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comments/comment2.xml" ContentType="application/vnd.openxmlformats-officedocument.presentationml.comment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256" r:id="rId3"/>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 id="470" r:id="rId218"/>
    <p:sldId id="471" r:id="rId219"/>
    <p:sldId id="472" r:id="rId220"/>
    <p:sldId id="473" r:id="rId221"/>
    <p:sldId id="474" r:id="rId222"/>
    <p:sldId id="475" r:id="rId223"/>
    <p:sldId id="476" r:id="rId224"/>
    <p:sldId id="477" r:id="rId225"/>
    <p:sldId id="478" r:id="rId226"/>
    <p:sldId id="479" r:id="rId227"/>
    <p:sldId id="480" r:id="rId228"/>
    <p:sldId id="481" r:id="rId229"/>
    <p:sldId id="482" r:id="rId230"/>
    <p:sldId id="483" r:id="rId231"/>
    <p:sldId id="484" r:id="rId232"/>
    <p:sldId id="485" r:id="rId233"/>
    <p:sldId id="486" r:id="rId234"/>
    <p:sldId id="490" r:id="rId235"/>
    <p:sldId id="491" r:id="rId236"/>
    <p:sldId id="492" r:id="rId237"/>
    <p:sldId id="493" r:id="rId238"/>
    <p:sldId id="494" r:id="rId239"/>
    <p:sldId id="495" r:id="rId240"/>
    <p:sldId id="496" r:id="rId241"/>
    <p:sldId id="497" r:id="rId242"/>
    <p:sldId id="498" r:id="rId243"/>
    <p:sldId id="499" r:id="rId244"/>
    <p:sldId id="500" r:id="rId245"/>
    <p:sldId id="501" r:id="rId246"/>
    <p:sldId id="502" r:id="rId247"/>
    <p:sldId id="503" r:id="rId248"/>
    <p:sldId id="504" r:id="rId249"/>
    <p:sldId id="505" r:id="rId250"/>
    <p:sldId id="506" r:id="rId251"/>
    <p:sldId id="507" r:id="rId252"/>
    <p:sldId id="508" r:id="rId253"/>
    <p:sldId id="509" r:id="rId254"/>
    <p:sldId id="510" r:id="rId255"/>
    <p:sldId id="511" r:id="rId256"/>
    <p:sldId id="512" r:id="rId257"/>
    <p:sldId id="513" r:id="rId258"/>
    <p:sldId id="514" r:id="rId259"/>
    <p:sldId id="515" r:id="rId260"/>
    <p:sldId id="516" r:id="rId261"/>
    <p:sldId id="517" r:id="rId262"/>
    <p:sldId id="518" r:id="rId263"/>
    <p:sldId id="519" r:id="rId264"/>
    <p:sldId id="520" r:id="rId265"/>
    <p:sldId id="521" r:id="rId266"/>
    <p:sldId id="522" r:id="rId267"/>
    <p:sldId id="523" r:id="rId268"/>
    <p:sldId id="524" r:id="rId269"/>
    <p:sldId id="525" r:id="rId270"/>
    <p:sldId id="526" r:id="rId271"/>
    <p:sldId id="527" r:id="rId272"/>
    <p:sldId id="528" r:id="rId273"/>
    <p:sldId id="529" r:id="rId274"/>
    <p:sldId id="530" r:id="rId275"/>
    <p:sldId id="531" r:id="rId276"/>
    <p:sldId id="532" r:id="rId277"/>
  </p:sldIdLst>
  <p:sldSz cx="12192000" cy="6858000"/>
  <p:notesSz cx="12192000" cy="6858000"/>
  <p:defaultTextStyle>
    <a:defPPr>
      <a:defRPr lang="nl-NL"/>
    </a:defPPr>
    <a:lvl1pPr marL="0" algn="l" defTabSz="914400">
      <a:defRPr sz="1800">
        <a:solidFill>
          <a:schemeClr val="tx1"/>
        </a:solidFill>
        <a:latin typeface="+mn-lt"/>
        <a:ea typeface="+mn-ea"/>
        <a:cs typeface="+mn-cs"/>
      </a:defRPr>
    </a:lvl1pPr>
    <a:lvl2pPr marL="457200" algn="l" defTabSz="914400">
      <a:defRPr sz="1800">
        <a:solidFill>
          <a:schemeClr val="tx1"/>
        </a:solidFill>
        <a:latin typeface="+mn-lt"/>
        <a:ea typeface="+mn-ea"/>
        <a:cs typeface="+mn-cs"/>
      </a:defRPr>
    </a:lvl2pPr>
    <a:lvl3pPr marL="914400" algn="l" defTabSz="914400">
      <a:defRPr sz="1800">
        <a:solidFill>
          <a:schemeClr val="tx1"/>
        </a:solidFill>
        <a:latin typeface="+mn-lt"/>
        <a:ea typeface="+mn-ea"/>
        <a:cs typeface="+mn-cs"/>
      </a:defRPr>
    </a:lvl3pPr>
    <a:lvl4pPr marL="1371600" algn="l" defTabSz="914400">
      <a:defRPr sz="1800">
        <a:solidFill>
          <a:schemeClr val="tx1"/>
        </a:solidFill>
        <a:latin typeface="+mn-lt"/>
        <a:ea typeface="+mn-ea"/>
        <a:cs typeface="+mn-cs"/>
      </a:defRPr>
    </a:lvl4pPr>
    <a:lvl5pPr marL="1828800" algn="l" defTabSz="914400">
      <a:defRPr sz="1800">
        <a:solidFill>
          <a:schemeClr val="tx1"/>
        </a:solidFill>
        <a:latin typeface="+mn-lt"/>
        <a:ea typeface="+mn-ea"/>
        <a:cs typeface="+mn-cs"/>
      </a:defRPr>
    </a:lvl5pPr>
    <a:lvl6pPr marL="2286000" algn="l" defTabSz="914400">
      <a:defRPr sz="1800">
        <a:solidFill>
          <a:schemeClr val="tx1"/>
        </a:solidFill>
        <a:latin typeface="+mn-lt"/>
        <a:ea typeface="+mn-ea"/>
        <a:cs typeface="+mn-cs"/>
      </a:defRPr>
    </a:lvl6pPr>
    <a:lvl7pPr marL="2743200" algn="l" defTabSz="914400">
      <a:defRPr sz="1800">
        <a:solidFill>
          <a:schemeClr val="tx1"/>
        </a:solidFill>
        <a:latin typeface="+mn-lt"/>
        <a:ea typeface="+mn-ea"/>
        <a:cs typeface="+mn-cs"/>
      </a:defRPr>
    </a:lvl7pPr>
    <a:lvl8pPr marL="3200400" algn="l" defTabSz="914400">
      <a:defRPr sz="1800">
        <a:solidFill>
          <a:schemeClr val="tx1"/>
        </a:solidFill>
        <a:latin typeface="+mn-lt"/>
        <a:ea typeface="+mn-ea"/>
        <a:cs typeface="+mn-cs"/>
      </a:defRPr>
    </a:lvl8pPr>
    <a:lvl9pPr marL="3657600" algn="l" defTabSz="914400">
      <a:defRPr sz="1800">
        <a:solidFill>
          <a:schemeClr val="tx1"/>
        </a:solidFill>
        <a:latin typeface="+mn-lt"/>
        <a:ea typeface="+mn-ea"/>
        <a:cs typeface="+mn-cs"/>
      </a:defRPr>
    </a:lvl9pPr>
  </p:defaultTextStyle>
  <p:extLst>
    <p:ext uri="{EFAFB233-063F-42B5-8137-9DF3F51BA10A}">
      <p15:sldGuideLst xmlns:p15="http://schemas.microsoft.com/office/powerpoint/2012/main">
        <p15:guide id="1" pos="3840" userDrawn="1">
          <p15:clr>
            <a:srgbClr val="A4A3A4"/>
          </p15:clr>
        </p15:guide>
        <p15:guide id="2" orient="horz" pos="2177"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piet" initials="p" lastIdx="2"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21E4AEA4-8DFA-4A89-87EB-49C32662AFE0}">
  <a:tblStyle styleId="{21E4AEA4-8DFA-4A89-87EB-49C32662AFE0}" styleName="中度样式 2 - 强调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8A107856-5554-42FB-B03E-39F5DBC370BA}" styleName="中度样式 4 - 强调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100" d="100"/>
          <a:sy n="100" d="100"/>
        </p:scale>
        <p:origin x="378" y="90"/>
      </p:cViewPr>
      <p:guideLst>
        <p:guide pos="3840"/>
        <p:guide orient="horz" pos="2177"/>
      </p:guideLst>
    </p:cSldViewPr>
  </p:slide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1" Type="http://schemas.openxmlformats.org/officeDocument/2006/relationships/commentAuthors" Target="commentAuthors.xml"/><Relationship Id="rId280" Type="http://schemas.openxmlformats.org/officeDocument/2006/relationships/tableStyles" Target="tableStyles.xml"/><Relationship Id="rId28" Type="http://schemas.openxmlformats.org/officeDocument/2006/relationships/slide" Target="slides/slide25.xml"/><Relationship Id="rId279" Type="http://schemas.openxmlformats.org/officeDocument/2006/relationships/viewProps" Target="viewProps.xml"/><Relationship Id="rId278" Type="http://schemas.openxmlformats.org/officeDocument/2006/relationships/presProps" Target="presProps.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4-02-26T11:39:25.000" idx="1">
    <p:pos x="7490" y="1153"/>
    <p:text>aanname</p:text>
  </p:cm>
</p:cmLst>
</file>

<file path=ppt/comments/comment2.xml><?xml version="1.0" encoding="utf-8"?>
<p:cmLst xmlns:a="http://schemas.openxmlformats.org/drawingml/2006/main" xmlns:r="http://schemas.openxmlformats.org/officeDocument/2006/relationships" xmlns:p="http://schemas.openxmlformats.org/presentationml/2006/main">
  <p:cm authorId="1" dt="2024-02-26T11:39:25.000" idx="2">
    <p:pos x="7489" y="1152"/>
    <p:text>aanname</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bwMode="auto">
        <a:xfrm>
          <a:off x="0" y="0"/>
          <a:ext cx="0" cy="0"/>
          <a:chOff x="0" y="0"/>
          <a:chExt cx="0" cy="0"/>
        </a:xfrm>
      </p:grpSpPr>
      <p:sp>
        <p:nvSpPr>
          <p:cNvPr id="2" name="Header Placeholder 1"/>
          <p:cNvSpPr>
            <a:spLocks noGrp="1"/>
          </p:cNvSpPr>
          <p:nvPr>
            <p:ph type="hdr" sz="quarter"/>
          </p:nvPr>
        </p:nvSpPr>
        <p:spPr bwMode="auto">
          <a:xfrm>
            <a:off x="0" y="0"/>
            <a:ext cx="2971800" cy="458788"/>
          </a:xfrm>
          <a:prstGeom prst="rect">
            <a:avLst/>
          </a:prstGeom>
        </p:spPr>
        <p:txBody>
          <a:bodyPr vert="horz" lIns="91440" tIns="45720" rIns="91440" bIns="45720" rtlCol="0" anchor="ctr"/>
          <a:lstStyle>
            <a:lvl1pPr algn="l">
              <a:defRPr sz="1200"/>
            </a:lvl1pPr>
          </a:lstStyle>
          <a:p>
            <a:pPr>
              <a:defRPr/>
            </a:pPr>
          </a:p>
        </p:txBody>
      </p:sp>
      <p:sp>
        <p:nvSpPr>
          <p:cNvPr id="3" name="Date Placeholder 2"/>
          <p:cNvSpPr>
            <a:spLocks noGrp="1"/>
          </p:cNvSpPr>
          <p:nvPr>
            <p:ph type="dt" idx="2"/>
          </p:nvPr>
        </p:nvSpPr>
        <p:spPr bwMode="auto">
          <a:xfrm>
            <a:off x="3884613" y="0"/>
            <a:ext cx="2971800" cy="458788"/>
          </a:xfrm>
          <a:prstGeom prst="rect">
            <a:avLst/>
          </a:prstGeom>
        </p:spPr>
        <p:txBody>
          <a:bodyPr vert="horz" lIns="91440" tIns="45720" rIns="91440" bIns="45720" rtlCol="0" anchor="ctr"/>
          <a:lstStyle>
            <a:lvl1pPr algn="r">
              <a:defRPr sz="1200"/>
            </a:lvl1pPr>
          </a:lstStyle>
          <a:p>
            <a:pPr>
              <a:defRPr/>
            </a:pPr>
          </a:p>
        </p:txBody>
      </p:sp>
      <p:sp>
        <p:nvSpPr>
          <p:cNvPr id="4" name="Date Placeholder 3"/>
          <p:cNvSpPr>
            <a:spLocks noGrp="1"/>
          </p:cNvSpPr>
          <p:nvPr>
            <p:ph type="dt" idx="3"/>
          </p:nvPr>
        </p:nvSpPr>
        <p:spPr bwMode="auto">
          <a:xfrm>
            <a:off x="3884613" y="0"/>
            <a:ext cx="2971800" cy="458788"/>
          </a:xfrm>
          <a:prstGeom prst="rect">
            <a:avLst/>
          </a:prstGeom>
        </p:spPr>
        <p:txBody>
          <a:bodyPr vert="horz" lIns="91440" tIns="45720" rIns="91440" bIns="45720" rtlCol="0" anchor="ctr"/>
          <a:lstStyle>
            <a:lvl1pPr algn="r">
              <a:defRPr sz="1200"/>
            </a:lvl1pPr>
          </a:lstStyle>
          <a:p>
            <a:pPr>
              <a:defRPr/>
            </a:pPr>
          </a:p>
        </p:txBody>
      </p:sp>
      <p:sp>
        <p:nvSpPr>
          <p:cNvPr id="5" name="Notes Placeholder 4"/>
          <p:cNvSpPr>
            <a:spLocks noGrp="1"/>
          </p:cNvSpPr>
          <p:nvPr>
            <p:ph type="body" sz="quarter" idx="1"/>
          </p:nvPr>
        </p:nvSpPr>
        <p:spPr bwMode="auto">
          <a:xfrm>
            <a:off x="685800" y="4400550"/>
            <a:ext cx="5486400" cy="3600450"/>
          </a:xfrm>
          <a:prstGeom prst="rect">
            <a:avLst/>
          </a:prstGeom>
        </p:spPr>
        <p:txBody>
          <a:bodyPr vert="horz" lIns="91440" tIns="45720" rIns="91440" bIns="45720" rtlCol="0" anchor="ctr"/>
          <a:lstStyle/>
          <a:p>
            <a:pPr>
              <a:defRPr/>
            </a:pPr>
          </a:p>
        </p:txBody>
      </p:sp>
      <p:sp>
        <p:nvSpPr>
          <p:cNvPr id="6" name="Footer Placeholder 5"/>
          <p:cNvSpPr>
            <a:spLocks noGrp="1"/>
          </p:cNvSpPr>
          <p:nvPr>
            <p:ph type="ftr" sz="quarter" idx="4"/>
          </p:nvPr>
        </p:nvSpPr>
        <p:spPr bwMode="auto">
          <a:xfrm>
            <a:off x="0" y="8685213"/>
            <a:ext cx="2971800" cy="458787"/>
          </a:xfrm>
          <a:prstGeom prst="rect">
            <a:avLst/>
          </a:prstGeom>
        </p:spPr>
        <p:txBody>
          <a:bodyPr vert="horz" lIns="91440" tIns="45720" rIns="91440" bIns="45720" rtlCol="0" anchor="b"/>
          <a:lstStyle>
            <a:lvl1pPr algn="l">
              <a:defRPr sz="1200"/>
            </a:lvl1pPr>
          </a:lstStyle>
          <a:p>
            <a:pPr>
              <a:defRPr/>
            </a:pPr>
          </a:p>
        </p:txBody>
      </p:sp>
      <p:sp>
        <p:nvSpPr>
          <p:cNvPr id="7" name="Slide Number Placeholder 6"/>
          <p:cNvSpPr>
            <a:spLocks noGrp="1"/>
          </p:cNvSpPr>
          <p:nvPr>
            <p:ph type="sldNum" sz="quarter" idx="10"/>
          </p:nvPr>
        </p:nvSpPr>
        <p:spPr bwMode="auto">
          <a:xfrm>
            <a:off x="3884613" y="8685213"/>
            <a:ext cx="2971800" cy="458787"/>
          </a:xfrm>
          <a:prstGeom prst="rect">
            <a:avLst/>
          </a:prstGeom>
        </p:spPr>
        <p:txBody>
          <a:bodyPr vert="horz" lIns="91440" tIns="45720" rIns="91440" bIns="45720" rtlCol="0" anchor="b"/>
          <a:lstStyle>
            <a:lvl1pPr algn="r">
              <a:defRPr sz="1200"/>
            </a:lvl1pPr>
          </a:lstStyle>
          <a:p>
            <a:pPr>
              <a:defRPr/>
            </a:pPr>
          </a:p>
        </p:txBody>
      </p:sp>
    </p:spTree>
  </p:cSld>
  <p:clrMap bg1="lt1" tx1="dk1" bg2="lt2" tx2="dk2" accent1="accent1" accent2="accent2" accent3="accent3" accent4="accent4" accent5="accent5" accent6="accent6" hlink="hlink" folHlink="folHlink"/>
  <p:notesStyle>
    <a:lvl1pPr marL="0" algn="l" defTabSz="914400">
      <a:defRPr sz="1200">
        <a:solidFill>
          <a:schemeClr val="tx1"/>
        </a:solidFill>
        <a:latin typeface="+mn-lt"/>
        <a:ea typeface="+mn-ea"/>
        <a:cs typeface="+mn-cs"/>
      </a:defRPr>
    </a:lvl1pPr>
    <a:lvl2pPr marL="457200" algn="l" defTabSz="914400">
      <a:defRPr sz="1200">
        <a:solidFill>
          <a:schemeClr val="tx1"/>
        </a:solidFill>
        <a:latin typeface="+mn-lt"/>
        <a:ea typeface="+mn-ea"/>
        <a:cs typeface="+mn-cs"/>
      </a:defRPr>
    </a:lvl2pPr>
    <a:lvl3pPr marL="914400" algn="l" defTabSz="914400">
      <a:defRPr sz="1200">
        <a:solidFill>
          <a:schemeClr val="tx1"/>
        </a:solidFill>
        <a:latin typeface="+mn-lt"/>
        <a:ea typeface="+mn-ea"/>
        <a:cs typeface="+mn-cs"/>
      </a:defRPr>
    </a:lvl3pPr>
    <a:lvl4pPr marL="1371600" algn="l" defTabSz="914400">
      <a:defRPr sz="1200">
        <a:solidFill>
          <a:schemeClr val="tx1"/>
        </a:solidFill>
        <a:latin typeface="+mn-lt"/>
        <a:ea typeface="+mn-ea"/>
        <a:cs typeface="+mn-cs"/>
      </a:defRPr>
    </a:lvl4pPr>
    <a:lvl5pPr marL="1828800" algn="l" defTabSz="914400">
      <a:defRPr sz="1200">
        <a:solidFill>
          <a:schemeClr val="tx1"/>
        </a:solidFill>
        <a:latin typeface="+mn-lt"/>
        <a:ea typeface="+mn-ea"/>
        <a:cs typeface="+mn-cs"/>
      </a:defRPr>
    </a:lvl5pPr>
    <a:lvl6pPr marL="2286000" algn="l" defTabSz="914400">
      <a:defRPr sz="1200">
        <a:solidFill>
          <a:schemeClr val="tx1"/>
        </a:solidFill>
        <a:latin typeface="+mn-lt"/>
        <a:ea typeface="+mn-ea"/>
        <a:cs typeface="+mn-cs"/>
      </a:defRPr>
    </a:lvl6pPr>
    <a:lvl7pPr marL="2743200" algn="l" defTabSz="914400">
      <a:defRPr sz="1200">
        <a:solidFill>
          <a:schemeClr val="tx1"/>
        </a:solidFill>
        <a:latin typeface="+mn-lt"/>
        <a:ea typeface="+mn-ea"/>
        <a:cs typeface="+mn-cs"/>
      </a:defRPr>
    </a:lvl7pPr>
    <a:lvl8pPr marL="3200400" algn="l" defTabSz="914400">
      <a:defRPr sz="1200">
        <a:solidFill>
          <a:schemeClr val="tx1"/>
        </a:solidFill>
        <a:latin typeface="+mn-lt"/>
        <a:ea typeface="+mn-ea"/>
        <a:cs typeface="+mn-cs"/>
      </a:defRPr>
    </a:lvl8pPr>
    <a:lvl9pPr marL="3657600" algn="l" defTabSz="914400">
      <a:defRPr sz="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1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1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1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1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1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1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1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1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1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1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1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1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1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1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8.xml"/></Relationships>
</file>

<file path=ppt/notesSlides/_rels/notesSlide1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0.xml"/></Relationships>
</file>

<file path=ppt/notesSlides/_rels/notesSlide1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_rels/notesSlide1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2.xml"/></Relationships>
</file>

<file path=ppt/notesSlides/_rels/notesSlide1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3.xml"/></Relationships>
</file>

<file path=ppt/notesSlides/_rels/notesSlide1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4.xml"/></Relationships>
</file>

<file path=ppt/notesSlides/_rels/notesSlide1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1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1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7.xml"/></Relationships>
</file>

<file path=ppt/notesSlides/_rels/notesSlide1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8.xml"/></Relationships>
</file>

<file path=ppt/notesSlides/_rels/notesSlide1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9.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0.xml"/></Relationships>
</file>

<file path=ppt/notesSlides/_rels/notesSlide1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1.xml"/></Relationships>
</file>

<file path=ppt/notesSlides/_rels/notesSlide1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2.xml"/></Relationships>
</file>

<file path=ppt/notesSlides/_rels/notesSlide1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3.xml"/></Relationships>
</file>

<file path=ppt/notesSlides/_rels/notesSlide1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4.xml"/></Relationships>
</file>

<file path=ppt/notesSlides/_rels/notesSlide1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5.xml"/></Relationships>
</file>

<file path=ppt/notesSlides/_rels/notesSlide1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1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7.xml"/></Relationships>
</file>

<file path=ppt/notesSlides/_rels/notesSlide1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8.xml"/></Relationships>
</file>

<file path=ppt/notesSlides/_rels/notesSlide1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9.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0.xml"/></Relationships>
</file>

<file path=ppt/notesSlides/_rels/notesSlide1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1.xml"/></Relationships>
</file>

<file path=ppt/notesSlides/_rels/notesSlide1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2.xml"/></Relationships>
</file>

<file path=ppt/notesSlides/_rels/notesSlide1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3.xml"/></Relationships>
</file>

<file path=ppt/notesSlides/_rels/notesSlide1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4.xml"/></Relationships>
</file>

<file path=ppt/notesSlides/_rels/notesSlide1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5.xml"/></Relationships>
</file>

<file path=ppt/notesSlides/_rels/notesSlide1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6.xml"/></Relationships>
</file>

<file path=ppt/notesSlides/_rels/notesSlide1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7.xml"/></Relationships>
</file>

<file path=ppt/notesSlides/_rels/notesSlide1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8.xml"/></Relationships>
</file>

<file path=ppt/notesSlides/_rels/notesSlide1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0.xml"/></Relationships>
</file>

<file path=ppt/notesSlides/_rels/notesSlide1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1.xml"/></Relationships>
</file>

<file path=ppt/notesSlides/_rels/notesSlide1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2.xml"/></Relationships>
</file>

<file path=ppt/notesSlides/_rels/notesSlide1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3.xml"/></Relationships>
</file>

<file path=ppt/notesSlides/_rels/notesSlide1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4.xml"/></Relationships>
</file>

<file path=ppt/notesSlides/_rels/notesSlide1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5.xml"/></Relationships>
</file>

<file path=ppt/notesSlides/_rels/notesSlide1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6.xml"/></Relationships>
</file>

<file path=ppt/notesSlides/_rels/notesSlide1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7.xml"/></Relationships>
</file>

<file path=ppt/notesSlides/_rels/notesSlide1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8.xml"/></Relationships>
</file>

<file path=ppt/notesSlides/_rels/notesSlide1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0.xml"/></Relationships>
</file>

<file path=ppt/notesSlides/_rels/notesSlide1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1.xml"/></Relationships>
</file>

<file path=ppt/notesSlides/_rels/notesSlide1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2.xml"/></Relationships>
</file>

<file path=ppt/notesSlides/_rels/notesSlide1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3.xml"/></Relationships>
</file>

<file path=ppt/notesSlides/_rels/notesSlide1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4.xml"/></Relationships>
</file>

<file path=ppt/notesSlides/_rels/notesSlide1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5.xml"/></Relationships>
</file>

<file path=ppt/notesSlides/_rels/notesSlide1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6.xml"/></Relationships>
</file>

<file path=ppt/notesSlides/_rels/notesSlide1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7.xml"/></Relationships>
</file>

<file path=ppt/notesSlides/_rels/notesSlide1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8.xml"/></Relationships>
</file>

<file path=ppt/notesSlides/_rels/notesSlide1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0.xml"/></Relationships>
</file>

<file path=ppt/notesSlides/_rels/notesSlide1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1.xml"/></Relationships>
</file>

<file path=ppt/notesSlides/_rels/notesSlide1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2.xml"/></Relationships>
</file>

<file path=ppt/notesSlides/_rels/notesSlide1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3.xml"/></Relationships>
</file>

<file path=ppt/notesSlides/_rels/notesSlide1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4.xml"/></Relationships>
</file>

<file path=ppt/notesSlides/_rels/notesSlide1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5.xml"/></Relationships>
</file>

<file path=ppt/notesSlides/_rels/notesSlide1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6.xml"/></Relationships>
</file>

<file path=ppt/notesSlides/_rels/notesSlide1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7.xml"/></Relationships>
</file>

<file path=ppt/notesSlides/_rels/notesSlide1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8.xml"/></Relationships>
</file>

<file path=ppt/notesSlides/_rels/notesSlide1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0.xml"/></Relationships>
</file>

<file path=ppt/notesSlides/_rels/notesSlide1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1.xml"/></Relationships>
</file>

<file path=ppt/notesSlides/_rels/notesSlide1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2.xml"/></Relationships>
</file>

<file path=ppt/notesSlides/_rels/notesSlide1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3.xml"/></Relationships>
</file>

<file path=ppt/notesSlides/_rels/notesSlide1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4.xml"/></Relationships>
</file>

<file path=ppt/notesSlides/_rels/notesSlide1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5.xml"/></Relationships>
</file>

<file path=ppt/notesSlides/_rels/notesSlide1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6.xml"/></Relationships>
</file>

<file path=ppt/notesSlides/_rels/notesSlide1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7.xml"/></Relationships>
</file>

<file path=ppt/notesSlides/_rels/notesSlide1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8.xml"/></Relationships>
</file>

<file path=ppt/notesSlides/_rels/notesSlide1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0.xml"/></Relationships>
</file>

<file path=ppt/notesSlides/_rels/notesSlide1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1.xml"/></Relationships>
</file>

<file path=ppt/notesSlides/_rels/notesSlide1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2.xml"/></Relationships>
</file>

<file path=ppt/notesSlides/_rels/notesSlide1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3.xml"/></Relationships>
</file>

<file path=ppt/notesSlides/_rels/notesSlide1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4.xml"/></Relationships>
</file>

<file path=ppt/notesSlides/_rels/notesSlide1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5.xml"/></Relationships>
</file>

<file path=ppt/notesSlides/_rels/notesSlide1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6.xml"/></Relationships>
</file>

<file path=ppt/notesSlides/_rels/notesSlide1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7.xml"/></Relationships>
</file>

<file path=ppt/notesSlides/_rels/notesSlide1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8.xml"/></Relationships>
</file>

<file path=ppt/notesSlides/_rels/notesSlide1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0.xml"/></Relationships>
</file>

<file path=ppt/notesSlides/_rels/notesSlide2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1.xml"/></Relationships>
</file>

<file path=ppt/notesSlides/_rels/notesSlide2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2.xml"/></Relationships>
</file>

<file path=ppt/notesSlides/_rels/notesSlide2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3.xml"/></Relationships>
</file>

<file path=ppt/notesSlides/_rels/notesSlide2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4.xml"/></Relationships>
</file>

<file path=ppt/notesSlides/_rels/notesSlide2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5.xml"/></Relationships>
</file>

<file path=ppt/notesSlides/_rels/notesSlide2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6.xml"/></Relationships>
</file>

<file path=ppt/notesSlides/_rels/notesSlide2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7.xml"/></Relationships>
</file>

<file path=ppt/notesSlides/_rels/notesSlide2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8.xml"/></Relationships>
</file>

<file path=ppt/notesSlides/_rels/notesSlide2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9.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0.xml"/></Relationships>
</file>

<file path=ppt/notesSlides/_rels/notesSlide2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1.xml"/></Relationships>
</file>

<file path=ppt/notesSlides/_rels/notesSlide2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2.xml"/></Relationships>
</file>

<file path=ppt/notesSlides/_rels/notesSlide2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3.xml"/></Relationships>
</file>

<file path=ppt/notesSlides/_rels/notesSlide2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4.xml"/></Relationships>
</file>

<file path=ppt/notesSlides/_rels/notesSlide2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5.xml"/></Relationships>
</file>

<file path=ppt/notesSlides/_rels/notesSlide2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6.xml"/></Relationships>
</file>

<file path=ppt/notesSlides/_rels/notesSlide2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7.xml"/></Relationships>
</file>

<file path=ppt/notesSlides/_rels/notesSlide2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8.xml"/></Relationships>
</file>

<file path=ppt/notesSlides/_rels/notesSlide2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9.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0.xml"/></Relationships>
</file>

<file path=ppt/notesSlides/_rels/notesSlide2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1.xml"/></Relationships>
</file>

<file path=ppt/notesSlides/_rels/notesSlide2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2.xml"/></Relationships>
</file>

<file path=ppt/notesSlides/_rels/notesSlide2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3.xml"/></Relationships>
</file>

<file path=ppt/notesSlides/_rels/notesSlide2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4.xml"/></Relationships>
</file>

<file path=ppt/notesSlides/_rels/notesSlide2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5.xml"/></Relationships>
</file>

<file path=ppt/notesSlides/_rels/notesSlide2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6.xml"/></Relationships>
</file>

<file path=ppt/notesSlides/_rels/notesSlide2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7.xml"/></Relationships>
</file>

<file path=ppt/notesSlides/_rels/notesSlide2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8.xml"/></Relationships>
</file>

<file path=ppt/notesSlides/_rels/notesSlide2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9.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0.xml"/></Relationships>
</file>

<file path=ppt/notesSlides/_rels/notesSlide2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1.xml"/></Relationships>
</file>

<file path=ppt/notesSlides/_rels/notesSlide2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2.xml"/></Relationships>
</file>

<file path=ppt/notesSlides/_rels/notesSlide2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3.xml"/></Relationships>
</file>

<file path=ppt/notesSlides/_rels/notesSlide2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4.xml"/></Relationships>
</file>

<file path=ppt/notesSlides/_rels/notesSlide2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5.xml"/></Relationships>
</file>

<file path=ppt/notesSlides/_rels/notesSlide2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6.xml"/></Relationships>
</file>

<file path=ppt/notesSlides/_rels/notesSlide2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7.xml"/></Relationships>
</file>

<file path=ppt/notesSlides/_rels/notesSlide2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8.xml"/></Relationships>
</file>

<file path=ppt/notesSlides/_rels/notesSlide2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9.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0.xml"/></Relationships>
</file>

<file path=ppt/notesSlides/_rels/notesSlide2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1.xml"/></Relationships>
</file>

<file path=ppt/notesSlides/_rels/notesSlide2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2.xml"/></Relationships>
</file>

<file path=ppt/notesSlides/_rels/notesSlide2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3.xml"/></Relationships>
</file>

<file path=ppt/notesSlides/_rels/notesSlide2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4.xml"/></Relationships>
</file>

<file path=ppt/notesSlides/_rels/notesSlide2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5.xml"/></Relationships>
</file>

<file path=ppt/notesSlides/_rels/notesSlide2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6.xml"/></Relationships>
</file>

<file path=ppt/notesSlides/_rels/notesSlide2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7.xml"/></Relationships>
</file>

<file path=ppt/notesSlides/_rels/notesSlide2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8.xml"/></Relationships>
</file>

<file path=ppt/notesSlides/_rels/notesSlide2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9.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0.xml"/></Relationships>
</file>

<file path=ppt/notesSlides/_rels/notesSlide2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1.xml"/></Relationships>
</file>

<file path=ppt/notesSlides/_rels/notesSlide2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2.xml"/></Relationships>
</file>

<file path=ppt/notesSlides/_rels/notesSlide2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3.xml"/></Relationships>
</file>

<file path=ppt/notesSlides/_rels/notesSlide2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4.xml"/></Relationships>
</file>

<file path=ppt/notesSlides/_rels/notesSlide2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5.xml"/></Relationships>
</file>

<file path=ppt/notesSlides/_rels/notesSlide2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6.xml"/></Relationships>
</file>

<file path=ppt/notesSlides/_rels/notesSlide2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7.xml"/></Relationships>
</file>

<file path=ppt/notesSlides/_rels/notesSlide2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8.xml"/></Relationships>
</file>

<file path=ppt/notesSlides/_rels/notesSlide2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9.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0.xml"/></Relationships>
</file>

<file path=ppt/notesSlides/_rels/notesSlide2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1.xml"/></Relationships>
</file>

<file path=ppt/notesSlides/_rels/notesSlide2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2.xml"/></Relationships>
</file>

<file path=ppt/notesSlides/_rels/notesSlide2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3.xml"/></Relationships>
</file>

<file path=ppt/notesSlides/_rels/notesSlide2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4.xml"/></Relationships>
</file>

<file path=ppt/notesSlides/_rels/notesSlide2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5.xml"/></Relationships>
</file>

<file path=ppt/notesSlides/_rels/notesSlide2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6.xml"/></Relationships>
</file>

<file path=ppt/notesSlides/_rels/notesSlide2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7.xml"/></Relationships>
</file>

<file path=ppt/notesSlides/_rels/notesSlide2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8.xml"/></Relationships>
</file>

<file path=ppt/notesSlides/_rels/notesSlide2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9.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0.xml"/></Relationships>
</file>

<file path=ppt/notesSlides/_rels/notesSlide2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1.xml"/></Relationships>
</file>

<file path=ppt/notesSlides/_rels/notesSlide2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2.xml"/></Relationships>
</file>

<file path=ppt/notesSlides/_rels/notesSlide2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3.xml"/></Relationships>
</file>

<file path=ppt/notesSlides/_rels/notesSlide2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4.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67EBC78-5359-2F81-E679-1BE12F522119}" type="slidenum">
              <a:rPr/>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31096424" name="Slide Image Placeholder 1"/>
          <p:cNvSpPr>
            <a:spLocks noGrp="1" noRot="1" noChangeAspect="1"/>
          </p:cNvSpPr>
          <p:nvPr>
            <p:ph type="sldImg"/>
          </p:nvPr>
        </p:nvSpPr>
        <p:spPr bwMode="auto"/>
      </p:sp>
      <p:sp>
        <p:nvSpPr>
          <p:cNvPr id="286747522" name="Notes Placeholder 2"/>
          <p:cNvSpPr>
            <a:spLocks noGrp="1"/>
          </p:cNvSpPr>
          <p:nvPr>
            <p:ph type="body" idx="1"/>
          </p:nvPr>
        </p:nvSpPr>
        <p:spPr bwMode="auto"/>
        <p:txBody>
          <a:bodyPr/>
          <a:lstStyle/>
          <a:p>
            <a:pPr>
              <a:defRPr/>
            </a:pPr>
          </a:p>
        </p:txBody>
      </p:sp>
      <p:sp>
        <p:nvSpPr>
          <p:cNvPr id="538041795" name="Slide Number Placeholder 3"/>
          <p:cNvSpPr>
            <a:spLocks noGrp="1"/>
          </p:cNvSpPr>
          <p:nvPr>
            <p:ph type="sldNum" sz="quarter" idx="10"/>
          </p:nvPr>
        </p:nvSpPr>
        <p:spPr bwMode="auto"/>
        <p:txBody>
          <a:bodyPr/>
          <a:lstStyle/>
          <a:p>
            <a:pPr>
              <a:defRPr/>
            </a:pPr>
            <a:fld id="{8578165A-CDFA-2FE6-5DE9-8521901DB0E7}" type="slidenum">
              <a:rPr/>
            </a:fld>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71B9493-6959-64C3-38A4-9D2355D7149D}" type="slidenum">
              <a:rPr/>
            </a:fld>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E260F42-A273-002E-A80C-4FCF55BAE11A}" type="slidenum">
              <a:rPr/>
            </a:fld>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5446C5B-82BE-A22A-39DC-AAE5B333B97A}" type="slidenum">
              <a:rPr/>
            </a:fld>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86D5B41-428B-19E3-057E-9CF5FBB4472E}" type="slidenum">
              <a:rPr/>
            </a:fld>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3A45B1A-DD01-9F52-1E0B-1B4C6096989E}" type="slidenum">
              <a:rPr/>
            </a:fld>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EE00478-2CDF-5762-0D01-A2E9C800592D}" type="slidenum">
              <a:rPr/>
            </a:fld>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926517902" name="Slide Image Placeholder 1"/>
          <p:cNvSpPr>
            <a:spLocks noGrp="1" noRot="1" noChangeAspect="1"/>
          </p:cNvSpPr>
          <p:nvPr>
            <p:ph type="sldImg"/>
          </p:nvPr>
        </p:nvSpPr>
        <p:spPr bwMode="auto"/>
      </p:sp>
      <p:sp>
        <p:nvSpPr>
          <p:cNvPr id="1885576537" name="Notes Placeholder 2"/>
          <p:cNvSpPr>
            <a:spLocks noGrp="1"/>
          </p:cNvSpPr>
          <p:nvPr>
            <p:ph type="body" idx="1"/>
          </p:nvPr>
        </p:nvSpPr>
        <p:spPr bwMode="auto"/>
        <p:txBody>
          <a:bodyPr/>
          <a:lstStyle/>
          <a:p>
            <a:pPr>
              <a:defRPr/>
            </a:pPr>
          </a:p>
        </p:txBody>
      </p:sp>
      <p:sp>
        <p:nvSpPr>
          <p:cNvPr id="1971725661" name="Slide Number Placeholder 3"/>
          <p:cNvSpPr>
            <a:spLocks noGrp="1"/>
          </p:cNvSpPr>
          <p:nvPr>
            <p:ph type="sldNum" sz="quarter" idx="10"/>
          </p:nvPr>
        </p:nvSpPr>
        <p:spPr bwMode="auto"/>
        <p:txBody>
          <a:bodyPr/>
          <a:lstStyle/>
          <a:p>
            <a:pPr>
              <a:defRPr/>
            </a:pPr>
            <a:fld id="{F6FA35E1-2FDA-6EF9-8186-53A5BA0A2868}" type="slidenum">
              <a:rPr/>
            </a:fld>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EC66135-BE79-309D-2895-E6AB1C7F2CB1}" type="slidenum">
              <a:rPr/>
            </a:fld>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FF55359-8A61-EA11-3C60-4ACD745DD0AF}" type="slidenum">
              <a:rPr/>
            </a:fld>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60AF6AC-41E7-2D17-09BE-6F7C9EF4B743}" type="slidenum">
              <a:rPr/>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17800768" name="Slide Image Placeholder 1"/>
          <p:cNvSpPr>
            <a:spLocks noGrp="1" noRot="1" noChangeAspect="1"/>
          </p:cNvSpPr>
          <p:nvPr>
            <p:ph type="sldImg"/>
          </p:nvPr>
        </p:nvSpPr>
        <p:spPr bwMode="auto"/>
      </p:sp>
      <p:sp>
        <p:nvSpPr>
          <p:cNvPr id="563793083" name="Notes Placeholder 2"/>
          <p:cNvSpPr>
            <a:spLocks noGrp="1"/>
          </p:cNvSpPr>
          <p:nvPr>
            <p:ph type="body" idx="1"/>
          </p:nvPr>
        </p:nvSpPr>
        <p:spPr bwMode="auto"/>
        <p:txBody>
          <a:bodyPr/>
          <a:lstStyle/>
          <a:p>
            <a:pPr>
              <a:defRPr/>
            </a:pPr>
          </a:p>
        </p:txBody>
      </p:sp>
      <p:sp>
        <p:nvSpPr>
          <p:cNvPr id="1340034359" name="Slide Number Placeholder 3"/>
          <p:cNvSpPr>
            <a:spLocks noGrp="1"/>
          </p:cNvSpPr>
          <p:nvPr>
            <p:ph type="sldNum" sz="quarter" idx="10"/>
          </p:nvPr>
        </p:nvSpPr>
        <p:spPr bwMode="auto"/>
        <p:txBody>
          <a:bodyPr/>
          <a:lstStyle/>
          <a:p>
            <a:pPr>
              <a:defRPr/>
            </a:pPr>
            <a:fld id="{05F16479-579B-F6D6-8E84-AFE1BF63BA57}" type="slidenum">
              <a:rPr/>
            </a:fld>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4C6649D-1F63-1779-AEDB-08DA6AA8629F}" type="slidenum">
              <a:rPr/>
            </a:fld>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4CDACC7-E946-B0F5-797A-B20A62C91D5B}" type="slidenum">
              <a:rPr/>
            </a:fld>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FE022E0-04C4-CFE4-6795-2543B7C7E0E1}" type="slidenum">
              <a:rPr/>
            </a:fld>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B2335C2-4405-C1BE-3334-2EA7FC42028C}" type="slidenum">
              <a:rPr/>
            </a:fld>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4060A0E6-D74E-AEA4-92CA-26572600E5B3}" type="slidenum">
              <a:rPr/>
            </a:fld>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628BC38-FA2B-2C1E-6B65-E136D9CD2D8B}" type="slidenum">
              <a:rPr/>
            </a:fld>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4FCD6D92-C2B2-85B4-471D-862F1BC451D1}" type="slidenum">
              <a:rPr/>
            </a:fld>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EB19A92-438E-C767-8A2A-E0574946E9AF}" type="slidenum">
              <a:rPr/>
            </a:fld>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7419313-83FF-1182-B9D8-69293D30668F}" type="slidenum">
              <a:rPr/>
            </a:fld>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336CA55-2136-7C5B-CB54-D763CDFB41D0}" type="slidenum">
              <a:rPr/>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98554756" name="Slide Image Placeholder 1"/>
          <p:cNvSpPr>
            <a:spLocks noGrp="1" noRot="1" noChangeAspect="1"/>
          </p:cNvSpPr>
          <p:nvPr>
            <p:ph type="sldImg"/>
          </p:nvPr>
        </p:nvSpPr>
        <p:spPr bwMode="auto"/>
      </p:sp>
      <p:sp>
        <p:nvSpPr>
          <p:cNvPr id="1302130922" name="Notes Placeholder 2"/>
          <p:cNvSpPr>
            <a:spLocks noGrp="1"/>
          </p:cNvSpPr>
          <p:nvPr>
            <p:ph type="body" idx="1"/>
          </p:nvPr>
        </p:nvSpPr>
        <p:spPr bwMode="auto"/>
        <p:txBody>
          <a:bodyPr/>
          <a:lstStyle/>
          <a:p>
            <a:pPr>
              <a:defRPr/>
            </a:pPr>
          </a:p>
        </p:txBody>
      </p:sp>
      <p:sp>
        <p:nvSpPr>
          <p:cNvPr id="84705259" name="Slide Number Placeholder 3"/>
          <p:cNvSpPr>
            <a:spLocks noGrp="1"/>
          </p:cNvSpPr>
          <p:nvPr>
            <p:ph type="sldNum" sz="quarter" idx="10"/>
          </p:nvPr>
        </p:nvSpPr>
        <p:spPr bwMode="auto"/>
        <p:txBody>
          <a:bodyPr/>
          <a:lstStyle/>
          <a:p>
            <a:pPr>
              <a:defRPr/>
            </a:pPr>
            <a:fld id="{0EFF8702-DACE-12D9-2EDD-2CFE8BA4ED2D}" type="slidenum">
              <a:rPr/>
            </a:fld>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A070A10-77AF-8E51-8C4B-6D7D3C609B47}" type="slidenum">
              <a:rPr/>
            </a:fld>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5B68DAF-E302-9EDF-7BD4-E50CEFAECA7A}" type="slidenum">
              <a:rPr/>
            </a:fld>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8B28C78-9719-2F74-F905-91BC7A484541}" type="slidenum">
              <a:rPr/>
            </a:fld>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8B13E7A-0657-E963-FECE-668ADF2FFF6F}" type="slidenum">
              <a:rPr/>
            </a:fld>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CD2EBD2-681E-E313-7E50-4B67B1C52590}" type="slidenum">
              <a:rPr/>
            </a:fld>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167A6D4-C7DB-330A-9CD4-507484AF27AD}" type="slidenum">
              <a:rPr/>
            </a:fld>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075CA4E-05EF-5D89-C949-62D0A3E2D295}" type="slidenum">
              <a:rPr/>
            </a:fld>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6ABC488-67EB-B1A9-FF66-4D806B2CE267}" type="slidenum">
              <a:rPr/>
            </a:fld>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B962CD2-7715-F18E-A569-7B2A5538AFB1}" type="slidenum">
              <a:rPr/>
            </a:fld>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11DD4B4-B603-B15B-74CC-BE1330776980}" type="slidenum">
              <a:rPr/>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22661350" name="Slide Image Placeholder 1"/>
          <p:cNvSpPr>
            <a:spLocks noGrp="1" noRot="1" noChangeAspect="1"/>
          </p:cNvSpPr>
          <p:nvPr>
            <p:ph type="sldImg"/>
          </p:nvPr>
        </p:nvSpPr>
        <p:spPr bwMode="auto"/>
      </p:sp>
      <p:sp>
        <p:nvSpPr>
          <p:cNvPr id="279622268" name="Notes Placeholder 2"/>
          <p:cNvSpPr>
            <a:spLocks noGrp="1"/>
          </p:cNvSpPr>
          <p:nvPr>
            <p:ph type="body" idx="1"/>
          </p:nvPr>
        </p:nvSpPr>
        <p:spPr bwMode="auto"/>
        <p:txBody>
          <a:bodyPr/>
          <a:lstStyle/>
          <a:p>
            <a:pPr>
              <a:defRPr/>
            </a:pPr>
          </a:p>
        </p:txBody>
      </p:sp>
      <p:sp>
        <p:nvSpPr>
          <p:cNvPr id="1701030593" name="Slide Number Placeholder 3"/>
          <p:cNvSpPr>
            <a:spLocks noGrp="1"/>
          </p:cNvSpPr>
          <p:nvPr>
            <p:ph type="sldNum" sz="quarter" idx="10"/>
          </p:nvPr>
        </p:nvSpPr>
        <p:spPr bwMode="auto"/>
        <p:txBody>
          <a:bodyPr/>
          <a:lstStyle/>
          <a:p>
            <a:pPr>
              <a:defRPr/>
            </a:pPr>
            <a:fld id="{93242A62-199F-F758-E709-AD0057170F84}" type="slidenum">
              <a:rPr/>
            </a:fld>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8B82D6B-4921-3D33-51A4-50D045FE7A20}" type="slidenum">
              <a:rPr/>
            </a:fld>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24C1C9B-13A0-80E9-1C21-7434A8FD3321}" type="slidenum">
              <a:rPr/>
            </a:fld>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BF8C1FB-EC94-696A-DE93-022CABA26288}" type="slidenum">
              <a:rPr/>
            </a:fld>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3227BF5-CA0C-B1A1-52F5-698416993BD8}" type="slidenum">
              <a:rPr/>
            </a:fld>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30C0568-C377-04D8-1611-3C51874CD3DB}" type="slidenum">
              <a:rPr/>
            </a:fld>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6000CFB-3A3D-9EC2-A2BF-1D888C9D8436}" type="slidenum">
              <a:rPr/>
            </a:fld>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CD63673-96EE-124B-4D1C-83A8DE8BBA2C}" type="slidenum">
              <a:rPr/>
            </a:fld>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86FBBB2-BFEF-64DC-B529-568BBDA32F53}" type="slidenum">
              <a:rPr/>
            </a:fld>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6908975-5747-5E54-2678-F1C9516360A0}" type="slidenum">
              <a:rPr/>
            </a:fld>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FD54ECA-DED2-FF4C-8E9F-610D5645BC45}" type="slidenum">
              <a:rPr/>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58894259" name="Slide Image Placeholder 1"/>
          <p:cNvSpPr>
            <a:spLocks noGrp="1" noRot="1" noChangeAspect="1"/>
          </p:cNvSpPr>
          <p:nvPr>
            <p:ph type="sldImg"/>
          </p:nvPr>
        </p:nvSpPr>
        <p:spPr bwMode="auto"/>
      </p:sp>
      <p:sp>
        <p:nvSpPr>
          <p:cNvPr id="1221087733" name="Notes Placeholder 2"/>
          <p:cNvSpPr>
            <a:spLocks noGrp="1"/>
          </p:cNvSpPr>
          <p:nvPr>
            <p:ph type="body" idx="1"/>
          </p:nvPr>
        </p:nvSpPr>
        <p:spPr bwMode="auto"/>
        <p:txBody>
          <a:bodyPr/>
          <a:lstStyle/>
          <a:p>
            <a:pPr>
              <a:defRPr/>
            </a:pPr>
          </a:p>
        </p:txBody>
      </p:sp>
      <p:sp>
        <p:nvSpPr>
          <p:cNvPr id="137187711" name="Slide Number Placeholder 3"/>
          <p:cNvSpPr>
            <a:spLocks noGrp="1"/>
          </p:cNvSpPr>
          <p:nvPr>
            <p:ph type="sldNum" sz="quarter" idx="10"/>
          </p:nvPr>
        </p:nvSpPr>
        <p:spPr bwMode="auto"/>
        <p:txBody>
          <a:bodyPr/>
          <a:lstStyle/>
          <a:p>
            <a:pPr>
              <a:defRPr/>
            </a:pPr>
            <a:fld id="{EBEB19BF-3402-94DA-3AD2-FA4685B98DA9}" type="slidenum">
              <a:rPr/>
            </a:fld>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DB42852-9C91-E9EC-A5A5-489BF6226033}" type="slidenum">
              <a:rPr/>
            </a:fld>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6654E02-848F-5A37-F61C-0DE00F02A038}" type="slidenum">
              <a:rPr/>
            </a:fld>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7010413-6E8F-50D0-F01D-2C54DBC6FAC7}" type="slidenum">
              <a:rPr/>
            </a:fld>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6473C75-F1C9-2083-F2A4-8B664A0C65CF}" type="slidenum">
              <a:rPr/>
            </a:fld>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0923DA9-F11B-524A-AC46-F197705800B4}" type="slidenum">
              <a:rPr/>
            </a:fld>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B64CA03-7C08-2FBB-4AEF-B706AC038657}" type="slidenum">
              <a:rPr/>
            </a:fld>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F803850-F703-9D29-A92A-59BE169A4092}" type="slidenum">
              <a:rPr/>
            </a:fld>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3445459-07DD-05EE-83F3-27CE8DF8BDD9}" type="slidenum">
              <a:rPr/>
            </a:fld>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DB76369-68E4-76A1-204F-1922412C0A84}" type="slidenum">
              <a:rPr/>
            </a:fld>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D64F8D9-3533-EB79-124C-ED76A43B606E}" type="slidenum">
              <a:rPr/>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99818705" name="Slide Image Placeholder 1"/>
          <p:cNvSpPr>
            <a:spLocks noGrp="1" noRot="1" noChangeAspect="1"/>
          </p:cNvSpPr>
          <p:nvPr>
            <p:ph type="sldImg"/>
          </p:nvPr>
        </p:nvSpPr>
        <p:spPr bwMode="auto"/>
      </p:sp>
      <p:sp>
        <p:nvSpPr>
          <p:cNvPr id="123563768" name="Notes Placeholder 2"/>
          <p:cNvSpPr>
            <a:spLocks noGrp="1"/>
          </p:cNvSpPr>
          <p:nvPr>
            <p:ph type="body" idx="1"/>
          </p:nvPr>
        </p:nvSpPr>
        <p:spPr bwMode="auto"/>
        <p:txBody>
          <a:bodyPr/>
          <a:lstStyle/>
          <a:p>
            <a:pPr>
              <a:defRPr/>
            </a:pPr>
          </a:p>
        </p:txBody>
      </p:sp>
      <p:sp>
        <p:nvSpPr>
          <p:cNvPr id="1591482736" name="Slide Number Placeholder 3"/>
          <p:cNvSpPr>
            <a:spLocks noGrp="1"/>
          </p:cNvSpPr>
          <p:nvPr>
            <p:ph type="sldNum" sz="quarter" idx="10"/>
          </p:nvPr>
        </p:nvSpPr>
        <p:spPr bwMode="auto"/>
        <p:txBody>
          <a:bodyPr/>
          <a:lstStyle/>
          <a:p>
            <a:pPr>
              <a:defRPr/>
            </a:pPr>
            <a:fld id="{B14442C3-E764-1E57-675D-5A584D24F4E3}" type="slidenum">
              <a:rPr/>
            </a:fld>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76EA80E-5949-51B2-D39C-99138B5E65DF}" type="slidenum">
              <a:rPr/>
            </a:fld>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38F494F-623D-3333-36DD-D02E4833ED5F}" type="slidenum">
              <a:rPr/>
            </a:fld>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6CE8ABB-B393-29EA-AF79-688633F32749}" type="slidenum">
              <a:rPr/>
            </a:fld>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ACD0486-6204-86F5-6A8C-D23139A315A5}" type="slidenum">
              <a:rPr/>
            </a:fld>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03565B1-10C0-3397-D36D-C638E2FB93DC}" type="slidenum">
              <a:rPr/>
            </a:fld>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03565B1-10C0-3397-D36D-C638E2FB93DC}" type="slidenum">
              <a:rPr/>
            </a:fld>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99AF472-A024-BC1F-0273-ADABCB4F8E62}" type="slidenum">
              <a:rPr/>
            </a:fld>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D2C04F6-A8EF-CDB1-D0ED-D4E2B570654E}" type="slidenum">
              <a:rPr/>
            </a:fld>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FE1756E-9F1B-2C0B-351C-FDFB9933CF18}" type="slidenum">
              <a:rPr/>
            </a:fld>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DBE7A22-4987-91B1-9AE3-B3FAC5B1D969}" type="slidenum">
              <a:rPr/>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80710863" name="Slide Image Placeholder 1"/>
          <p:cNvSpPr>
            <a:spLocks noGrp="1" noRot="1" noChangeAspect="1"/>
          </p:cNvSpPr>
          <p:nvPr>
            <p:ph type="sldImg"/>
          </p:nvPr>
        </p:nvSpPr>
        <p:spPr bwMode="auto"/>
      </p:sp>
      <p:sp>
        <p:nvSpPr>
          <p:cNvPr id="351139192" name="Notes Placeholder 2"/>
          <p:cNvSpPr>
            <a:spLocks noGrp="1"/>
          </p:cNvSpPr>
          <p:nvPr>
            <p:ph type="body" idx="1"/>
          </p:nvPr>
        </p:nvSpPr>
        <p:spPr bwMode="auto"/>
        <p:txBody>
          <a:bodyPr/>
          <a:lstStyle/>
          <a:p>
            <a:pPr>
              <a:defRPr/>
            </a:pPr>
          </a:p>
        </p:txBody>
      </p:sp>
      <p:sp>
        <p:nvSpPr>
          <p:cNvPr id="2093171577" name="Slide Number Placeholder 3"/>
          <p:cNvSpPr>
            <a:spLocks noGrp="1"/>
          </p:cNvSpPr>
          <p:nvPr>
            <p:ph type="sldNum" sz="quarter" idx="10"/>
          </p:nvPr>
        </p:nvSpPr>
        <p:spPr bwMode="auto"/>
        <p:txBody>
          <a:bodyPr/>
          <a:lstStyle/>
          <a:p>
            <a:pPr>
              <a:defRPr/>
            </a:pPr>
            <a:fld id="{9A153A62-E6B3-D677-71DE-60A89B166AE7}" type="slidenum">
              <a:rPr/>
            </a:fld>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0275F9F-0E6C-4AF2-2B7A-8F84708248B3}" type="slidenum">
              <a:rPr/>
            </a:fld>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26936497" name="Slide Image Placeholder 1"/>
          <p:cNvSpPr>
            <a:spLocks noGrp="1" noRot="1" noChangeAspect="1"/>
          </p:cNvSpPr>
          <p:nvPr>
            <p:ph type="sldImg"/>
          </p:nvPr>
        </p:nvSpPr>
        <p:spPr bwMode="auto"/>
      </p:sp>
      <p:sp>
        <p:nvSpPr>
          <p:cNvPr id="929276854" name="Notes Placeholder 2"/>
          <p:cNvSpPr>
            <a:spLocks noGrp="1"/>
          </p:cNvSpPr>
          <p:nvPr>
            <p:ph type="body" idx="1"/>
          </p:nvPr>
        </p:nvSpPr>
        <p:spPr bwMode="auto"/>
        <p:txBody>
          <a:bodyPr/>
          <a:lstStyle/>
          <a:p>
            <a:pPr>
              <a:defRPr/>
            </a:pPr>
          </a:p>
        </p:txBody>
      </p:sp>
      <p:sp>
        <p:nvSpPr>
          <p:cNvPr id="43359871" name="Slide Number Placeholder 3"/>
          <p:cNvSpPr>
            <a:spLocks noGrp="1"/>
          </p:cNvSpPr>
          <p:nvPr>
            <p:ph type="sldNum" sz="quarter" idx="10"/>
          </p:nvPr>
        </p:nvSpPr>
        <p:spPr bwMode="auto"/>
        <p:txBody>
          <a:bodyPr/>
          <a:lstStyle/>
          <a:p>
            <a:pPr>
              <a:defRPr/>
            </a:pPr>
            <a:fld id="{58524B15-FA7F-E3F2-0D8D-FA1A407900A5}" type="slidenum">
              <a:rPr/>
            </a:fld>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84072391" name="Slide Image Placeholder 1"/>
          <p:cNvSpPr>
            <a:spLocks noGrp="1" noRot="1" noChangeAspect="1"/>
          </p:cNvSpPr>
          <p:nvPr>
            <p:ph type="sldImg"/>
          </p:nvPr>
        </p:nvSpPr>
        <p:spPr bwMode="auto"/>
      </p:sp>
      <p:sp>
        <p:nvSpPr>
          <p:cNvPr id="1489832992" name="Notes Placeholder 2"/>
          <p:cNvSpPr>
            <a:spLocks noGrp="1"/>
          </p:cNvSpPr>
          <p:nvPr>
            <p:ph type="body" idx="1"/>
          </p:nvPr>
        </p:nvSpPr>
        <p:spPr bwMode="auto"/>
        <p:txBody>
          <a:bodyPr/>
          <a:lstStyle/>
          <a:p>
            <a:pPr>
              <a:defRPr/>
            </a:pPr>
          </a:p>
        </p:txBody>
      </p:sp>
      <p:sp>
        <p:nvSpPr>
          <p:cNvPr id="646086388" name="Slide Number Placeholder 3"/>
          <p:cNvSpPr>
            <a:spLocks noGrp="1"/>
          </p:cNvSpPr>
          <p:nvPr>
            <p:ph type="sldNum" sz="quarter" idx="10"/>
          </p:nvPr>
        </p:nvSpPr>
        <p:spPr bwMode="auto"/>
        <p:txBody>
          <a:bodyPr/>
          <a:lstStyle/>
          <a:p>
            <a:pPr>
              <a:defRPr/>
            </a:pPr>
            <a:fld id="{BED9D21C-072A-7183-502B-42DAB43630AD}" type="slidenum">
              <a:rPr/>
            </a:fld>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71174193" name="Slide Image Placeholder 1"/>
          <p:cNvSpPr>
            <a:spLocks noGrp="1" noRot="1" noChangeAspect="1"/>
          </p:cNvSpPr>
          <p:nvPr>
            <p:ph type="sldImg"/>
          </p:nvPr>
        </p:nvSpPr>
        <p:spPr bwMode="auto"/>
      </p:sp>
      <p:sp>
        <p:nvSpPr>
          <p:cNvPr id="1128021998" name="Notes Placeholder 2"/>
          <p:cNvSpPr>
            <a:spLocks noGrp="1"/>
          </p:cNvSpPr>
          <p:nvPr>
            <p:ph type="body" idx="1"/>
          </p:nvPr>
        </p:nvSpPr>
        <p:spPr bwMode="auto"/>
        <p:txBody>
          <a:bodyPr/>
          <a:lstStyle/>
          <a:p>
            <a:pPr>
              <a:defRPr/>
            </a:pPr>
          </a:p>
        </p:txBody>
      </p:sp>
      <p:sp>
        <p:nvSpPr>
          <p:cNvPr id="1058781363" name="Slide Number Placeholder 3"/>
          <p:cNvSpPr>
            <a:spLocks noGrp="1"/>
          </p:cNvSpPr>
          <p:nvPr>
            <p:ph type="sldNum" sz="quarter" idx="10"/>
          </p:nvPr>
        </p:nvSpPr>
        <p:spPr bwMode="auto"/>
        <p:txBody>
          <a:bodyPr/>
          <a:lstStyle/>
          <a:p>
            <a:pPr>
              <a:defRPr/>
            </a:pPr>
            <a:fld id="{750AD99D-A4F0-4A90-9EBF-7FD1A2746FAD}" type="slidenum">
              <a:rPr/>
            </a:fld>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32032005" name="Slide Image Placeholder 1"/>
          <p:cNvSpPr>
            <a:spLocks noGrp="1" noRot="1" noChangeAspect="1"/>
          </p:cNvSpPr>
          <p:nvPr>
            <p:ph type="sldImg"/>
          </p:nvPr>
        </p:nvSpPr>
        <p:spPr bwMode="auto"/>
      </p:sp>
      <p:sp>
        <p:nvSpPr>
          <p:cNvPr id="942858859" name="Notes Placeholder 2"/>
          <p:cNvSpPr>
            <a:spLocks noGrp="1"/>
          </p:cNvSpPr>
          <p:nvPr>
            <p:ph type="body" idx="1"/>
          </p:nvPr>
        </p:nvSpPr>
        <p:spPr bwMode="auto"/>
        <p:txBody>
          <a:bodyPr/>
          <a:lstStyle/>
          <a:p>
            <a:pPr>
              <a:defRPr/>
            </a:pPr>
          </a:p>
        </p:txBody>
      </p:sp>
      <p:sp>
        <p:nvSpPr>
          <p:cNvPr id="737033783" name="Slide Number Placeholder 3"/>
          <p:cNvSpPr>
            <a:spLocks noGrp="1"/>
          </p:cNvSpPr>
          <p:nvPr>
            <p:ph type="sldNum" sz="quarter" idx="10"/>
          </p:nvPr>
        </p:nvSpPr>
        <p:spPr bwMode="auto"/>
        <p:txBody>
          <a:bodyPr/>
          <a:lstStyle/>
          <a:p>
            <a:pPr>
              <a:defRPr/>
            </a:pPr>
            <a:fld id="{CC9B7222-B6B3-66EE-DC8A-452ABC0E6BCC}" type="slidenum">
              <a:rPr/>
            </a:fld>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84839607" name="Slide Image Placeholder 1"/>
          <p:cNvSpPr>
            <a:spLocks noGrp="1" noRot="1" noChangeAspect="1"/>
          </p:cNvSpPr>
          <p:nvPr>
            <p:ph type="sldImg"/>
          </p:nvPr>
        </p:nvSpPr>
        <p:spPr bwMode="auto"/>
      </p:sp>
      <p:sp>
        <p:nvSpPr>
          <p:cNvPr id="310934732" name="Notes Placeholder 2"/>
          <p:cNvSpPr>
            <a:spLocks noGrp="1"/>
          </p:cNvSpPr>
          <p:nvPr>
            <p:ph type="body" idx="1"/>
          </p:nvPr>
        </p:nvSpPr>
        <p:spPr bwMode="auto"/>
        <p:txBody>
          <a:bodyPr/>
          <a:lstStyle/>
          <a:p>
            <a:pPr>
              <a:defRPr/>
            </a:pPr>
          </a:p>
        </p:txBody>
      </p:sp>
      <p:sp>
        <p:nvSpPr>
          <p:cNvPr id="429123251" name="Slide Number Placeholder 3"/>
          <p:cNvSpPr>
            <a:spLocks noGrp="1"/>
          </p:cNvSpPr>
          <p:nvPr>
            <p:ph type="sldNum" sz="quarter" idx="10"/>
          </p:nvPr>
        </p:nvSpPr>
        <p:spPr bwMode="auto"/>
        <p:txBody>
          <a:bodyPr/>
          <a:lstStyle/>
          <a:p>
            <a:pPr>
              <a:defRPr/>
            </a:pPr>
            <a:fld id="{0D14F3BF-6B6A-20BD-A1CD-D81834B93535}" type="slidenum">
              <a:rPr/>
            </a:fld>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889188883" name="Slide Image Placeholder 1"/>
          <p:cNvSpPr>
            <a:spLocks noGrp="1" noRot="1" noChangeAspect="1"/>
          </p:cNvSpPr>
          <p:nvPr>
            <p:ph type="sldImg"/>
          </p:nvPr>
        </p:nvSpPr>
        <p:spPr bwMode="auto"/>
      </p:sp>
      <p:sp>
        <p:nvSpPr>
          <p:cNvPr id="1187733607" name="Notes Placeholder 2"/>
          <p:cNvSpPr>
            <a:spLocks noGrp="1"/>
          </p:cNvSpPr>
          <p:nvPr>
            <p:ph type="body" idx="1"/>
          </p:nvPr>
        </p:nvSpPr>
        <p:spPr bwMode="auto"/>
        <p:txBody>
          <a:bodyPr/>
          <a:lstStyle/>
          <a:p>
            <a:pPr>
              <a:defRPr/>
            </a:pPr>
          </a:p>
        </p:txBody>
      </p:sp>
      <p:sp>
        <p:nvSpPr>
          <p:cNvPr id="1642751976" name="Slide Number Placeholder 3"/>
          <p:cNvSpPr>
            <a:spLocks noGrp="1"/>
          </p:cNvSpPr>
          <p:nvPr>
            <p:ph type="sldNum" sz="quarter" idx="10"/>
          </p:nvPr>
        </p:nvSpPr>
        <p:spPr bwMode="auto"/>
        <p:txBody>
          <a:bodyPr/>
          <a:lstStyle/>
          <a:p>
            <a:pPr>
              <a:defRPr/>
            </a:pPr>
            <a:fld id="{5334C4C8-67F1-8758-5E98-BD71BAE33386}" type="slidenum">
              <a:rPr/>
            </a:fld>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94513839" name="Slide Image Placeholder 1"/>
          <p:cNvSpPr>
            <a:spLocks noGrp="1" noRot="1" noChangeAspect="1"/>
          </p:cNvSpPr>
          <p:nvPr>
            <p:ph type="sldImg"/>
          </p:nvPr>
        </p:nvSpPr>
        <p:spPr bwMode="auto"/>
      </p:sp>
      <p:sp>
        <p:nvSpPr>
          <p:cNvPr id="1542952687" name="Notes Placeholder 2"/>
          <p:cNvSpPr>
            <a:spLocks noGrp="1"/>
          </p:cNvSpPr>
          <p:nvPr>
            <p:ph type="body" idx="1"/>
          </p:nvPr>
        </p:nvSpPr>
        <p:spPr bwMode="auto"/>
        <p:txBody>
          <a:bodyPr/>
          <a:lstStyle/>
          <a:p>
            <a:pPr>
              <a:defRPr/>
            </a:pPr>
          </a:p>
        </p:txBody>
      </p:sp>
      <p:sp>
        <p:nvSpPr>
          <p:cNvPr id="2099465857" name="Slide Number Placeholder 3"/>
          <p:cNvSpPr>
            <a:spLocks noGrp="1"/>
          </p:cNvSpPr>
          <p:nvPr>
            <p:ph type="sldNum" sz="quarter" idx="10"/>
          </p:nvPr>
        </p:nvSpPr>
        <p:spPr bwMode="auto"/>
        <p:txBody>
          <a:bodyPr/>
          <a:lstStyle/>
          <a:p>
            <a:pPr>
              <a:defRPr/>
            </a:pPr>
            <a:fld id="{A30EAF64-5784-3309-ECE4-97634C36262E}" type="slidenum">
              <a:rPr/>
            </a:fld>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75608581" name="Slide Image Placeholder 1"/>
          <p:cNvSpPr>
            <a:spLocks noGrp="1" noRot="1" noChangeAspect="1"/>
          </p:cNvSpPr>
          <p:nvPr>
            <p:ph type="sldImg"/>
          </p:nvPr>
        </p:nvSpPr>
        <p:spPr bwMode="auto"/>
      </p:sp>
      <p:sp>
        <p:nvSpPr>
          <p:cNvPr id="740001424" name="Notes Placeholder 2"/>
          <p:cNvSpPr>
            <a:spLocks noGrp="1"/>
          </p:cNvSpPr>
          <p:nvPr>
            <p:ph type="body" idx="1"/>
          </p:nvPr>
        </p:nvSpPr>
        <p:spPr bwMode="auto"/>
        <p:txBody>
          <a:bodyPr/>
          <a:lstStyle/>
          <a:p>
            <a:pPr>
              <a:defRPr/>
            </a:pPr>
          </a:p>
        </p:txBody>
      </p:sp>
      <p:sp>
        <p:nvSpPr>
          <p:cNvPr id="168327798" name="Slide Number Placeholder 3"/>
          <p:cNvSpPr>
            <a:spLocks noGrp="1"/>
          </p:cNvSpPr>
          <p:nvPr>
            <p:ph type="sldNum" sz="quarter" idx="10"/>
          </p:nvPr>
        </p:nvSpPr>
        <p:spPr bwMode="auto"/>
        <p:txBody>
          <a:bodyPr/>
          <a:lstStyle/>
          <a:p>
            <a:pPr>
              <a:defRPr/>
            </a:pPr>
            <a:fld id="{25376363-691D-38E1-2495-26B61C4AF687}" type="slidenum">
              <a:rPr/>
            </a:fld>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25942199" name="Slide Image Placeholder 1"/>
          <p:cNvSpPr>
            <a:spLocks noGrp="1" noRot="1" noChangeAspect="1"/>
          </p:cNvSpPr>
          <p:nvPr>
            <p:ph type="sldImg"/>
          </p:nvPr>
        </p:nvSpPr>
        <p:spPr bwMode="auto"/>
      </p:sp>
      <p:sp>
        <p:nvSpPr>
          <p:cNvPr id="607628957" name="Notes Placeholder 2"/>
          <p:cNvSpPr>
            <a:spLocks noGrp="1"/>
          </p:cNvSpPr>
          <p:nvPr>
            <p:ph type="body" idx="1"/>
          </p:nvPr>
        </p:nvSpPr>
        <p:spPr bwMode="auto"/>
        <p:txBody>
          <a:bodyPr/>
          <a:lstStyle/>
          <a:p>
            <a:pPr>
              <a:defRPr/>
            </a:pPr>
          </a:p>
        </p:txBody>
      </p:sp>
      <p:sp>
        <p:nvSpPr>
          <p:cNvPr id="1207321912" name="Slide Number Placeholder 3"/>
          <p:cNvSpPr>
            <a:spLocks noGrp="1"/>
          </p:cNvSpPr>
          <p:nvPr>
            <p:ph type="sldNum" sz="quarter" idx="10"/>
          </p:nvPr>
        </p:nvSpPr>
        <p:spPr bwMode="auto"/>
        <p:txBody>
          <a:bodyPr/>
          <a:lstStyle/>
          <a:p>
            <a:pPr>
              <a:defRPr/>
            </a:pPr>
            <a:fld id="{FD264988-6529-572E-85AC-5E43DDF8C4AE}" type="slidenum">
              <a:rPr/>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3515524" name="Slide Image Placeholder 1"/>
          <p:cNvSpPr>
            <a:spLocks noGrp="1" noRot="1" noChangeAspect="1"/>
          </p:cNvSpPr>
          <p:nvPr>
            <p:ph type="sldImg"/>
          </p:nvPr>
        </p:nvSpPr>
        <p:spPr bwMode="auto"/>
      </p:sp>
      <p:sp>
        <p:nvSpPr>
          <p:cNvPr id="817989442" name="Notes Placeholder 2"/>
          <p:cNvSpPr>
            <a:spLocks noGrp="1"/>
          </p:cNvSpPr>
          <p:nvPr>
            <p:ph type="body" idx="1"/>
          </p:nvPr>
        </p:nvSpPr>
        <p:spPr bwMode="auto"/>
        <p:txBody>
          <a:bodyPr/>
          <a:lstStyle/>
          <a:p>
            <a:pPr>
              <a:defRPr/>
            </a:pPr>
          </a:p>
        </p:txBody>
      </p:sp>
      <p:sp>
        <p:nvSpPr>
          <p:cNvPr id="232892002" name="Slide Number Placeholder 3"/>
          <p:cNvSpPr>
            <a:spLocks noGrp="1"/>
          </p:cNvSpPr>
          <p:nvPr>
            <p:ph type="sldNum" sz="quarter" idx="10"/>
          </p:nvPr>
        </p:nvSpPr>
        <p:spPr bwMode="auto"/>
        <p:txBody>
          <a:bodyPr/>
          <a:lstStyle/>
          <a:p>
            <a:pPr>
              <a:defRPr/>
            </a:pPr>
            <a:fld id="{F3A93CEA-EED9-2B80-5E6E-DC227C17A26E}" type="slidenum">
              <a:rPr/>
            </a:fld>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64715656" name="Slide Image Placeholder 1"/>
          <p:cNvSpPr>
            <a:spLocks noGrp="1" noRot="1" noChangeAspect="1"/>
          </p:cNvSpPr>
          <p:nvPr>
            <p:ph type="sldImg"/>
          </p:nvPr>
        </p:nvSpPr>
        <p:spPr bwMode="auto"/>
      </p:sp>
      <p:sp>
        <p:nvSpPr>
          <p:cNvPr id="1037168739" name="Notes Placeholder 2"/>
          <p:cNvSpPr>
            <a:spLocks noGrp="1"/>
          </p:cNvSpPr>
          <p:nvPr>
            <p:ph type="body" idx="1"/>
          </p:nvPr>
        </p:nvSpPr>
        <p:spPr bwMode="auto"/>
        <p:txBody>
          <a:bodyPr/>
          <a:lstStyle/>
          <a:p>
            <a:pPr>
              <a:defRPr/>
            </a:pPr>
          </a:p>
        </p:txBody>
      </p:sp>
      <p:sp>
        <p:nvSpPr>
          <p:cNvPr id="115863065" name="Slide Number Placeholder 3"/>
          <p:cNvSpPr>
            <a:spLocks noGrp="1"/>
          </p:cNvSpPr>
          <p:nvPr>
            <p:ph type="sldNum" sz="quarter" idx="10"/>
          </p:nvPr>
        </p:nvSpPr>
        <p:spPr bwMode="auto"/>
        <p:txBody>
          <a:bodyPr/>
          <a:lstStyle/>
          <a:p>
            <a:pPr>
              <a:defRPr/>
            </a:pPr>
            <a:fld id="{196E1FC2-CCA5-277E-08DE-37DB9EF150AA}" type="slidenum">
              <a:rPr/>
            </a:fld>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923489791" name="Slide Image Placeholder 1"/>
          <p:cNvSpPr>
            <a:spLocks noGrp="1" noRot="1" noChangeAspect="1"/>
          </p:cNvSpPr>
          <p:nvPr>
            <p:ph type="sldImg"/>
          </p:nvPr>
        </p:nvSpPr>
        <p:spPr bwMode="auto"/>
      </p:sp>
      <p:sp>
        <p:nvSpPr>
          <p:cNvPr id="992150470" name="Notes Placeholder 2"/>
          <p:cNvSpPr>
            <a:spLocks noGrp="1"/>
          </p:cNvSpPr>
          <p:nvPr>
            <p:ph type="body" idx="1"/>
          </p:nvPr>
        </p:nvSpPr>
        <p:spPr bwMode="auto"/>
        <p:txBody>
          <a:bodyPr/>
          <a:lstStyle/>
          <a:p>
            <a:pPr>
              <a:defRPr/>
            </a:pPr>
          </a:p>
        </p:txBody>
      </p:sp>
      <p:sp>
        <p:nvSpPr>
          <p:cNvPr id="1397105850" name="Slide Number Placeholder 3"/>
          <p:cNvSpPr>
            <a:spLocks noGrp="1"/>
          </p:cNvSpPr>
          <p:nvPr>
            <p:ph type="sldNum" sz="quarter" idx="10"/>
          </p:nvPr>
        </p:nvSpPr>
        <p:spPr bwMode="auto"/>
        <p:txBody>
          <a:bodyPr/>
          <a:lstStyle/>
          <a:p>
            <a:pPr>
              <a:defRPr/>
            </a:pPr>
            <a:fld id="{D86F886E-7C0C-84CB-F08C-558F57643183}" type="slidenum">
              <a:rPr/>
            </a:fld>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25351923" name="Slide Image Placeholder 1"/>
          <p:cNvSpPr>
            <a:spLocks noGrp="1" noRot="1" noChangeAspect="1"/>
          </p:cNvSpPr>
          <p:nvPr>
            <p:ph type="sldImg"/>
          </p:nvPr>
        </p:nvSpPr>
        <p:spPr bwMode="auto"/>
      </p:sp>
      <p:sp>
        <p:nvSpPr>
          <p:cNvPr id="1514278782" name="Notes Placeholder 2"/>
          <p:cNvSpPr>
            <a:spLocks noGrp="1"/>
          </p:cNvSpPr>
          <p:nvPr>
            <p:ph type="body" idx="1"/>
          </p:nvPr>
        </p:nvSpPr>
        <p:spPr bwMode="auto"/>
        <p:txBody>
          <a:bodyPr/>
          <a:lstStyle/>
          <a:p>
            <a:pPr>
              <a:defRPr/>
            </a:pPr>
          </a:p>
        </p:txBody>
      </p:sp>
      <p:sp>
        <p:nvSpPr>
          <p:cNvPr id="2001475204" name="Slide Number Placeholder 3"/>
          <p:cNvSpPr>
            <a:spLocks noGrp="1"/>
          </p:cNvSpPr>
          <p:nvPr>
            <p:ph type="sldNum" sz="quarter" idx="10"/>
          </p:nvPr>
        </p:nvSpPr>
        <p:spPr bwMode="auto"/>
        <p:txBody>
          <a:bodyPr/>
          <a:lstStyle/>
          <a:p>
            <a:pPr>
              <a:defRPr/>
            </a:pPr>
            <a:fld id="{83D5E558-90C2-6247-55F5-DACE1355750F}" type="slidenum">
              <a:rPr/>
            </a:fld>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9121767" name="Slide Image Placeholder 1"/>
          <p:cNvSpPr>
            <a:spLocks noGrp="1" noRot="1" noChangeAspect="1"/>
          </p:cNvSpPr>
          <p:nvPr>
            <p:ph type="sldImg"/>
          </p:nvPr>
        </p:nvSpPr>
        <p:spPr bwMode="auto"/>
      </p:sp>
      <p:sp>
        <p:nvSpPr>
          <p:cNvPr id="342126365" name="Notes Placeholder 2"/>
          <p:cNvSpPr>
            <a:spLocks noGrp="1"/>
          </p:cNvSpPr>
          <p:nvPr>
            <p:ph type="body" idx="1"/>
          </p:nvPr>
        </p:nvSpPr>
        <p:spPr bwMode="auto"/>
        <p:txBody>
          <a:bodyPr/>
          <a:lstStyle/>
          <a:p>
            <a:pPr>
              <a:defRPr/>
            </a:pPr>
          </a:p>
        </p:txBody>
      </p:sp>
      <p:sp>
        <p:nvSpPr>
          <p:cNvPr id="1184159454" name="Slide Number Placeholder 3"/>
          <p:cNvSpPr>
            <a:spLocks noGrp="1"/>
          </p:cNvSpPr>
          <p:nvPr>
            <p:ph type="sldNum" sz="quarter" idx="10"/>
          </p:nvPr>
        </p:nvSpPr>
        <p:spPr bwMode="auto"/>
        <p:txBody>
          <a:bodyPr/>
          <a:lstStyle/>
          <a:p>
            <a:pPr>
              <a:defRPr/>
            </a:pPr>
            <a:fld id="{B24A6624-1CEE-E567-EBE7-D52F0074A217}" type="slidenum">
              <a:rPr/>
            </a:fld>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76898652" name="Slide Image Placeholder 1"/>
          <p:cNvSpPr>
            <a:spLocks noGrp="1" noRot="1" noChangeAspect="1"/>
          </p:cNvSpPr>
          <p:nvPr>
            <p:ph type="sldImg"/>
          </p:nvPr>
        </p:nvSpPr>
        <p:spPr bwMode="auto"/>
      </p:sp>
      <p:sp>
        <p:nvSpPr>
          <p:cNvPr id="1492052700" name="Notes Placeholder 2"/>
          <p:cNvSpPr>
            <a:spLocks noGrp="1"/>
          </p:cNvSpPr>
          <p:nvPr>
            <p:ph type="body" idx="1"/>
          </p:nvPr>
        </p:nvSpPr>
        <p:spPr bwMode="auto"/>
        <p:txBody>
          <a:bodyPr/>
          <a:lstStyle/>
          <a:p>
            <a:pPr>
              <a:defRPr/>
            </a:pPr>
          </a:p>
        </p:txBody>
      </p:sp>
      <p:sp>
        <p:nvSpPr>
          <p:cNvPr id="569820543" name="Slide Number Placeholder 3"/>
          <p:cNvSpPr>
            <a:spLocks noGrp="1"/>
          </p:cNvSpPr>
          <p:nvPr>
            <p:ph type="sldNum" sz="quarter" idx="10"/>
          </p:nvPr>
        </p:nvSpPr>
        <p:spPr bwMode="auto"/>
        <p:txBody>
          <a:bodyPr/>
          <a:lstStyle/>
          <a:p>
            <a:pPr>
              <a:defRPr/>
            </a:pPr>
            <a:fld id="{7B890D47-8B05-DEA9-A1E7-3FC506191021}" type="slidenum">
              <a:rPr/>
            </a:fld>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800765116" name="Slide Image Placeholder 1"/>
          <p:cNvSpPr>
            <a:spLocks noGrp="1" noRot="1" noChangeAspect="1"/>
          </p:cNvSpPr>
          <p:nvPr>
            <p:ph type="sldImg"/>
          </p:nvPr>
        </p:nvSpPr>
        <p:spPr bwMode="auto"/>
      </p:sp>
      <p:sp>
        <p:nvSpPr>
          <p:cNvPr id="1063508723" name="Notes Placeholder 2"/>
          <p:cNvSpPr>
            <a:spLocks noGrp="1"/>
          </p:cNvSpPr>
          <p:nvPr>
            <p:ph type="body" idx="1"/>
          </p:nvPr>
        </p:nvSpPr>
        <p:spPr bwMode="auto"/>
        <p:txBody>
          <a:bodyPr/>
          <a:lstStyle/>
          <a:p>
            <a:pPr>
              <a:defRPr/>
            </a:pPr>
          </a:p>
        </p:txBody>
      </p:sp>
      <p:sp>
        <p:nvSpPr>
          <p:cNvPr id="2013139101" name="Slide Number Placeholder 3"/>
          <p:cNvSpPr>
            <a:spLocks noGrp="1"/>
          </p:cNvSpPr>
          <p:nvPr>
            <p:ph type="sldNum" sz="quarter" idx="10"/>
          </p:nvPr>
        </p:nvSpPr>
        <p:spPr bwMode="auto"/>
        <p:txBody>
          <a:bodyPr/>
          <a:lstStyle/>
          <a:p>
            <a:pPr>
              <a:defRPr/>
            </a:pPr>
            <a:fld id="{26A252E3-90CA-F2C6-5F1F-3D68662556FE}" type="slidenum">
              <a:rPr/>
            </a:fld>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53951780" name="Slide Image Placeholder 1"/>
          <p:cNvSpPr>
            <a:spLocks noGrp="1" noRot="1" noChangeAspect="1"/>
          </p:cNvSpPr>
          <p:nvPr>
            <p:ph type="sldImg"/>
          </p:nvPr>
        </p:nvSpPr>
        <p:spPr bwMode="auto"/>
      </p:sp>
      <p:sp>
        <p:nvSpPr>
          <p:cNvPr id="2106555438" name="Notes Placeholder 2"/>
          <p:cNvSpPr>
            <a:spLocks noGrp="1"/>
          </p:cNvSpPr>
          <p:nvPr>
            <p:ph type="body" idx="1"/>
          </p:nvPr>
        </p:nvSpPr>
        <p:spPr bwMode="auto"/>
        <p:txBody>
          <a:bodyPr/>
          <a:lstStyle/>
          <a:p>
            <a:pPr>
              <a:defRPr/>
            </a:pPr>
          </a:p>
        </p:txBody>
      </p:sp>
      <p:sp>
        <p:nvSpPr>
          <p:cNvPr id="231275735" name="Slide Number Placeholder 3"/>
          <p:cNvSpPr>
            <a:spLocks noGrp="1"/>
          </p:cNvSpPr>
          <p:nvPr>
            <p:ph type="sldNum" sz="quarter" idx="10"/>
          </p:nvPr>
        </p:nvSpPr>
        <p:spPr bwMode="auto"/>
        <p:txBody>
          <a:bodyPr/>
          <a:lstStyle/>
          <a:p>
            <a:pPr>
              <a:defRPr/>
            </a:pPr>
            <a:fld id="{49CBC49F-85BE-5BC8-32C5-162AC337F80A}" type="slidenum">
              <a:rPr/>
            </a:fld>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66236024" name="Slide Image Placeholder 1"/>
          <p:cNvSpPr>
            <a:spLocks noGrp="1" noRot="1" noChangeAspect="1"/>
          </p:cNvSpPr>
          <p:nvPr>
            <p:ph type="sldImg"/>
          </p:nvPr>
        </p:nvSpPr>
        <p:spPr bwMode="auto"/>
      </p:sp>
      <p:sp>
        <p:nvSpPr>
          <p:cNvPr id="1302916286" name="Notes Placeholder 2"/>
          <p:cNvSpPr>
            <a:spLocks noGrp="1"/>
          </p:cNvSpPr>
          <p:nvPr>
            <p:ph type="body" idx="1"/>
          </p:nvPr>
        </p:nvSpPr>
        <p:spPr bwMode="auto"/>
        <p:txBody>
          <a:bodyPr/>
          <a:lstStyle/>
          <a:p>
            <a:pPr>
              <a:defRPr/>
            </a:pPr>
          </a:p>
        </p:txBody>
      </p:sp>
      <p:sp>
        <p:nvSpPr>
          <p:cNvPr id="1828067822" name="Slide Number Placeholder 3"/>
          <p:cNvSpPr>
            <a:spLocks noGrp="1"/>
          </p:cNvSpPr>
          <p:nvPr>
            <p:ph type="sldNum" sz="quarter" idx="10"/>
          </p:nvPr>
        </p:nvSpPr>
        <p:spPr bwMode="auto"/>
        <p:txBody>
          <a:bodyPr/>
          <a:lstStyle/>
          <a:p>
            <a:pPr>
              <a:defRPr/>
            </a:pPr>
            <a:fld id="{514ABB2B-9798-1FAA-AC86-61B85EB953F3}" type="slidenum">
              <a:rPr/>
            </a:fld>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48590659" name="Slide Image Placeholder 1"/>
          <p:cNvSpPr>
            <a:spLocks noGrp="1" noRot="1" noChangeAspect="1"/>
          </p:cNvSpPr>
          <p:nvPr>
            <p:ph type="sldImg"/>
          </p:nvPr>
        </p:nvSpPr>
        <p:spPr bwMode="auto"/>
      </p:sp>
      <p:sp>
        <p:nvSpPr>
          <p:cNvPr id="2067159737" name="Notes Placeholder 2"/>
          <p:cNvSpPr>
            <a:spLocks noGrp="1"/>
          </p:cNvSpPr>
          <p:nvPr>
            <p:ph type="body" idx="1"/>
          </p:nvPr>
        </p:nvSpPr>
        <p:spPr bwMode="auto"/>
        <p:txBody>
          <a:bodyPr/>
          <a:lstStyle/>
          <a:p>
            <a:pPr>
              <a:defRPr/>
            </a:pPr>
          </a:p>
        </p:txBody>
      </p:sp>
      <p:sp>
        <p:nvSpPr>
          <p:cNvPr id="1862874592" name="Slide Number Placeholder 3"/>
          <p:cNvSpPr>
            <a:spLocks noGrp="1"/>
          </p:cNvSpPr>
          <p:nvPr>
            <p:ph type="sldNum" sz="quarter" idx="10"/>
          </p:nvPr>
        </p:nvSpPr>
        <p:spPr bwMode="auto"/>
        <p:txBody>
          <a:bodyPr/>
          <a:lstStyle/>
          <a:p>
            <a:pPr>
              <a:defRPr/>
            </a:pPr>
            <a:fld id="{2CD32281-159C-799C-5DC7-5D5271E385A2}" type="slidenum">
              <a:rPr/>
            </a:fld>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51732385" name="Slide Image Placeholder 1"/>
          <p:cNvSpPr>
            <a:spLocks noGrp="1" noRot="1" noChangeAspect="1"/>
          </p:cNvSpPr>
          <p:nvPr>
            <p:ph type="sldImg"/>
          </p:nvPr>
        </p:nvSpPr>
        <p:spPr bwMode="auto"/>
      </p:sp>
      <p:sp>
        <p:nvSpPr>
          <p:cNvPr id="574315429" name="Notes Placeholder 2"/>
          <p:cNvSpPr>
            <a:spLocks noGrp="1"/>
          </p:cNvSpPr>
          <p:nvPr>
            <p:ph type="body" idx="1"/>
          </p:nvPr>
        </p:nvSpPr>
        <p:spPr bwMode="auto"/>
        <p:txBody>
          <a:bodyPr/>
          <a:lstStyle/>
          <a:p>
            <a:pPr>
              <a:defRPr/>
            </a:pPr>
          </a:p>
        </p:txBody>
      </p:sp>
      <p:sp>
        <p:nvSpPr>
          <p:cNvPr id="262005581" name="Slide Number Placeholder 3"/>
          <p:cNvSpPr>
            <a:spLocks noGrp="1"/>
          </p:cNvSpPr>
          <p:nvPr>
            <p:ph type="sldNum" sz="quarter" idx="10"/>
          </p:nvPr>
        </p:nvSpPr>
        <p:spPr bwMode="auto"/>
        <p:txBody>
          <a:bodyPr/>
          <a:lstStyle/>
          <a:p>
            <a:pPr>
              <a:defRPr/>
            </a:pPr>
            <a:fld id="{7CC1C37C-EDC8-FB12-8A2C-62D4B751585F}" type="slidenum">
              <a:rPr/>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71689105" name="Slide Image Placeholder 1"/>
          <p:cNvSpPr>
            <a:spLocks noGrp="1" noRot="1" noChangeAspect="1"/>
          </p:cNvSpPr>
          <p:nvPr>
            <p:ph type="sldImg"/>
          </p:nvPr>
        </p:nvSpPr>
        <p:spPr bwMode="auto"/>
      </p:sp>
      <p:sp>
        <p:nvSpPr>
          <p:cNvPr id="1181884624" name="Notes Placeholder 2"/>
          <p:cNvSpPr>
            <a:spLocks noGrp="1"/>
          </p:cNvSpPr>
          <p:nvPr>
            <p:ph type="body" idx="1"/>
          </p:nvPr>
        </p:nvSpPr>
        <p:spPr bwMode="auto"/>
        <p:txBody>
          <a:bodyPr/>
          <a:lstStyle/>
          <a:p>
            <a:pPr>
              <a:defRPr/>
            </a:pPr>
          </a:p>
        </p:txBody>
      </p:sp>
      <p:sp>
        <p:nvSpPr>
          <p:cNvPr id="230005062" name="Slide Number Placeholder 3"/>
          <p:cNvSpPr>
            <a:spLocks noGrp="1"/>
          </p:cNvSpPr>
          <p:nvPr>
            <p:ph type="sldNum" sz="quarter" idx="10"/>
          </p:nvPr>
        </p:nvSpPr>
        <p:spPr bwMode="auto"/>
        <p:txBody>
          <a:bodyPr/>
          <a:lstStyle/>
          <a:p>
            <a:pPr>
              <a:defRPr/>
            </a:pPr>
            <a:fld id="{1DA2E12E-32DA-B31E-4AEA-3553230BCB6B}" type="slidenum">
              <a:rPr/>
            </a:fld>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34400497" name="Slide Image Placeholder 1"/>
          <p:cNvSpPr>
            <a:spLocks noGrp="1" noRot="1" noChangeAspect="1"/>
          </p:cNvSpPr>
          <p:nvPr>
            <p:ph type="sldImg"/>
          </p:nvPr>
        </p:nvSpPr>
        <p:spPr bwMode="auto"/>
      </p:sp>
      <p:sp>
        <p:nvSpPr>
          <p:cNvPr id="660522327" name="Notes Placeholder 2"/>
          <p:cNvSpPr>
            <a:spLocks noGrp="1"/>
          </p:cNvSpPr>
          <p:nvPr>
            <p:ph type="body" idx="1"/>
          </p:nvPr>
        </p:nvSpPr>
        <p:spPr bwMode="auto"/>
        <p:txBody>
          <a:bodyPr/>
          <a:lstStyle/>
          <a:p>
            <a:pPr>
              <a:defRPr/>
            </a:pPr>
          </a:p>
        </p:txBody>
      </p:sp>
      <p:sp>
        <p:nvSpPr>
          <p:cNvPr id="808634622" name="Slide Number Placeholder 3"/>
          <p:cNvSpPr>
            <a:spLocks noGrp="1"/>
          </p:cNvSpPr>
          <p:nvPr>
            <p:ph type="sldNum" sz="quarter" idx="10"/>
          </p:nvPr>
        </p:nvSpPr>
        <p:spPr bwMode="auto"/>
        <p:txBody>
          <a:bodyPr/>
          <a:lstStyle/>
          <a:p>
            <a:pPr>
              <a:defRPr/>
            </a:pPr>
            <a:fld id="{EF67EB37-89C5-EE83-CBD2-3A9C406BFF1A}" type="slidenum">
              <a:rPr/>
            </a:fld>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47350222" name="Slide Image Placeholder 1"/>
          <p:cNvSpPr>
            <a:spLocks noGrp="1" noRot="1" noChangeAspect="1"/>
          </p:cNvSpPr>
          <p:nvPr>
            <p:ph type="sldImg"/>
          </p:nvPr>
        </p:nvSpPr>
        <p:spPr bwMode="auto"/>
      </p:sp>
      <p:sp>
        <p:nvSpPr>
          <p:cNvPr id="1728058093" name="Notes Placeholder 2"/>
          <p:cNvSpPr>
            <a:spLocks noGrp="1"/>
          </p:cNvSpPr>
          <p:nvPr>
            <p:ph type="body" idx="1"/>
          </p:nvPr>
        </p:nvSpPr>
        <p:spPr bwMode="auto"/>
        <p:txBody>
          <a:bodyPr/>
          <a:lstStyle/>
          <a:p>
            <a:pPr>
              <a:defRPr/>
            </a:pPr>
          </a:p>
        </p:txBody>
      </p:sp>
      <p:sp>
        <p:nvSpPr>
          <p:cNvPr id="240541695" name="Slide Number Placeholder 3"/>
          <p:cNvSpPr>
            <a:spLocks noGrp="1"/>
          </p:cNvSpPr>
          <p:nvPr>
            <p:ph type="sldNum" sz="quarter" idx="10"/>
          </p:nvPr>
        </p:nvSpPr>
        <p:spPr bwMode="auto"/>
        <p:txBody>
          <a:bodyPr/>
          <a:lstStyle/>
          <a:p>
            <a:pPr>
              <a:defRPr/>
            </a:pPr>
            <a:fld id="{795038A7-0831-258F-AA00-D18EFBC90FBC}" type="slidenum">
              <a:rPr/>
            </a:fld>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98703581" name="Slide Image Placeholder 1"/>
          <p:cNvSpPr>
            <a:spLocks noGrp="1" noRot="1" noChangeAspect="1"/>
          </p:cNvSpPr>
          <p:nvPr>
            <p:ph type="sldImg"/>
          </p:nvPr>
        </p:nvSpPr>
        <p:spPr bwMode="auto"/>
      </p:sp>
      <p:sp>
        <p:nvSpPr>
          <p:cNvPr id="397028316" name="Notes Placeholder 2"/>
          <p:cNvSpPr>
            <a:spLocks noGrp="1"/>
          </p:cNvSpPr>
          <p:nvPr>
            <p:ph type="body" idx="1"/>
          </p:nvPr>
        </p:nvSpPr>
        <p:spPr bwMode="auto"/>
        <p:txBody>
          <a:bodyPr/>
          <a:lstStyle/>
          <a:p>
            <a:pPr>
              <a:defRPr/>
            </a:pPr>
          </a:p>
        </p:txBody>
      </p:sp>
      <p:sp>
        <p:nvSpPr>
          <p:cNvPr id="48827580" name="Slide Number Placeholder 3"/>
          <p:cNvSpPr>
            <a:spLocks noGrp="1"/>
          </p:cNvSpPr>
          <p:nvPr>
            <p:ph type="sldNum" sz="quarter" idx="10"/>
          </p:nvPr>
        </p:nvSpPr>
        <p:spPr bwMode="auto"/>
        <p:txBody>
          <a:bodyPr/>
          <a:lstStyle/>
          <a:p>
            <a:pPr>
              <a:defRPr/>
            </a:pPr>
            <a:fld id="{C5D0099B-8284-B0C4-F6CF-DCC8F7FC3E18}" type="slidenum">
              <a:rPr/>
            </a:fld>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11631413" name="Slide Image Placeholder 1"/>
          <p:cNvSpPr>
            <a:spLocks noGrp="1" noRot="1" noChangeAspect="1"/>
          </p:cNvSpPr>
          <p:nvPr>
            <p:ph type="sldImg"/>
          </p:nvPr>
        </p:nvSpPr>
        <p:spPr bwMode="auto"/>
      </p:sp>
      <p:sp>
        <p:nvSpPr>
          <p:cNvPr id="1383338857" name="Notes Placeholder 2"/>
          <p:cNvSpPr>
            <a:spLocks noGrp="1"/>
          </p:cNvSpPr>
          <p:nvPr>
            <p:ph type="body" idx="1"/>
          </p:nvPr>
        </p:nvSpPr>
        <p:spPr bwMode="auto"/>
        <p:txBody>
          <a:bodyPr/>
          <a:lstStyle/>
          <a:p>
            <a:pPr>
              <a:defRPr/>
            </a:pPr>
          </a:p>
        </p:txBody>
      </p:sp>
      <p:sp>
        <p:nvSpPr>
          <p:cNvPr id="543686031" name="Slide Number Placeholder 3"/>
          <p:cNvSpPr>
            <a:spLocks noGrp="1"/>
          </p:cNvSpPr>
          <p:nvPr>
            <p:ph type="sldNum" sz="quarter" idx="10"/>
          </p:nvPr>
        </p:nvSpPr>
        <p:spPr bwMode="auto"/>
        <p:txBody>
          <a:bodyPr/>
          <a:lstStyle/>
          <a:p>
            <a:pPr>
              <a:defRPr/>
            </a:pPr>
            <a:fld id="{52A6E453-3FBE-48EA-D9DB-4907D3DB8B00}" type="slidenum">
              <a:rPr/>
            </a:fld>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64721670" name="Slide Image Placeholder 1"/>
          <p:cNvSpPr>
            <a:spLocks noGrp="1" noRot="1" noChangeAspect="1"/>
          </p:cNvSpPr>
          <p:nvPr>
            <p:ph type="sldImg"/>
          </p:nvPr>
        </p:nvSpPr>
        <p:spPr bwMode="auto"/>
      </p:sp>
      <p:sp>
        <p:nvSpPr>
          <p:cNvPr id="1837446756" name="Notes Placeholder 2"/>
          <p:cNvSpPr>
            <a:spLocks noGrp="1"/>
          </p:cNvSpPr>
          <p:nvPr>
            <p:ph type="body" idx="1"/>
          </p:nvPr>
        </p:nvSpPr>
        <p:spPr bwMode="auto"/>
        <p:txBody>
          <a:bodyPr/>
          <a:lstStyle/>
          <a:p>
            <a:pPr>
              <a:defRPr/>
            </a:pPr>
          </a:p>
        </p:txBody>
      </p:sp>
      <p:sp>
        <p:nvSpPr>
          <p:cNvPr id="1505478745" name="Slide Number Placeholder 3"/>
          <p:cNvSpPr>
            <a:spLocks noGrp="1"/>
          </p:cNvSpPr>
          <p:nvPr>
            <p:ph type="sldNum" sz="quarter" idx="10"/>
          </p:nvPr>
        </p:nvSpPr>
        <p:spPr bwMode="auto"/>
        <p:txBody>
          <a:bodyPr/>
          <a:lstStyle/>
          <a:p>
            <a:pPr>
              <a:defRPr/>
            </a:pPr>
            <a:fld id="{58BC24B3-AB6F-7618-F332-8AAD0252FE32}" type="slidenum">
              <a:rPr/>
            </a:fld>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896920395" name="Slide Image Placeholder 1"/>
          <p:cNvSpPr>
            <a:spLocks noGrp="1" noRot="1" noChangeAspect="1"/>
          </p:cNvSpPr>
          <p:nvPr>
            <p:ph type="sldImg"/>
          </p:nvPr>
        </p:nvSpPr>
        <p:spPr bwMode="auto"/>
      </p:sp>
      <p:sp>
        <p:nvSpPr>
          <p:cNvPr id="886860532" name="Notes Placeholder 2"/>
          <p:cNvSpPr>
            <a:spLocks noGrp="1"/>
          </p:cNvSpPr>
          <p:nvPr>
            <p:ph type="body" idx="1"/>
          </p:nvPr>
        </p:nvSpPr>
        <p:spPr bwMode="auto"/>
        <p:txBody>
          <a:bodyPr/>
          <a:lstStyle/>
          <a:p>
            <a:pPr>
              <a:defRPr/>
            </a:pPr>
          </a:p>
        </p:txBody>
      </p:sp>
      <p:sp>
        <p:nvSpPr>
          <p:cNvPr id="2031060225" name="Slide Number Placeholder 3"/>
          <p:cNvSpPr>
            <a:spLocks noGrp="1"/>
          </p:cNvSpPr>
          <p:nvPr>
            <p:ph type="sldNum" sz="quarter" idx="10"/>
          </p:nvPr>
        </p:nvSpPr>
        <p:spPr bwMode="auto"/>
        <p:txBody>
          <a:bodyPr/>
          <a:lstStyle/>
          <a:p>
            <a:pPr>
              <a:defRPr/>
            </a:pPr>
            <a:fld id="{E630A6DC-87F2-ECEE-928E-148AB80B3D8A}" type="slidenum">
              <a:rPr/>
            </a:fld>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878134288" name="Slide Image Placeholder 1"/>
          <p:cNvSpPr>
            <a:spLocks noGrp="1" noRot="1" noChangeAspect="1"/>
          </p:cNvSpPr>
          <p:nvPr>
            <p:ph type="sldImg"/>
          </p:nvPr>
        </p:nvSpPr>
        <p:spPr bwMode="auto"/>
      </p:sp>
      <p:sp>
        <p:nvSpPr>
          <p:cNvPr id="1221900730" name="Notes Placeholder 2"/>
          <p:cNvSpPr>
            <a:spLocks noGrp="1"/>
          </p:cNvSpPr>
          <p:nvPr>
            <p:ph type="body" idx="1"/>
          </p:nvPr>
        </p:nvSpPr>
        <p:spPr bwMode="auto"/>
        <p:txBody>
          <a:bodyPr/>
          <a:lstStyle/>
          <a:p>
            <a:pPr>
              <a:defRPr/>
            </a:pPr>
          </a:p>
        </p:txBody>
      </p:sp>
      <p:sp>
        <p:nvSpPr>
          <p:cNvPr id="1070232788" name="Slide Number Placeholder 3"/>
          <p:cNvSpPr>
            <a:spLocks noGrp="1"/>
          </p:cNvSpPr>
          <p:nvPr>
            <p:ph type="sldNum" sz="quarter" idx="10"/>
          </p:nvPr>
        </p:nvSpPr>
        <p:spPr bwMode="auto"/>
        <p:txBody>
          <a:bodyPr/>
          <a:lstStyle/>
          <a:p>
            <a:pPr>
              <a:defRPr/>
            </a:pPr>
            <a:fld id="{B2BBF5CB-7C77-04AC-509C-3261AFF831D8}" type="slidenum">
              <a:rPr/>
            </a:fld>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97948996" name="Slide Image Placeholder 1"/>
          <p:cNvSpPr>
            <a:spLocks noGrp="1" noRot="1" noChangeAspect="1"/>
          </p:cNvSpPr>
          <p:nvPr>
            <p:ph type="sldImg"/>
          </p:nvPr>
        </p:nvSpPr>
        <p:spPr bwMode="auto"/>
      </p:sp>
      <p:sp>
        <p:nvSpPr>
          <p:cNvPr id="1041395984" name="Notes Placeholder 2"/>
          <p:cNvSpPr>
            <a:spLocks noGrp="1"/>
          </p:cNvSpPr>
          <p:nvPr>
            <p:ph type="body" idx="1"/>
          </p:nvPr>
        </p:nvSpPr>
        <p:spPr bwMode="auto"/>
        <p:txBody>
          <a:bodyPr/>
          <a:lstStyle/>
          <a:p>
            <a:pPr>
              <a:defRPr/>
            </a:pPr>
          </a:p>
        </p:txBody>
      </p:sp>
      <p:sp>
        <p:nvSpPr>
          <p:cNvPr id="274354096" name="Slide Number Placeholder 3"/>
          <p:cNvSpPr>
            <a:spLocks noGrp="1"/>
          </p:cNvSpPr>
          <p:nvPr>
            <p:ph type="sldNum" sz="quarter" idx="10"/>
          </p:nvPr>
        </p:nvSpPr>
        <p:spPr bwMode="auto"/>
        <p:txBody>
          <a:bodyPr/>
          <a:lstStyle/>
          <a:p>
            <a:pPr>
              <a:defRPr/>
            </a:pPr>
            <a:fld id="{6796335F-6A9A-201C-B665-CECE57542921}" type="slidenum">
              <a:rPr/>
            </a:fld>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56041245" name="Slide Image Placeholder 1"/>
          <p:cNvSpPr>
            <a:spLocks noGrp="1" noRot="1" noChangeAspect="1"/>
          </p:cNvSpPr>
          <p:nvPr>
            <p:ph type="sldImg"/>
          </p:nvPr>
        </p:nvSpPr>
        <p:spPr bwMode="auto"/>
      </p:sp>
      <p:sp>
        <p:nvSpPr>
          <p:cNvPr id="2064887471" name="Notes Placeholder 2"/>
          <p:cNvSpPr>
            <a:spLocks noGrp="1"/>
          </p:cNvSpPr>
          <p:nvPr>
            <p:ph type="body" idx="1"/>
          </p:nvPr>
        </p:nvSpPr>
        <p:spPr bwMode="auto"/>
        <p:txBody>
          <a:bodyPr/>
          <a:lstStyle/>
          <a:p>
            <a:pPr>
              <a:defRPr/>
            </a:pPr>
          </a:p>
        </p:txBody>
      </p:sp>
      <p:sp>
        <p:nvSpPr>
          <p:cNvPr id="1544471236" name="Slide Number Placeholder 3"/>
          <p:cNvSpPr>
            <a:spLocks noGrp="1"/>
          </p:cNvSpPr>
          <p:nvPr>
            <p:ph type="sldNum" sz="quarter" idx="10"/>
          </p:nvPr>
        </p:nvSpPr>
        <p:spPr bwMode="auto"/>
        <p:txBody>
          <a:bodyPr/>
          <a:lstStyle/>
          <a:p>
            <a:pPr>
              <a:defRPr/>
            </a:pPr>
            <a:fld id="{EAA0570F-01B5-5E39-C022-681E8F85184D}" type="slidenum">
              <a:rPr/>
            </a:fld>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03017877" name="Slide Image Placeholder 1"/>
          <p:cNvSpPr>
            <a:spLocks noGrp="1" noRot="1" noChangeAspect="1"/>
          </p:cNvSpPr>
          <p:nvPr>
            <p:ph type="sldImg"/>
          </p:nvPr>
        </p:nvSpPr>
        <p:spPr bwMode="auto"/>
      </p:sp>
      <p:sp>
        <p:nvSpPr>
          <p:cNvPr id="1666178732" name="Notes Placeholder 2"/>
          <p:cNvSpPr>
            <a:spLocks noGrp="1"/>
          </p:cNvSpPr>
          <p:nvPr>
            <p:ph type="body" idx="1"/>
          </p:nvPr>
        </p:nvSpPr>
        <p:spPr bwMode="auto"/>
        <p:txBody>
          <a:bodyPr/>
          <a:lstStyle/>
          <a:p>
            <a:pPr>
              <a:defRPr/>
            </a:pPr>
          </a:p>
        </p:txBody>
      </p:sp>
      <p:sp>
        <p:nvSpPr>
          <p:cNvPr id="1447276129" name="Slide Number Placeholder 3"/>
          <p:cNvSpPr>
            <a:spLocks noGrp="1"/>
          </p:cNvSpPr>
          <p:nvPr>
            <p:ph type="sldNum" sz="quarter" idx="10"/>
          </p:nvPr>
        </p:nvSpPr>
        <p:spPr bwMode="auto"/>
        <p:txBody>
          <a:bodyPr/>
          <a:lstStyle/>
          <a:p>
            <a:pPr>
              <a:defRPr/>
            </a:pPr>
            <a:fld id="{7DEDCA75-EA46-FA05-E9ED-E9169DFE32B3}" type="slidenum">
              <a:rPr/>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136866825" name="Slide Image Placeholder 1"/>
          <p:cNvSpPr>
            <a:spLocks noGrp="1" noRot="1" noChangeAspect="1"/>
          </p:cNvSpPr>
          <p:nvPr>
            <p:ph type="sldImg"/>
          </p:nvPr>
        </p:nvSpPr>
        <p:spPr bwMode="auto"/>
      </p:sp>
      <p:sp>
        <p:nvSpPr>
          <p:cNvPr id="1054489274" name="Notes Placeholder 2"/>
          <p:cNvSpPr>
            <a:spLocks noGrp="1"/>
          </p:cNvSpPr>
          <p:nvPr>
            <p:ph type="body" idx="1"/>
          </p:nvPr>
        </p:nvSpPr>
        <p:spPr bwMode="auto"/>
        <p:txBody>
          <a:bodyPr/>
          <a:lstStyle/>
          <a:p>
            <a:pPr>
              <a:defRPr/>
            </a:pPr>
          </a:p>
        </p:txBody>
      </p:sp>
      <p:sp>
        <p:nvSpPr>
          <p:cNvPr id="530924555" name="Slide Number Placeholder 3"/>
          <p:cNvSpPr>
            <a:spLocks noGrp="1"/>
          </p:cNvSpPr>
          <p:nvPr>
            <p:ph type="sldNum" sz="quarter" idx="10"/>
          </p:nvPr>
        </p:nvSpPr>
        <p:spPr bwMode="auto"/>
        <p:txBody>
          <a:bodyPr/>
          <a:lstStyle/>
          <a:p>
            <a:pPr>
              <a:defRPr/>
            </a:pPr>
            <a:fld id="{A60C41E0-953B-5C2C-3DD6-9F3A50AC10A7}" type="slidenum">
              <a:rPr/>
            </a:fld>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284199053" name="Slide Image Placeholder 1"/>
          <p:cNvSpPr>
            <a:spLocks noGrp="1" noRot="1" noChangeAspect="1"/>
          </p:cNvSpPr>
          <p:nvPr>
            <p:ph type="sldImg"/>
          </p:nvPr>
        </p:nvSpPr>
        <p:spPr bwMode="auto"/>
      </p:sp>
      <p:sp>
        <p:nvSpPr>
          <p:cNvPr id="1691172764" name="Notes Placeholder 2"/>
          <p:cNvSpPr>
            <a:spLocks noGrp="1"/>
          </p:cNvSpPr>
          <p:nvPr>
            <p:ph type="body" idx="1"/>
          </p:nvPr>
        </p:nvSpPr>
        <p:spPr bwMode="auto"/>
        <p:txBody>
          <a:bodyPr/>
          <a:lstStyle/>
          <a:p>
            <a:pPr>
              <a:defRPr/>
            </a:pPr>
          </a:p>
        </p:txBody>
      </p:sp>
      <p:sp>
        <p:nvSpPr>
          <p:cNvPr id="2112157050" name="Slide Number Placeholder 3"/>
          <p:cNvSpPr>
            <a:spLocks noGrp="1"/>
          </p:cNvSpPr>
          <p:nvPr>
            <p:ph type="sldNum" sz="quarter" idx="10"/>
          </p:nvPr>
        </p:nvSpPr>
        <p:spPr bwMode="auto"/>
        <p:txBody>
          <a:bodyPr/>
          <a:lstStyle/>
          <a:p>
            <a:pPr>
              <a:defRPr/>
            </a:pPr>
            <a:fld id="{E3A69C75-9013-7AE1-426A-03569BE1554E}" type="slidenum">
              <a:rPr/>
            </a:fld>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46281037" name="Slide Image Placeholder 1"/>
          <p:cNvSpPr>
            <a:spLocks noGrp="1" noRot="1" noChangeAspect="1"/>
          </p:cNvSpPr>
          <p:nvPr>
            <p:ph type="sldImg"/>
          </p:nvPr>
        </p:nvSpPr>
        <p:spPr bwMode="auto"/>
      </p:sp>
      <p:sp>
        <p:nvSpPr>
          <p:cNvPr id="1785848848" name="Notes Placeholder 2"/>
          <p:cNvSpPr>
            <a:spLocks noGrp="1"/>
          </p:cNvSpPr>
          <p:nvPr>
            <p:ph type="body" idx="1"/>
          </p:nvPr>
        </p:nvSpPr>
        <p:spPr bwMode="auto"/>
        <p:txBody>
          <a:bodyPr/>
          <a:lstStyle/>
          <a:p>
            <a:pPr>
              <a:defRPr/>
            </a:pPr>
          </a:p>
        </p:txBody>
      </p:sp>
      <p:sp>
        <p:nvSpPr>
          <p:cNvPr id="1669201474" name="Slide Number Placeholder 3"/>
          <p:cNvSpPr>
            <a:spLocks noGrp="1"/>
          </p:cNvSpPr>
          <p:nvPr>
            <p:ph type="sldNum" sz="quarter" idx="10"/>
          </p:nvPr>
        </p:nvSpPr>
        <p:spPr bwMode="auto"/>
        <p:txBody>
          <a:bodyPr/>
          <a:lstStyle/>
          <a:p>
            <a:pPr>
              <a:defRPr/>
            </a:pPr>
            <a:fld id="{9581BE44-4730-0B5D-B609-31F31BB253EF}" type="slidenum">
              <a:rPr/>
            </a:fld>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2588634" name="Slide Image Placeholder 1"/>
          <p:cNvSpPr>
            <a:spLocks noGrp="1" noRot="1" noChangeAspect="1"/>
          </p:cNvSpPr>
          <p:nvPr>
            <p:ph type="sldImg"/>
          </p:nvPr>
        </p:nvSpPr>
        <p:spPr bwMode="auto"/>
      </p:sp>
      <p:sp>
        <p:nvSpPr>
          <p:cNvPr id="683113901" name="Notes Placeholder 2"/>
          <p:cNvSpPr>
            <a:spLocks noGrp="1"/>
          </p:cNvSpPr>
          <p:nvPr>
            <p:ph type="body" idx="1"/>
          </p:nvPr>
        </p:nvSpPr>
        <p:spPr bwMode="auto"/>
        <p:txBody>
          <a:bodyPr/>
          <a:lstStyle/>
          <a:p>
            <a:pPr>
              <a:defRPr/>
            </a:pPr>
          </a:p>
        </p:txBody>
      </p:sp>
      <p:sp>
        <p:nvSpPr>
          <p:cNvPr id="1361290773" name="Slide Number Placeholder 3"/>
          <p:cNvSpPr>
            <a:spLocks noGrp="1"/>
          </p:cNvSpPr>
          <p:nvPr>
            <p:ph type="sldNum" sz="quarter" idx="10"/>
          </p:nvPr>
        </p:nvSpPr>
        <p:spPr bwMode="auto"/>
        <p:txBody>
          <a:bodyPr/>
          <a:lstStyle/>
          <a:p>
            <a:pPr>
              <a:defRPr/>
            </a:pPr>
            <a:fld id="{ADA725B1-C872-0D32-4FA0-20E13BA543F0}" type="slidenum">
              <a:rPr/>
            </a:fld>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88446430" name="Slide Image Placeholder 1"/>
          <p:cNvSpPr>
            <a:spLocks noGrp="1" noRot="1" noChangeAspect="1"/>
          </p:cNvSpPr>
          <p:nvPr>
            <p:ph type="sldImg"/>
          </p:nvPr>
        </p:nvSpPr>
        <p:spPr bwMode="auto"/>
      </p:sp>
      <p:sp>
        <p:nvSpPr>
          <p:cNvPr id="891094085" name="Notes Placeholder 2"/>
          <p:cNvSpPr>
            <a:spLocks noGrp="1"/>
          </p:cNvSpPr>
          <p:nvPr>
            <p:ph type="body" idx="1"/>
          </p:nvPr>
        </p:nvSpPr>
        <p:spPr bwMode="auto"/>
        <p:txBody>
          <a:bodyPr/>
          <a:lstStyle/>
          <a:p>
            <a:pPr>
              <a:defRPr/>
            </a:pPr>
          </a:p>
        </p:txBody>
      </p:sp>
      <p:sp>
        <p:nvSpPr>
          <p:cNvPr id="2123172197" name="Slide Number Placeholder 3"/>
          <p:cNvSpPr>
            <a:spLocks noGrp="1"/>
          </p:cNvSpPr>
          <p:nvPr>
            <p:ph type="sldNum" sz="quarter" idx="10"/>
          </p:nvPr>
        </p:nvSpPr>
        <p:spPr bwMode="auto"/>
        <p:txBody>
          <a:bodyPr/>
          <a:lstStyle/>
          <a:p>
            <a:pPr>
              <a:defRPr/>
            </a:pPr>
            <a:fld id="{41EB24FD-0B9A-64B9-9821-AFBC6179097E}" type="slidenum">
              <a:rPr/>
            </a:fld>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70718978" name="Slide Image Placeholder 1"/>
          <p:cNvSpPr>
            <a:spLocks noGrp="1" noRot="1" noChangeAspect="1"/>
          </p:cNvSpPr>
          <p:nvPr>
            <p:ph type="sldImg"/>
          </p:nvPr>
        </p:nvSpPr>
        <p:spPr bwMode="auto"/>
      </p:sp>
      <p:sp>
        <p:nvSpPr>
          <p:cNvPr id="1654332637" name="Notes Placeholder 2"/>
          <p:cNvSpPr>
            <a:spLocks noGrp="1"/>
          </p:cNvSpPr>
          <p:nvPr>
            <p:ph type="body" idx="1"/>
          </p:nvPr>
        </p:nvSpPr>
        <p:spPr bwMode="auto"/>
        <p:txBody>
          <a:bodyPr/>
          <a:lstStyle/>
          <a:p>
            <a:pPr>
              <a:defRPr/>
            </a:pPr>
          </a:p>
        </p:txBody>
      </p:sp>
      <p:sp>
        <p:nvSpPr>
          <p:cNvPr id="743698994" name="Slide Number Placeholder 3"/>
          <p:cNvSpPr>
            <a:spLocks noGrp="1"/>
          </p:cNvSpPr>
          <p:nvPr>
            <p:ph type="sldNum" sz="quarter" idx="10"/>
          </p:nvPr>
        </p:nvSpPr>
        <p:spPr bwMode="auto"/>
        <p:txBody>
          <a:bodyPr/>
          <a:lstStyle/>
          <a:p>
            <a:pPr>
              <a:defRPr/>
            </a:pPr>
            <a:fld id="{D4D74E95-85C0-5AF4-F11B-923E332B87CB}" type="slidenum">
              <a:rPr/>
            </a:fld>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61223439" name="Slide Image Placeholder 1"/>
          <p:cNvSpPr>
            <a:spLocks noGrp="1" noRot="1" noChangeAspect="1"/>
          </p:cNvSpPr>
          <p:nvPr>
            <p:ph type="sldImg"/>
          </p:nvPr>
        </p:nvSpPr>
        <p:spPr bwMode="auto"/>
      </p:sp>
      <p:sp>
        <p:nvSpPr>
          <p:cNvPr id="2045041806" name="Notes Placeholder 2"/>
          <p:cNvSpPr>
            <a:spLocks noGrp="1"/>
          </p:cNvSpPr>
          <p:nvPr>
            <p:ph type="body" idx="1"/>
          </p:nvPr>
        </p:nvSpPr>
        <p:spPr bwMode="auto"/>
        <p:txBody>
          <a:bodyPr/>
          <a:lstStyle/>
          <a:p>
            <a:pPr>
              <a:defRPr/>
            </a:pPr>
          </a:p>
        </p:txBody>
      </p:sp>
      <p:sp>
        <p:nvSpPr>
          <p:cNvPr id="562194748" name="Slide Number Placeholder 3"/>
          <p:cNvSpPr>
            <a:spLocks noGrp="1"/>
          </p:cNvSpPr>
          <p:nvPr>
            <p:ph type="sldNum" sz="quarter" idx="10"/>
          </p:nvPr>
        </p:nvSpPr>
        <p:spPr bwMode="auto"/>
        <p:txBody>
          <a:bodyPr/>
          <a:lstStyle/>
          <a:p>
            <a:pPr>
              <a:defRPr/>
            </a:pPr>
            <a:fld id="{7334F4AF-DCDC-A6AF-71E6-6D4CE5092908}" type="slidenum">
              <a:rPr/>
            </a:fld>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49488920" name="Slide Image Placeholder 1"/>
          <p:cNvSpPr>
            <a:spLocks noGrp="1" noRot="1" noChangeAspect="1"/>
          </p:cNvSpPr>
          <p:nvPr>
            <p:ph type="sldImg"/>
          </p:nvPr>
        </p:nvSpPr>
        <p:spPr bwMode="auto"/>
      </p:sp>
      <p:sp>
        <p:nvSpPr>
          <p:cNvPr id="2121381486" name="Notes Placeholder 2"/>
          <p:cNvSpPr>
            <a:spLocks noGrp="1"/>
          </p:cNvSpPr>
          <p:nvPr>
            <p:ph type="body" idx="1"/>
          </p:nvPr>
        </p:nvSpPr>
        <p:spPr bwMode="auto"/>
        <p:txBody>
          <a:bodyPr/>
          <a:lstStyle/>
          <a:p>
            <a:pPr>
              <a:defRPr/>
            </a:pPr>
          </a:p>
        </p:txBody>
      </p:sp>
      <p:sp>
        <p:nvSpPr>
          <p:cNvPr id="1909322468" name="Slide Number Placeholder 3"/>
          <p:cNvSpPr>
            <a:spLocks noGrp="1"/>
          </p:cNvSpPr>
          <p:nvPr>
            <p:ph type="sldNum" sz="quarter" idx="10"/>
          </p:nvPr>
        </p:nvSpPr>
        <p:spPr bwMode="auto"/>
        <p:txBody>
          <a:bodyPr/>
          <a:lstStyle/>
          <a:p>
            <a:pPr>
              <a:defRPr/>
            </a:pPr>
            <a:fld id="{F71A49B5-BEB2-A758-377F-89F88CCDBF14}" type="slidenum">
              <a:rPr/>
            </a:fld>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93437667" name="Slide Image Placeholder 1"/>
          <p:cNvSpPr>
            <a:spLocks noGrp="1" noRot="1" noChangeAspect="1"/>
          </p:cNvSpPr>
          <p:nvPr>
            <p:ph type="sldImg"/>
          </p:nvPr>
        </p:nvSpPr>
        <p:spPr bwMode="auto"/>
      </p:sp>
      <p:sp>
        <p:nvSpPr>
          <p:cNvPr id="191710380" name="Notes Placeholder 2"/>
          <p:cNvSpPr>
            <a:spLocks noGrp="1"/>
          </p:cNvSpPr>
          <p:nvPr>
            <p:ph type="body" idx="1"/>
          </p:nvPr>
        </p:nvSpPr>
        <p:spPr bwMode="auto"/>
        <p:txBody>
          <a:bodyPr/>
          <a:lstStyle/>
          <a:p>
            <a:pPr>
              <a:defRPr/>
            </a:pPr>
          </a:p>
        </p:txBody>
      </p:sp>
      <p:sp>
        <p:nvSpPr>
          <p:cNvPr id="763905239" name="Slide Number Placeholder 3"/>
          <p:cNvSpPr>
            <a:spLocks noGrp="1"/>
          </p:cNvSpPr>
          <p:nvPr>
            <p:ph type="sldNum" sz="quarter" idx="10"/>
          </p:nvPr>
        </p:nvSpPr>
        <p:spPr bwMode="auto"/>
        <p:txBody>
          <a:bodyPr/>
          <a:lstStyle/>
          <a:p>
            <a:pPr>
              <a:defRPr/>
            </a:pPr>
            <a:fld id="{36978436-3268-7217-B670-F05FE7379DDC}" type="slidenum">
              <a:rPr/>
            </a:fld>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8865183" name="Slide Image Placeholder 1"/>
          <p:cNvSpPr>
            <a:spLocks noGrp="1" noRot="1" noChangeAspect="1"/>
          </p:cNvSpPr>
          <p:nvPr>
            <p:ph type="sldImg"/>
          </p:nvPr>
        </p:nvSpPr>
        <p:spPr bwMode="auto"/>
      </p:sp>
      <p:sp>
        <p:nvSpPr>
          <p:cNvPr id="1349229719" name="Notes Placeholder 2"/>
          <p:cNvSpPr>
            <a:spLocks noGrp="1"/>
          </p:cNvSpPr>
          <p:nvPr>
            <p:ph type="body" idx="1"/>
          </p:nvPr>
        </p:nvSpPr>
        <p:spPr bwMode="auto"/>
        <p:txBody>
          <a:bodyPr/>
          <a:lstStyle/>
          <a:p>
            <a:pPr>
              <a:defRPr/>
            </a:pPr>
          </a:p>
        </p:txBody>
      </p:sp>
      <p:sp>
        <p:nvSpPr>
          <p:cNvPr id="672808721" name="Slide Number Placeholder 3"/>
          <p:cNvSpPr>
            <a:spLocks noGrp="1"/>
          </p:cNvSpPr>
          <p:nvPr>
            <p:ph type="sldNum" sz="quarter" idx="10"/>
          </p:nvPr>
        </p:nvSpPr>
        <p:spPr bwMode="auto"/>
        <p:txBody>
          <a:bodyPr/>
          <a:lstStyle/>
          <a:p>
            <a:pPr>
              <a:defRPr/>
            </a:pPr>
            <a:fld id="{0AB580A5-CFE4-667E-CBBD-286CDADAEC2E}" type="slidenum">
              <a:rPr/>
            </a:fld>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865013311" name="Slide Image Placeholder 1"/>
          <p:cNvSpPr>
            <a:spLocks noGrp="1" noRot="1" noChangeAspect="1"/>
          </p:cNvSpPr>
          <p:nvPr>
            <p:ph type="sldImg"/>
          </p:nvPr>
        </p:nvSpPr>
        <p:spPr bwMode="auto"/>
      </p:sp>
      <p:sp>
        <p:nvSpPr>
          <p:cNvPr id="834985682" name="Notes Placeholder 2"/>
          <p:cNvSpPr>
            <a:spLocks noGrp="1"/>
          </p:cNvSpPr>
          <p:nvPr>
            <p:ph type="body" idx="1"/>
          </p:nvPr>
        </p:nvSpPr>
        <p:spPr bwMode="auto"/>
        <p:txBody>
          <a:bodyPr/>
          <a:lstStyle/>
          <a:p>
            <a:pPr>
              <a:defRPr/>
            </a:pPr>
          </a:p>
        </p:txBody>
      </p:sp>
      <p:sp>
        <p:nvSpPr>
          <p:cNvPr id="709216593" name="Slide Number Placeholder 3"/>
          <p:cNvSpPr>
            <a:spLocks noGrp="1"/>
          </p:cNvSpPr>
          <p:nvPr>
            <p:ph type="sldNum" sz="quarter" idx="10"/>
          </p:nvPr>
        </p:nvSpPr>
        <p:spPr bwMode="auto"/>
        <p:txBody>
          <a:bodyPr/>
          <a:lstStyle/>
          <a:p>
            <a:pPr>
              <a:defRPr/>
            </a:pPr>
            <a:fld id="{8A6C88A8-6724-9105-9C7F-36C6A4FA97D8}" type="slidenum">
              <a:rPr/>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2D244B1-586D-074A-9469-29C3A6C1FF05}" type="slidenum">
              <a:rPr/>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16905568" name="Slide Image Placeholder 1"/>
          <p:cNvSpPr>
            <a:spLocks noGrp="1" noRot="1" noChangeAspect="1"/>
          </p:cNvSpPr>
          <p:nvPr>
            <p:ph type="sldImg"/>
          </p:nvPr>
        </p:nvSpPr>
        <p:spPr bwMode="auto"/>
      </p:sp>
      <p:sp>
        <p:nvSpPr>
          <p:cNvPr id="1022753006" name="Notes Placeholder 2"/>
          <p:cNvSpPr>
            <a:spLocks noGrp="1"/>
          </p:cNvSpPr>
          <p:nvPr>
            <p:ph type="body" idx="1"/>
          </p:nvPr>
        </p:nvSpPr>
        <p:spPr bwMode="auto"/>
        <p:txBody>
          <a:bodyPr/>
          <a:lstStyle/>
          <a:p>
            <a:pPr>
              <a:defRPr/>
            </a:pPr>
          </a:p>
        </p:txBody>
      </p:sp>
      <p:sp>
        <p:nvSpPr>
          <p:cNvPr id="1260168711" name="Slide Number Placeholder 3"/>
          <p:cNvSpPr>
            <a:spLocks noGrp="1"/>
          </p:cNvSpPr>
          <p:nvPr>
            <p:ph type="sldNum" sz="quarter" idx="10"/>
          </p:nvPr>
        </p:nvSpPr>
        <p:spPr bwMode="auto"/>
        <p:txBody>
          <a:bodyPr/>
          <a:lstStyle/>
          <a:p>
            <a:pPr>
              <a:defRPr/>
            </a:pPr>
            <a:fld id="{224D5E21-B018-863F-8BA3-65815E4E1783}" type="slidenum">
              <a:rPr/>
            </a:fld>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881702949" name="Slide Image Placeholder 1"/>
          <p:cNvSpPr>
            <a:spLocks noGrp="1" noRot="1" noChangeAspect="1"/>
          </p:cNvSpPr>
          <p:nvPr>
            <p:ph type="sldImg"/>
          </p:nvPr>
        </p:nvSpPr>
        <p:spPr bwMode="auto"/>
      </p:sp>
      <p:sp>
        <p:nvSpPr>
          <p:cNvPr id="1456908825" name="Notes Placeholder 2"/>
          <p:cNvSpPr>
            <a:spLocks noGrp="1"/>
          </p:cNvSpPr>
          <p:nvPr>
            <p:ph type="body" idx="1"/>
          </p:nvPr>
        </p:nvSpPr>
        <p:spPr bwMode="auto"/>
        <p:txBody>
          <a:bodyPr/>
          <a:lstStyle/>
          <a:p>
            <a:pPr>
              <a:defRPr/>
            </a:pPr>
          </a:p>
        </p:txBody>
      </p:sp>
      <p:sp>
        <p:nvSpPr>
          <p:cNvPr id="1943810834" name="Slide Number Placeholder 3"/>
          <p:cNvSpPr>
            <a:spLocks noGrp="1"/>
          </p:cNvSpPr>
          <p:nvPr>
            <p:ph type="sldNum" sz="quarter" idx="10"/>
          </p:nvPr>
        </p:nvSpPr>
        <p:spPr bwMode="auto"/>
        <p:txBody>
          <a:bodyPr/>
          <a:lstStyle/>
          <a:p>
            <a:pPr>
              <a:defRPr/>
            </a:pPr>
            <a:fld id="{5D2AE3A9-CF78-2065-0582-376D07093B11}" type="slidenum">
              <a:rPr/>
            </a:fld>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90725716" name="Slide Image Placeholder 1"/>
          <p:cNvSpPr>
            <a:spLocks noGrp="1" noRot="1" noChangeAspect="1"/>
          </p:cNvSpPr>
          <p:nvPr>
            <p:ph type="sldImg"/>
          </p:nvPr>
        </p:nvSpPr>
        <p:spPr bwMode="auto"/>
      </p:sp>
      <p:sp>
        <p:nvSpPr>
          <p:cNvPr id="663458744" name="Notes Placeholder 2"/>
          <p:cNvSpPr>
            <a:spLocks noGrp="1"/>
          </p:cNvSpPr>
          <p:nvPr>
            <p:ph type="body" idx="1"/>
          </p:nvPr>
        </p:nvSpPr>
        <p:spPr bwMode="auto"/>
        <p:txBody>
          <a:bodyPr/>
          <a:lstStyle/>
          <a:p>
            <a:pPr>
              <a:defRPr/>
            </a:pPr>
          </a:p>
        </p:txBody>
      </p:sp>
      <p:sp>
        <p:nvSpPr>
          <p:cNvPr id="5068904" name="Slide Number Placeholder 3"/>
          <p:cNvSpPr>
            <a:spLocks noGrp="1"/>
          </p:cNvSpPr>
          <p:nvPr>
            <p:ph type="sldNum" sz="quarter" idx="10"/>
          </p:nvPr>
        </p:nvSpPr>
        <p:spPr bwMode="auto"/>
        <p:txBody>
          <a:bodyPr/>
          <a:lstStyle/>
          <a:p>
            <a:pPr>
              <a:defRPr/>
            </a:pPr>
            <a:fld id="{9924C368-390B-2606-9D7B-A4A598BC8814}" type="slidenum">
              <a:rPr/>
            </a:fld>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58656725" name="Slide Image Placeholder 1"/>
          <p:cNvSpPr>
            <a:spLocks noGrp="1" noRot="1" noChangeAspect="1"/>
          </p:cNvSpPr>
          <p:nvPr>
            <p:ph type="sldImg"/>
          </p:nvPr>
        </p:nvSpPr>
        <p:spPr bwMode="auto"/>
      </p:sp>
      <p:sp>
        <p:nvSpPr>
          <p:cNvPr id="906100179" name="Notes Placeholder 2"/>
          <p:cNvSpPr>
            <a:spLocks noGrp="1"/>
          </p:cNvSpPr>
          <p:nvPr>
            <p:ph type="body" idx="1"/>
          </p:nvPr>
        </p:nvSpPr>
        <p:spPr bwMode="auto"/>
        <p:txBody>
          <a:bodyPr/>
          <a:lstStyle/>
          <a:p>
            <a:pPr>
              <a:defRPr/>
            </a:pPr>
          </a:p>
        </p:txBody>
      </p:sp>
      <p:sp>
        <p:nvSpPr>
          <p:cNvPr id="2079955552" name="Slide Number Placeholder 3"/>
          <p:cNvSpPr>
            <a:spLocks noGrp="1"/>
          </p:cNvSpPr>
          <p:nvPr>
            <p:ph type="sldNum" sz="quarter" idx="10"/>
          </p:nvPr>
        </p:nvSpPr>
        <p:spPr bwMode="auto"/>
        <p:txBody>
          <a:bodyPr/>
          <a:lstStyle/>
          <a:p>
            <a:pPr>
              <a:defRPr/>
            </a:pPr>
            <a:fld id="{7ADA93F8-C645-F5F0-185E-3BEB0782E32C}" type="slidenum">
              <a:rPr/>
            </a:fld>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227992977" name="Slide Image Placeholder 1"/>
          <p:cNvSpPr>
            <a:spLocks noGrp="1" noRot="1" noChangeAspect="1"/>
          </p:cNvSpPr>
          <p:nvPr>
            <p:ph type="sldImg"/>
          </p:nvPr>
        </p:nvSpPr>
        <p:spPr bwMode="auto"/>
      </p:sp>
      <p:sp>
        <p:nvSpPr>
          <p:cNvPr id="657757137" name="Notes Placeholder 2"/>
          <p:cNvSpPr>
            <a:spLocks noGrp="1"/>
          </p:cNvSpPr>
          <p:nvPr>
            <p:ph type="body" idx="1"/>
          </p:nvPr>
        </p:nvSpPr>
        <p:spPr bwMode="auto"/>
        <p:txBody>
          <a:bodyPr/>
          <a:lstStyle/>
          <a:p>
            <a:pPr>
              <a:defRPr/>
            </a:pPr>
          </a:p>
        </p:txBody>
      </p:sp>
      <p:sp>
        <p:nvSpPr>
          <p:cNvPr id="1286750525" name="Slide Number Placeholder 3"/>
          <p:cNvSpPr>
            <a:spLocks noGrp="1"/>
          </p:cNvSpPr>
          <p:nvPr>
            <p:ph type="sldNum" sz="quarter" idx="10"/>
          </p:nvPr>
        </p:nvSpPr>
        <p:spPr bwMode="auto"/>
        <p:txBody>
          <a:bodyPr/>
          <a:lstStyle/>
          <a:p>
            <a:pPr>
              <a:defRPr/>
            </a:pPr>
            <a:fld id="{3BCE3557-2D8A-B85D-0F1C-30A06EBAC688}" type="slidenum">
              <a:rPr/>
            </a:fld>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67046684" name="Slide Image Placeholder 1"/>
          <p:cNvSpPr>
            <a:spLocks noGrp="1" noRot="1" noChangeAspect="1"/>
          </p:cNvSpPr>
          <p:nvPr>
            <p:ph type="sldImg"/>
          </p:nvPr>
        </p:nvSpPr>
        <p:spPr bwMode="auto"/>
      </p:sp>
      <p:sp>
        <p:nvSpPr>
          <p:cNvPr id="800025221" name="Notes Placeholder 2"/>
          <p:cNvSpPr>
            <a:spLocks noGrp="1"/>
          </p:cNvSpPr>
          <p:nvPr>
            <p:ph type="body" idx="1"/>
          </p:nvPr>
        </p:nvSpPr>
        <p:spPr bwMode="auto"/>
        <p:txBody>
          <a:bodyPr/>
          <a:lstStyle/>
          <a:p>
            <a:pPr>
              <a:defRPr/>
            </a:pPr>
          </a:p>
        </p:txBody>
      </p:sp>
      <p:sp>
        <p:nvSpPr>
          <p:cNvPr id="1391832398" name="Slide Number Placeholder 3"/>
          <p:cNvSpPr>
            <a:spLocks noGrp="1"/>
          </p:cNvSpPr>
          <p:nvPr>
            <p:ph type="sldNum" sz="quarter" idx="10"/>
          </p:nvPr>
        </p:nvSpPr>
        <p:spPr bwMode="auto"/>
        <p:txBody>
          <a:bodyPr/>
          <a:lstStyle/>
          <a:p>
            <a:pPr>
              <a:defRPr/>
            </a:pPr>
            <a:fld id="{5F300AFF-38C5-3085-7ED0-8482CBC2D070}" type="slidenum">
              <a:rPr/>
            </a:fld>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13130174" name="Slide Image Placeholder 1"/>
          <p:cNvSpPr>
            <a:spLocks noGrp="1" noRot="1" noChangeAspect="1"/>
          </p:cNvSpPr>
          <p:nvPr>
            <p:ph type="sldImg"/>
          </p:nvPr>
        </p:nvSpPr>
        <p:spPr bwMode="auto"/>
      </p:sp>
      <p:sp>
        <p:nvSpPr>
          <p:cNvPr id="315612556" name="Notes Placeholder 2"/>
          <p:cNvSpPr>
            <a:spLocks noGrp="1"/>
          </p:cNvSpPr>
          <p:nvPr>
            <p:ph type="body" idx="1"/>
          </p:nvPr>
        </p:nvSpPr>
        <p:spPr bwMode="auto"/>
        <p:txBody>
          <a:bodyPr/>
          <a:lstStyle/>
          <a:p>
            <a:pPr>
              <a:defRPr/>
            </a:pPr>
          </a:p>
        </p:txBody>
      </p:sp>
      <p:sp>
        <p:nvSpPr>
          <p:cNvPr id="1784877100" name="Slide Number Placeholder 3"/>
          <p:cNvSpPr>
            <a:spLocks noGrp="1"/>
          </p:cNvSpPr>
          <p:nvPr>
            <p:ph type="sldNum" sz="quarter" idx="10"/>
          </p:nvPr>
        </p:nvSpPr>
        <p:spPr bwMode="auto"/>
        <p:txBody>
          <a:bodyPr/>
          <a:lstStyle/>
          <a:p>
            <a:pPr>
              <a:defRPr/>
            </a:pPr>
            <a:fld id="{DA6C4C8D-B41E-A20A-104B-268F85FDA8E0}" type="slidenum">
              <a:rPr/>
            </a:fld>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10738934" name="Slide Image Placeholder 1"/>
          <p:cNvSpPr>
            <a:spLocks noGrp="1" noRot="1" noChangeAspect="1"/>
          </p:cNvSpPr>
          <p:nvPr>
            <p:ph type="sldImg"/>
          </p:nvPr>
        </p:nvSpPr>
        <p:spPr bwMode="auto"/>
      </p:sp>
      <p:sp>
        <p:nvSpPr>
          <p:cNvPr id="2116887363" name="Notes Placeholder 2"/>
          <p:cNvSpPr>
            <a:spLocks noGrp="1"/>
          </p:cNvSpPr>
          <p:nvPr>
            <p:ph type="body" idx="1"/>
          </p:nvPr>
        </p:nvSpPr>
        <p:spPr bwMode="auto"/>
        <p:txBody>
          <a:bodyPr/>
          <a:lstStyle/>
          <a:p>
            <a:pPr>
              <a:defRPr/>
            </a:pPr>
          </a:p>
        </p:txBody>
      </p:sp>
      <p:sp>
        <p:nvSpPr>
          <p:cNvPr id="836593880" name="Slide Number Placeholder 3"/>
          <p:cNvSpPr>
            <a:spLocks noGrp="1"/>
          </p:cNvSpPr>
          <p:nvPr>
            <p:ph type="sldNum" sz="quarter" idx="10"/>
          </p:nvPr>
        </p:nvSpPr>
        <p:spPr bwMode="auto"/>
        <p:txBody>
          <a:bodyPr/>
          <a:lstStyle/>
          <a:p>
            <a:pPr>
              <a:defRPr/>
            </a:pPr>
            <a:fld id="{42A56E64-5270-1FF5-A498-FE6564355FDB}" type="slidenum">
              <a:rPr/>
            </a:fld>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65808383" name="Slide Image Placeholder 1"/>
          <p:cNvSpPr>
            <a:spLocks noGrp="1" noRot="1" noChangeAspect="1"/>
          </p:cNvSpPr>
          <p:nvPr>
            <p:ph type="sldImg"/>
          </p:nvPr>
        </p:nvSpPr>
        <p:spPr bwMode="auto"/>
      </p:sp>
      <p:sp>
        <p:nvSpPr>
          <p:cNvPr id="1879348774" name="Notes Placeholder 2"/>
          <p:cNvSpPr>
            <a:spLocks noGrp="1"/>
          </p:cNvSpPr>
          <p:nvPr>
            <p:ph type="body" idx="1"/>
          </p:nvPr>
        </p:nvSpPr>
        <p:spPr bwMode="auto"/>
        <p:txBody>
          <a:bodyPr/>
          <a:lstStyle/>
          <a:p>
            <a:pPr>
              <a:defRPr/>
            </a:pPr>
          </a:p>
        </p:txBody>
      </p:sp>
      <p:sp>
        <p:nvSpPr>
          <p:cNvPr id="1448196242" name="Slide Number Placeholder 3"/>
          <p:cNvSpPr>
            <a:spLocks noGrp="1"/>
          </p:cNvSpPr>
          <p:nvPr>
            <p:ph type="sldNum" sz="quarter" idx="10"/>
          </p:nvPr>
        </p:nvSpPr>
        <p:spPr bwMode="auto"/>
        <p:txBody>
          <a:bodyPr/>
          <a:lstStyle/>
          <a:p>
            <a:pPr>
              <a:defRPr/>
            </a:pPr>
            <a:fld id="{C08811CE-62AF-5703-8035-935C15FD1A2E}" type="slidenum">
              <a:rPr/>
            </a:fld>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955850849" name="Slide Image Placeholder 1"/>
          <p:cNvSpPr>
            <a:spLocks noGrp="1" noRot="1" noChangeAspect="1"/>
          </p:cNvSpPr>
          <p:nvPr>
            <p:ph type="sldImg"/>
          </p:nvPr>
        </p:nvSpPr>
        <p:spPr bwMode="auto"/>
      </p:sp>
      <p:sp>
        <p:nvSpPr>
          <p:cNvPr id="1193898559" name="Notes Placeholder 2"/>
          <p:cNvSpPr>
            <a:spLocks noGrp="1"/>
          </p:cNvSpPr>
          <p:nvPr>
            <p:ph type="body" idx="1"/>
          </p:nvPr>
        </p:nvSpPr>
        <p:spPr bwMode="auto"/>
        <p:txBody>
          <a:bodyPr/>
          <a:lstStyle/>
          <a:p>
            <a:pPr>
              <a:defRPr/>
            </a:pPr>
          </a:p>
        </p:txBody>
      </p:sp>
      <p:sp>
        <p:nvSpPr>
          <p:cNvPr id="1665108318" name="Slide Number Placeholder 3"/>
          <p:cNvSpPr>
            <a:spLocks noGrp="1"/>
          </p:cNvSpPr>
          <p:nvPr>
            <p:ph type="sldNum" sz="quarter" idx="10"/>
          </p:nvPr>
        </p:nvSpPr>
        <p:spPr bwMode="auto"/>
        <p:txBody>
          <a:bodyPr/>
          <a:lstStyle/>
          <a:p>
            <a:pPr>
              <a:defRPr/>
            </a:pPr>
            <a:fld id="{DE13A7A0-91D4-7C92-D2DC-59F7BE5ED87C}" type="slidenum">
              <a:rPr/>
            </a:fld>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5004196" name="Slide Image Placeholder 1"/>
          <p:cNvSpPr>
            <a:spLocks noGrp="1" noRot="1" noChangeAspect="1"/>
          </p:cNvSpPr>
          <p:nvPr>
            <p:ph type="sldImg"/>
          </p:nvPr>
        </p:nvSpPr>
        <p:spPr bwMode="auto"/>
      </p:sp>
      <p:sp>
        <p:nvSpPr>
          <p:cNvPr id="391529078" name="Notes Placeholder 2"/>
          <p:cNvSpPr>
            <a:spLocks noGrp="1"/>
          </p:cNvSpPr>
          <p:nvPr>
            <p:ph type="body" idx="1"/>
          </p:nvPr>
        </p:nvSpPr>
        <p:spPr bwMode="auto"/>
        <p:txBody>
          <a:bodyPr/>
          <a:lstStyle/>
          <a:p>
            <a:pPr>
              <a:defRPr/>
            </a:pPr>
          </a:p>
        </p:txBody>
      </p:sp>
      <p:sp>
        <p:nvSpPr>
          <p:cNvPr id="251872599" name="Slide Number Placeholder 3"/>
          <p:cNvSpPr>
            <a:spLocks noGrp="1"/>
          </p:cNvSpPr>
          <p:nvPr>
            <p:ph type="sldNum" sz="quarter" idx="10"/>
          </p:nvPr>
        </p:nvSpPr>
        <p:spPr bwMode="auto"/>
        <p:txBody>
          <a:bodyPr/>
          <a:lstStyle/>
          <a:p>
            <a:pPr>
              <a:defRPr/>
            </a:pPr>
            <a:fld id="{97CBBA69-19C9-8005-47EA-262105AEBA1A}" type="slidenum">
              <a:rPr/>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FDCB716-A27C-5B45-3200-EFF69672A4F7}" type="slidenum">
              <a:rPr/>
            </a:fld>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98181574" name="Slide Image Placeholder 1"/>
          <p:cNvSpPr>
            <a:spLocks noGrp="1" noRot="1" noChangeAspect="1"/>
          </p:cNvSpPr>
          <p:nvPr>
            <p:ph type="sldImg"/>
          </p:nvPr>
        </p:nvSpPr>
        <p:spPr bwMode="auto"/>
      </p:sp>
      <p:sp>
        <p:nvSpPr>
          <p:cNvPr id="503576166" name="Notes Placeholder 2"/>
          <p:cNvSpPr>
            <a:spLocks noGrp="1"/>
          </p:cNvSpPr>
          <p:nvPr>
            <p:ph type="body" idx="1"/>
          </p:nvPr>
        </p:nvSpPr>
        <p:spPr bwMode="auto"/>
        <p:txBody>
          <a:bodyPr/>
          <a:lstStyle/>
          <a:p>
            <a:pPr>
              <a:defRPr/>
            </a:pPr>
          </a:p>
        </p:txBody>
      </p:sp>
      <p:sp>
        <p:nvSpPr>
          <p:cNvPr id="816448703" name="Slide Number Placeholder 3"/>
          <p:cNvSpPr>
            <a:spLocks noGrp="1"/>
          </p:cNvSpPr>
          <p:nvPr>
            <p:ph type="sldNum" sz="quarter" idx="10"/>
          </p:nvPr>
        </p:nvSpPr>
        <p:spPr bwMode="auto"/>
        <p:txBody>
          <a:bodyPr/>
          <a:lstStyle/>
          <a:p>
            <a:pPr>
              <a:defRPr/>
            </a:pPr>
            <a:fld id="{0D7C5056-5853-07B5-E59E-3DF19DF11985}" type="slidenum">
              <a:rPr/>
            </a:fld>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33508010" name="Slide Image Placeholder 1"/>
          <p:cNvSpPr>
            <a:spLocks noGrp="1" noRot="1" noChangeAspect="1"/>
          </p:cNvSpPr>
          <p:nvPr>
            <p:ph type="sldImg"/>
          </p:nvPr>
        </p:nvSpPr>
        <p:spPr bwMode="auto"/>
      </p:sp>
      <p:sp>
        <p:nvSpPr>
          <p:cNvPr id="552704582" name="Notes Placeholder 2"/>
          <p:cNvSpPr>
            <a:spLocks noGrp="1"/>
          </p:cNvSpPr>
          <p:nvPr>
            <p:ph type="body" idx="1"/>
          </p:nvPr>
        </p:nvSpPr>
        <p:spPr bwMode="auto"/>
        <p:txBody>
          <a:bodyPr/>
          <a:lstStyle/>
          <a:p>
            <a:pPr>
              <a:defRPr/>
            </a:pPr>
          </a:p>
        </p:txBody>
      </p:sp>
      <p:sp>
        <p:nvSpPr>
          <p:cNvPr id="193564339" name="Slide Number Placeholder 3"/>
          <p:cNvSpPr>
            <a:spLocks noGrp="1"/>
          </p:cNvSpPr>
          <p:nvPr>
            <p:ph type="sldNum" sz="quarter" idx="10"/>
          </p:nvPr>
        </p:nvSpPr>
        <p:spPr bwMode="auto"/>
        <p:txBody>
          <a:bodyPr/>
          <a:lstStyle/>
          <a:p>
            <a:pPr>
              <a:defRPr/>
            </a:pPr>
            <a:fld id="{8993D7B0-DC6D-B773-6B65-2454F56CBE28}" type="slidenum">
              <a:rPr/>
            </a:fld>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62557480" name="Slide Image Placeholder 1"/>
          <p:cNvSpPr>
            <a:spLocks noGrp="1" noRot="1" noChangeAspect="1"/>
          </p:cNvSpPr>
          <p:nvPr>
            <p:ph type="sldImg"/>
          </p:nvPr>
        </p:nvSpPr>
        <p:spPr bwMode="auto"/>
      </p:sp>
      <p:sp>
        <p:nvSpPr>
          <p:cNvPr id="1659948396" name="Notes Placeholder 2"/>
          <p:cNvSpPr>
            <a:spLocks noGrp="1"/>
          </p:cNvSpPr>
          <p:nvPr>
            <p:ph type="body" idx="1"/>
          </p:nvPr>
        </p:nvSpPr>
        <p:spPr bwMode="auto"/>
        <p:txBody>
          <a:bodyPr/>
          <a:lstStyle/>
          <a:p>
            <a:pPr>
              <a:defRPr/>
            </a:pPr>
          </a:p>
        </p:txBody>
      </p:sp>
      <p:sp>
        <p:nvSpPr>
          <p:cNvPr id="280168343" name="Slide Number Placeholder 3"/>
          <p:cNvSpPr>
            <a:spLocks noGrp="1"/>
          </p:cNvSpPr>
          <p:nvPr>
            <p:ph type="sldNum" sz="quarter" idx="10"/>
          </p:nvPr>
        </p:nvSpPr>
        <p:spPr bwMode="auto"/>
        <p:txBody>
          <a:bodyPr/>
          <a:lstStyle/>
          <a:p>
            <a:pPr>
              <a:defRPr/>
            </a:pPr>
            <a:fld id="{9291DA90-39D9-B14F-CDE0-80AD2C905F19}" type="slidenum">
              <a:rPr/>
            </a:fld>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75196287" name="Slide Image Placeholder 1"/>
          <p:cNvSpPr>
            <a:spLocks noGrp="1" noRot="1" noChangeAspect="1"/>
          </p:cNvSpPr>
          <p:nvPr>
            <p:ph type="sldImg"/>
          </p:nvPr>
        </p:nvSpPr>
        <p:spPr bwMode="auto"/>
      </p:sp>
      <p:sp>
        <p:nvSpPr>
          <p:cNvPr id="1233621869" name="Notes Placeholder 2"/>
          <p:cNvSpPr>
            <a:spLocks noGrp="1"/>
          </p:cNvSpPr>
          <p:nvPr>
            <p:ph type="body" idx="1"/>
          </p:nvPr>
        </p:nvSpPr>
        <p:spPr bwMode="auto"/>
        <p:txBody>
          <a:bodyPr/>
          <a:lstStyle/>
          <a:p>
            <a:pPr>
              <a:defRPr/>
            </a:pPr>
          </a:p>
        </p:txBody>
      </p:sp>
      <p:sp>
        <p:nvSpPr>
          <p:cNvPr id="1583768722" name="Slide Number Placeholder 3"/>
          <p:cNvSpPr>
            <a:spLocks noGrp="1"/>
          </p:cNvSpPr>
          <p:nvPr>
            <p:ph type="sldNum" sz="quarter" idx="10"/>
          </p:nvPr>
        </p:nvSpPr>
        <p:spPr bwMode="auto"/>
        <p:txBody>
          <a:bodyPr/>
          <a:lstStyle/>
          <a:p>
            <a:pPr>
              <a:defRPr/>
            </a:pPr>
            <a:fld id="{FC4E1F33-DBBA-B834-2171-CBD3CB2CC3DB}" type="slidenum">
              <a:rPr/>
            </a:fld>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890115183" name="Slide Image Placeholder 1"/>
          <p:cNvSpPr>
            <a:spLocks noGrp="1" noRot="1" noChangeAspect="1"/>
          </p:cNvSpPr>
          <p:nvPr>
            <p:ph type="sldImg"/>
          </p:nvPr>
        </p:nvSpPr>
        <p:spPr bwMode="auto"/>
      </p:sp>
      <p:sp>
        <p:nvSpPr>
          <p:cNvPr id="2022018811" name="Notes Placeholder 2"/>
          <p:cNvSpPr>
            <a:spLocks noGrp="1"/>
          </p:cNvSpPr>
          <p:nvPr>
            <p:ph type="body" idx="1"/>
          </p:nvPr>
        </p:nvSpPr>
        <p:spPr bwMode="auto"/>
        <p:txBody>
          <a:bodyPr/>
          <a:lstStyle/>
          <a:p>
            <a:pPr>
              <a:defRPr/>
            </a:pPr>
          </a:p>
        </p:txBody>
      </p:sp>
      <p:sp>
        <p:nvSpPr>
          <p:cNvPr id="582569252" name="Slide Number Placeholder 3"/>
          <p:cNvSpPr>
            <a:spLocks noGrp="1"/>
          </p:cNvSpPr>
          <p:nvPr>
            <p:ph type="sldNum" sz="quarter" idx="10"/>
          </p:nvPr>
        </p:nvSpPr>
        <p:spPr bwMode="auto"/>
        <p:txBody>
          <a:bodyPr/>
          <a:lstStyle/>
          <a:p>
            <a:pPr>
              <a:defRPr/>
            </a:pPr>
            <a:fld id="{474445A7-3682-AEEB-E58C-A6972FC7A7DF}" type="slidenum">
              <a:rPr/>
            </a:fld>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95067871" name="Slide Image Placeholder 1"/>
          <p:cNvSpPr>
            <a:spLocks noGrp="1" noRot="1" noChangeAspect="1"/>
          </p:cNvSpPr>
          <p:nvPr>
            <p:ph type="sldImg"/>
          </p:nvPr>
        </p:nvSpPr>
        <p:spPr bwMode="auto"/>
      </p:sp>
      <p:sp>
        <p:nvSpPr>
          <p:cNvPr id="1334217873" name="Notes Placeholder 2"/>
          <p:cNvSpPr>
            <a:spLocks noGrp="1"/>
          </p:cNvSpPr>
          <p:nvPr>
            <p:ph type="body" idx="1"/>
          </p:nvPr>
        </p:nvSpPr>
        <p:spPr bwMode="auto"/>
        <p:txBody>
          <a:bodyPr/>
          <a:lstStyle/>
          <a:p>
            <a:pPr>
              <a:defRPr/>
            </a:pPr>
          </a:p>
        </p:txBody>
      </p:sp>
      <p:sp>
        <p:nvSpPr>
          <p:cNvPr id="1211437873" name="Slide Number Placeholder 3"/>
          <p:cNvSpPr>
            <a:spLocks noGrp="1"/>
          </p:cNvSpPr>
          <p:nvPr>
            <p:ph type="sldNum" sz="quarter" idx="10"/>
          </p:nvPr>
        </p:nvSpPr>
        <p:spPr bwMode="auto"/>
        <p:txBody>
          <a:bodyPr/>
          <a:lstStyle/>
          <a:p>
            <a:pPr>
              <a:defRPr/>
            </a:pPr>
            <a:fld id="{F4AF45C3-DCC5-9DE1-E08F-2D5D89551BA6}" type="slidenum">
              <a:rPr/>
            </a:fld>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51868071" name="Slide Image Placeholder 1"/>
          <p:cNvSpPr>
            <a:spLocks noGrp="1" noRot="1" noChangeAspect="1"/>
          </p:cNvSpPr>
          <p:nvPr>
            <p:ph type="sldImg"/>
          </p:nvPr>
        </p:nvSpPr>
        <p:spPr bwMode="auto"/>
      </p:sp>
      <p:sp>
        <p:nvSpPr>
          <p:cNvPr id="1861867243" name="Notes Placeholder 2"/>
          <p:cNvSpPr>
            <a:spLocks noGrp="1"/>
          </p:cNvSpPr>
          <p:nvPr>
            <p:ph type="body" idx="1"/>
          </p:nvPr>
        </p:nvSpPr>
        <p:spPr bwMode="auto"/>
        <p:txBody>
          <a:bodyPr/>
          <a:lstStyle/>
          <a:p>
            <a:pPr>
              <a:defRPr/>
            </a:pPr>
          </a:p>
        </p:txBody>
      </p:sp>
      <p:sp>
        <p:nvSpPr>
          <p:cNvPr id="704285872" name="Slide Number Placeholder 3"/>
          <p:cNvSpPr>
            <a:spLocks noGrp="1"/>
          </p:cNvSpPr>
          <p:nvPr>
            <p:ph type="sldNum" sz="quarter" idx="10"/>
          </p:nvPr>
        </p:nvSpPr>
        <p:spPr bwMode="auto"/>
        <p:txBody>
          <a:bodyPr/>
          <a:lstStyle/>
          <a:p>
            <a:pPr>
              <a:defRPr/>
            </a:pPr>
            <a:fld id="{B565C93F-135D-6533-35BF-54F0BD305A62}" type="slidenum">
              <a:rPr/>
            </a:fld>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62528914" name="Slide Image Placeholder 1"/>
          <p:cNvSpPr>
            <a:spLocks noGrp="1" noRot="1" noChangeAspect="1"/>
          </p:cNvSpPr>
          <p:nvPr>
            <p:ph type="sldImg"/>
          </p:nvPr>
        </p:nvSpPr>
        <p:spPr bwMode="auto"/>
      </p:sp>
      <p:sp>
        <p:nvSpPr>
          <p:cNvPr id="1808089304" name="Notes Placeholder 2"/>
          <p:cNvSpPr>
            <a:spLocks noGrp="1"/>
          </p:cNvSpPr>
          <p:nvPr>
            <p:ph type="body" idx="1"/>
          </p:nvPr>
        </p:nvSpPr>
        <p:spPr bwMode="auto"/>
        <p:txBody>
          <a:bodyPr/>
          <a:lstStyle/>
          <a:p>
            <a:pPr>
              <a:defRPr/>
            </a:pPr>
          </a:p>
        </p:txBody>
      </p:sp>
      <p:sp>
        <p:nvSpPr>
          <p:cNvPr id="1949428282" name="Slide Number Placeholder 3"/>
          <p:cNvSpPr>
            <a:spLocks noGrp="1"/>
          </p:cNvSpPr>
          <p:nvPr>
            <p:ph type="sldNum" sz="quarter" idx="10"/>
          </p:nvPr>
        </p:nvSpPr>
        <p:spPr bwMode="auto"/>
        <p:txBody>
          <a:bodyPr/>
          <a:lstStyle/>
          <a:p>
            <a:pPr>
              <a:defRPr/>
            </a:pPr>
            <a:fld id="{C79D30AE-1520-DB47-3DA5-D52D0FA3D906}" type="slidenum">
              <a:rPr/>
            </a:fld>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41686953" name="Slide Image Placeholder 1"/>
          <p:cNvSpPr>
            <a:spLocks noGrp="1" noRot="1" noChangeAspect="1"/>
          </p:cNvSpPr>
          <p:nvPr>
            <p:ph type="sldImg"/>
          </p:nvPr>
        </p:nvSpPr>
        <p:spPr bwMode="auto"/>
      </p:sp>
      <p:sp>
        <p:nvSpPr>
          <p:cNvPr id="2123129387" name="Notes Placeholder 2"/>
          <p:cNvSpPr>
            <a:spLocks noGrp="1"/>
          </p:cNvSpPr>
          <p:nvPr>
            <p:ph type="body" idx="1"/>
          </p:nvPr>
        </p:nvSpPr>
        <p:spPr bwMode="auto"/>
        <p:txBody>
          <a:bodyPr/>
          <a:lstStyle/>
          <a:p>
            <a:pPr>
              <a:defRPr/>
            </a:pPr>
          </a:p>
        </p:txBody>
      </p:sp>
      <p:sp>
        <p:nvSpPr>
          <p:cNvPr id="1759173485" name="Slide Number Placeholder 3"/>
          <p:cNvSpPr>
            <a:spLocks noGrp="1"/>
          </p:cNvSpPr>
          <p:nvPr>
            <p:ph type="sldNum" sz="quarter" idx="10"/>
          </p:nvPr>
        </p:nvSpPr>
        <p:spPr bwMode="auto"/>
        <p:txBody>
          <a:bodyPr/>
          <a:lstStyle/>
          <a:p>
            <a:pPr>
              <a:defRPr/>
            </a:pPr>
            <a:fld id="{66C8381E-CDDD-ADA0-6684-5825F599E906}" type="slidenum">
              <a:rPr/>
            </a:fld>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68309074" name="Slide Image Placeholder 1"/>
          <p:cNvSpPr>
            <a:spLocks noGrp="1" noRot="1" noChangeAspect="1"/>
          </p:cNvSpPr>
          <p:nvPr>
            <p:ph type="sldImg"/>
          </p:nvPr>
        </p:nvSpPr>
        <p:spPr bwMode="auto"/>
      </p:sp>
      <p:sp>
        <p:nvSpPr>
          <p:cNvPr id="1761183247" name="Notes Placeholder 2"/>
          <p:cNvSpPr>
            <a:spLocks noGrp="1"/>
          </p:cNvSpPr>
          <p:nvPr>
            <p:ph type="body" idx="1"/>
          </p:nvPr>
        </p:nvSpPr>
        <p:spPr bwMode="auto"/>
        <p:txBody>
          <a:bodyPr/>
          <a:lstStyle/>
          <a:p>
            <a:pPr>
              <a:defRPr/>
            </a:pPr>
          </a:p>
        </p:txBody>
      </p:sp>
      <p:sp>
        <p:nvSpPr>
          <p:cNvPr id="749455610" name="Slide Number Placeholder 3"/>
          <p:cNvSpPr>
            <a:spLocks noGrp="1"/>
          </p:cNvSpPr>
          <p:nvPr>
            <p:ph type="sldNum" sz="quarter" idx="10"/>
          </p:nvPr>
        </p:nvSpPr>
        <p:spPr bwMode="auto"/>
        <p:txBody>
          <a:bodyPr/>
          <a:lstStyle/>
          <a:p>
            <a:pPr>
              <a:defRPr/>
            </a:pPr>
            <a:fld id="{238D2E90-7A0B-6D07-1FA3-73CD22B1B6CD}" type="slidenum">
              <a:rPr/>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79113843" name="Slide Image Placeholder 1"/>
          <p:cNvSpPr>
            <a:spLocks noGrp="1" noRot="1" noChangeAspect="1"/>
          </p:cNvSpPr>
          <p:nvPr>
            <p:ph type="sldImg"/>
          </p:nvPr>
        </p:nvSpPr>
        <p:spPr bwMode="auto"/>
      </p:sp>
      <p:sp>
        <p:nvSpPr>
          <p:cNvPr id="650437265" name="Notes Placeholder 2"/>
          <p:cNvSpPr>
            <a:spLocks noGrp="1"/>
          </p:cNvSpPr>
          <p:nvPr>
            <p:ph type="body" idx="1"/>
          </p:nvPr>
        </p:nvSpPr>
        <p:spPr bwMode="auto"/>
        <p:txBody>
          <a:bodyPr/>
          <a:lstStyle/>
          <a:p>
            <a:pPr>
              <a:defRPr/>
            </a:pPr>
          </a:p>
        </p:txBody>
      </p:sp>
      <p:sp>
        <p:nvSpPr>
          <p:cNvPr id="1695657737" name="Slide Number Placeholder 3"/>
          <p:cNvSpPr>
            <a:spLocks noGrp="1"/>
          </p:cNvSpPr>
          <p:nvPr>
            <p:ph type="sldNum" sz="quarter" idx="10"/>
          </p:nvPr>
        </p:nvSpPr>
        <p:spPr bwMode="auto"/>
        <p:txBody>
          <a:bodyPr/>
          <a:lstStyle/>
          <a:p>
            <a:pPr>
              <a:defRPr/>
            </a:pPr>
            <a:fld id="{7009B450-B929-8C84-7F44-CB8B3D13EDE8}" type="slidenum">
              <a:rPr/>
            </a:fld>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83892947" name="Slide Image Placeholder 1"/>
          <p:cNvSpPr>
            <a:spLocks noGrp="1" noRot="1" noChangeAspect="1"/>
          </p:cNvSpPr>
          <p:nvPr>
            <p:ph type="sldImg"/>
          </p:nvPr>
        </p:nvSpPr>
        <p:spPr bwMode="auto"/>
      </p:sp>
      <p:sp>
        <p:nvSpPr>
          <p:cNvPr id="884322770" name="Notes Placeholder 2"/>
          <p:cNvSpPr>
            <a:spLocks noGrp="1"/>
          </p:cNvSpPr>
          <p:nvPr>
            <p:ph type="body" idx="1"/>
          </p:nvPr>
        </p:nvSpPr>
        <p:spPr bwMode="auto"/>
        <p:txBody>
          <a:bodyPr/>
          <a:lstStyle/>
          <a:p>
            <a:pPr>
              <a:defRPr/>
            </a:pPr>
          </a:p>
        </p:txBody>
      </p:sp>
      <p:sp>
        <p:nvSpPr>
          <p:cNvPr id="85421595" name="Slide Number Placeholder 3"/>
          <p:cNvSpPr>
            <a:spLocks noGrp="1"/>
          </p:cNvSpPr>
          <p:nvPr>
            <p:ph type="sldNum" sz="quarter" idx="10"/>
          </p:nvPr>
        </p:nvSpPr>
        <p:spPr bwMode="auto"/>
        <p:txBody>
          <a:bodyPr/>
          <a:lstStyle/>
          <a:p>
            <a:pPr>
              <a:defRPr/>
            </a:pPr>
            <a:fld id="{7C5D96C9-DF7B-16C4-36E7-371861DC563E}" type="slidenum">
              <a:rPr/>
            </a:fld>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870914397" name="Slide Image Placeholder 1"/>
          <p:cNvSpPr>
            <a:spLocks noGrp="1" noRot="1" noChangeAspect="1"/>
          </p:cNvSpPr>
          <p:nvPr>
            <p:ph type="sldImg"/>
          </p:nvPr>
        </p:nvSpPr>
        <p:spPr bwMode="auto"/>
      </p:sp>
      <p:sp>
        <p:nvSpPr>
          <p:cNvPr id="1780311975" name="Notes Placeholder 2"/>
          <p:cNvSpPr>
            <a:spLocks noGrp="1"/>
          </p:cNvSpPr>
          <p:nvPr>
            <p:ph type="body" idx="1"/>
          </p:nvPr>
        </p:nvSpPr>
        <p:spPr bwMode="auto"/>
        <p:txBody>
          <a:bodyPr/>
          <a:lstStyle/>
          <a:p>
            <a:pPr>
              <a:defRPr/>
            </a:pPr>
          </a:p>
        </p:txBody>
      </p:sp>
      <p:sp>
        <p:nvSpPr>
          <p:cNvPr id="1867179266" name="Slide Number Placeholder 3"/>
          <p:cNvSpPr>
            <a:spLocks noGrp="1"/>
          </p:cNvSpPr>
          <p:nvPr>
            <p:ph type="sldNum" sz="quarter" idx="10"/>
          </p:nvPr>
        </p:nvSpPr>
        <p:spPr bwMode="auto"/>
        <p:txBody>
          <a:bodyPr/>
          <a:lstStyle/>
          <a:p>
            <a:pPr>
              <a:defRPr/>
            </a:pPr>
            <a:fld id="{F691C499-AAA7-4F7A-4285-318E1B4D98EB}" type="slidenum">
              <a:rPr/>
            </a:fld>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808871516" name="Slide Image Placeholder 1"/>
          <p:cNvSpPr>
            <a:spLocks noGrp="1" noRot="1" noChangeAspect="1"/>
          </p:cNvSpPr>
          <p:nvPr>
            <p:ph type="sldImg"/>
          </p:nvPr>
        </p:nvSpPr>
        <p:spPr bwMode="auto"/>
      </p:sp>
      <p:sp>
        <p:nvSpPr>
          <p:cNvPr id="1831951104" name="Notes Placeholder 2"/>
          <p:cNvSpPr>
            <a:spLocks noGrp="1"/>
          </p:cNvSpPr>
          <p:nvPr>
            <p:ph type="body" idx="1"/>
          </p:nvPr>
        </p:nvSpPr>
        <p:spPr bwMode="auto"/>
        <p:txBody>
          <a:bodyPr/>
          <a:lstStyle/>
          <a:p>
            <a:pPr>
              <a:defRPr/>
            </a:pPr>
          </a:p>
        </p:txBody>
      </p:sp>
      <p:sp>
        <p:nvSpPr>
          <p:cNvPr id="1176838452" name="Slide Number Placeholder 3"/>
          <p:cNvSpPr>
            <a:spLocks noGrp="1"/>
          </p:cNvSpPr>
          <p:nvPr>
            <p:ph type="sldNum" sz="quarter" idx="10"/>
          </p:nvPr>
        </p:nvSpPr>
        <p:spPr bwMode="auto"/>
        <p:txBody>
          <a:bodyPr/>
          <a:lstStyle/>
          <a:p>
            <a:pPr>
              <a:defRPr/>
            </a:pPr>
            <a:fld id="{E7443886-EA9E-8613-8CB8-D0233C469678}" type="slidenum">
              <a:rPr/>
            </a:fld>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56735966" name="Slide Image Placeholder 1"/>
          <p:cNvSpPr>
            <a:spLocks noGrp="1" noRot="1" noChangeAspect="1"/>
          </p:cNvSpPr>
          <p:nvPr>
            <p:ph type="sldImg"/>
          </p:nvPr>
        </p:nvSpPr>
        <p:spPr bwMode="auto"/>
      </p:sp>
      <p:sp>
        <p:nvSpPr>
          <p:cNvPr id="222416366" name="Notes Placeholder 2"/>
          <p:cNvSpPr>
            <a:spLocks noGrp="1"/>
          </p:cNvSpPr>
          <p:nvPr>
            <p:ph type="body" idx="1"/>
          </p:nvPr>
        </p:nvSpPr>
        <p:spPr bwMode="auto"/>
        <p:txBody>
          <a:bodyPr/>
          <a:lstStyle/>
          <a:p>
            <a:pPr>
              <a:defRPr/>
            </a:pPr>
          </a:p>
        </p:txBody>
      </p:sp>
      <p:sp>
        <p:nvSpPr>
          <p:cNvPr id="1525510231" name="Slide Number Placeholder 3"/>
          <p:cNvSpPr>
            <a:spLocks noGrp="1"/>
          </p:cNvSpPr>
          <p:nvPr>
            <p:ph type="sldNum" sz="quarter" idx="10"/>
          </p:nvPr>
        </p:nvSpPr>
        <p:spPr bwMode="auto"/>
        <p:txBody>
          <a:bodyPr/>
          <a:lstStyle/>
          <a:p>
            <a:pPr>
              <a:defRPr/>
            </a:pPr>
            <a:fld id="{1B12D94C-AA11-EDA3-3DA3-981485D06B0F}" type="slidenum">
              <a:rPr/>
            </a:fld>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08443993" name="Slide Image Placeholder 1"/>
          <p:cNvSpPr>
            <a:spLocks noGrp="1" noRot="1" noChangeAspect="1"/>
          </p:cNvSpPr>
          <p:nvPr>
            <p:ph type="sldImg"/>
          </p:nvPr>
        </p:nvSpPr>
        <p:spPr bwMode="auto"/>
      </p:sp>
      <p:sp>
        <p:nvSpPr>
          <p:cNvPr id="1627176555" name="Notes Placeholder 2"/>
          <p:cNvSpPr>
            <a:spLocks noGrp="1"/>
          </p:cNvSpPr>
          <p:nvPr>
            <p:ph type="body" idx="1"/>
          </p:nvPr>
        </p:nvSpPr>
        <p:spPr bwMode="auto"/>
        <p:txBody>
          <a:bodyPr/>
          <a:lstStyle/>
          <a:p>
            <a:pPr>
              <a:defRPr/>
            </a:pPr>
          </a:p>
        </p:txBody>
      </p:sp>
      <p:sp>
        <p:nvSpPr>
          <p:cNvPr id="1778766186" name="Slide Number Placeholder 3"/>
          <p:cNvSpPr>
            <a:spLocks noGrp="1"/>
          </p:cNvSpPr>
          <p:nvPr>
            <p:ph type="sldNum" sz="quarter" idx="10"/>
          </p:nvPr>
        </p:nvSpPr>
        <p:spPr bwMode="auto"/>
        <p:txBody>
          <a:bodyPr/>
          <a:lstStyle/>
          <a:p>
            <a:pPr>
              <a:defRPr/>
            </a:pPr>
            <a:fld id="{A1DAF431-802F-FD73-D292-1028718F862D}" type="slidenum">
              <a:rPr/>
            </a:fld>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42204188" name="Slide Image Placeholder 1"/>
          <p:cNvSpPr>
            <a:spLocks noGrp="1" noRot="1" noChangeAspect="1"/>
          </p:cNvSpPr>
          <p:nvPr>
            <p:ph type="sldImg"/>
          </p:nvPr>
        </p:nvSpPr>
        <p:spPr bwMode="auto"/>
      </p:sp>
      <p:sp>
        <p:nvSpPr>
          <p:cNvPr id="1555133365" name="Notes Placeholder 2"/>
          <p:cNvSpPr>
            <a:spLocks noGrp="1"/>
          </p:cNvSpPr>
          <p:nvPr>
            <p:ph type="body" idx="1"/>
          </p:nvPr>
        </p:nvSpPr>
        <p:spPr bwMode="auto"/>
        <p:txBody>
          <a:bodyPr/>
          <a:lstStyle/>
          <a:p>
            <a:pPr>
              <a:defRPr/>
            </a:pPr>
          </a:p>
        </p:txBody>
      </p:sp>
      <p:sp>
        <p:nvSpPr>
          <p:cNvPr id="1030660213" name="Slide Number Placeholder 3"/>
          <p:cNvSpPr>
            <a:spLocks noGrp="1"/>
          </p:cNvSpPr>
          <p:nvPr>
            <p:ph type="sldNum" sz="quarter" idx="10"/>
          </p:nvPr>
        </p:nvSpPr>
        <p:spPr bwMode="auto"/>
        <p:txBody>
          <a:bodyPr/>
          <a:lstStyle/>
          <a:p>
            <a:pPr>
              <a:defRPr/>
            </a:pPr>
            <a:fld id="{136C3F24-64C6-78C5-D778-718DB58B38EC}" type="slidenum">
              <a:rPr/>
            </a:fld>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297399394" name="Slide Image Placeholder 1"/>
          <p:cNvSpPr>
            <a:spLocks noGrp="1" noRot="1" noChangeAspect="1"/>
          </p:cNvSpPr>
          <p:nvPr>
            <p:ph type="sldImg"/>
          </p:nvPr>
        </p:nvSpPr>
        <p:spPr bwMode="auto"/>
      </p:sp>
      <p:sp>
        <p:nvSpPr>
          <p:cNvPr id="2009300529" name="Notes Placeholder 2"/>
          <p:cNvSpPr>
            <a:spLocks noGrp="1"/>
          </p:cNvSpPr>
          <p:nvPr>
            <p:ph type="body" idx="1"/>
          </p:nvPr>
        </p:nvSpPr>
        <p:spPr bwMode="auto"/>
        <p:txBody>
          <a:bodyPr/>
          <a:lstStyle/>
          <a:p>
            <a:pPr>
              <a:defRPr/>
            </a:pPr>
          </a:p>
        </p:txBody>
      </p:sp>
      <p:sp>
        <p:nvSpPr>
          <p:cNvPr id="2046738057" name="Slide Number Placeholder 3"/>
          <p:cNvSpPr>
            <a:spLocks noGrp="1"/>
          </p:cNvSpPr>
          <p:nvPr>
            <p:ph type="sldNum" sz="quarter" idx="10"/>
          </p:nvPr>
        </p:nvSpPr>
        <p:spPr bwMode="auto"/>
        <p:txBody>
          <a:bodyPr/>
          <a:lstStyle/>
          <a:p>
            <a:pPr>
              <a:defRPr/>
            </a:pPr>
            <a:fld id="{EA750395-DDE3-285F-7F9B-4CB276557AA9}" type="slidenum">
              <a:rPr/>
            </a:fld>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01138276" name="Slide Image Placeholder 1"/>
          <p:cNvSpPr>
            <a:spLocks noGrp="1" noRot="1" noChangeAspect="1"/>
          </p:cNvSpPr>
          <p:nvPr>
            <p:ph type="sldImg"/>
          </p:nvPr>
        </p:nvSpPr>
        <p:spPr bwMode="auto"/>
      </p:sp>
      <p:sp>
        <p:nvSpPr>
          <p:cNvPr id="1326122997" name="Notes Placeholder 2"/>
          <p:cNvSpPr>
            <a:spLocks noGrp="1"/>
          </p:cNvSpPr>
          <p:nvPr>
            <p:ph type="body" idx="1"/>
          </p:nvPr>
        </p:nvSpPr>
        <p:spPr bwMode="auto"/>
        <p:txBody>
          <a:bodyPr/>
          <a:lstStyle/>
          <a:p>
            <a:pPr>
              <a:defRPr/>
            </a:pPr>
          </a:p>
        </p:txBody>
      </p:sp>
      <p:sp>
        <p:nvSpPr>
          <p:cNvPr id="1012437933" name="Slide Number Placeholder 3"/>
          <p:cNvSpPr>
            <a:spLocks noGrp="1"/>
          </p:cNvSpPr>
          <p:nvPr>
            <p:ph type="sldNum" sz="quarter" idx="10"/>
          </p:nvPr>
        </p:nvSpPr>
        <p:spPr bwMode="auto"/>
        <p:txBody>
          <a:bodyPr/>
          <a:lstStyle/>
          <a:p>
            <a:pPr>
              <a:defRPr/>
            </a:pPr>
            <a:fld id="{7EE38035-E180-8B08-0F5A-5276B588D1A1}" type="slidenum">
              <a:rPr/>
            </a:fld>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09667177" name="Slide Image Placeholder 1"/>
          <p:cNvSpPr>
            <a:spLocks noGrp="1" noRot="1" noChangeAspect="1"/>
          </p:cNvSpPr>
          <p:nvPr>
            <p:ph type="sldImg"/>
          </p:nvPr>
        </p:nvSpPr>
        <p:spPr bwMode="auto"/>
      </p:sp>
      <p:sp>
        <p:nvSpPr>
          <p:cNvPr id="988388942" name="Notes Placeholder 2"/>
          <p:cNvSpPr>
            <a:spLocks noGrp="1"/>
          </p:cNvSpPr>
          <p:nvPr>
            <p:ph type="body" idx="1"/>
          </p:nvPr>
        </p:nvSpPr>
        <p:spPr bwMode="auto"/>
        <p:txBody>
          <a:bodyPr/>
          <a:lstStyle/>
          <a:p>
            <a:pPr>
              <a:defRPr/>
            </a:pPr>
          </a:p>
        </p:txBody>
      </p:sp>
      <p:sp>
        <p:nvSpPr>
          <p:cNvPr id="512019803" name="Slide Number Placeholder 3"/>
          <p:cNvSpPr>
            <a:spLocks noGrp="1"/>
          </p:cNvSpPr>
          <p:nvPr>
            <p:ph type="sldNum" sz="quarter" idx="10"/>
          </p:nvPr>
        </p:nvSpPr>
        <p:spPr bwMode="auto"/>
        <p:txBody>
          <a:bodyPr/>
          <a:lstStyle/>
          <a:p>
            <a:pPr>
              <a:defRPr/>
            </a:pPr>
            <a:fld id="{F71ADE3A-20B8-4487-308E-4CA9FE42502E}" type="slidenum">
              <a:rPr/>
            </a:fld>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098388486" name="Slide Image Placeholder 1"/>
          <p:cNvSpPr>
            <a:spLocks noGrp="1" noRot="1" noChangeAspect="1"/>
          </p:cNvSpPr>
          <p:nvPr>
            <p:ph type="sldImg"/>
          </p:nvPr>
        </p:nvSpPr>
        <p:spPr bwMode="auto"/>
      </p:sp>
      <p:sp>
        <p:nvSpPr>
          <p:cNvPr id="1288063217" name="Notes Placeholder 2"/>
          <p:cNvSpPr>
            <a:spLocks noGrp="1"/>
          </p:cNvSpPr>
          <p:nvPr>
            <p:ph type="body" idx="1"/>
          </p:nvPr>
        </p:nvSpPr>
        <p:spPr bwMode="auto"/>
        <p:txBody>
          <a:bodyPr/>
          <a:lstStyle/>
          <a:p>
            <a:pPr>
              <a:defRPr/>
            </a:pPr>
          </a:p>
        </p:txBody>
      </p:sp>
      <p:sp>
        <p:nvSpPr>
          <p:cNvPr id="966173864" name="Slide Number Placeholder 3"/>
          <p:cNvSpPr>
            <a:spLocks noGrp="1"/>
          </p:cNvSpPr>
          <p:nvPr>
            <p:ph type="sldNum" sz="quarter" idx="10"/>
          </p:nvPr>
        </p:nvSpPr>
        <p:spPr bwMode="auto"/>
        <p:txBody>
          <a:bodyPr/>
          <a:lstStyle/>
          <a:p>
            <a:pPr>
              <a:defRPr/>
            </a:pPr>
            <a:fld id="{02139927-F657-2541-0AF8-C3A7B1D82DBB}" type="slidenum">
              <a:rPr/>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FDCB716-A27C-5B45-3200-EFF69672A4F7}" type="slidenum">
              <a:rPr/>
            </a:fld>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99551411" name="Slide Image Placeholder 1"/>
          <p:cNvSpPr>
            <a:spLocks noGrp="1" noRot="1" noChangeAspect="1"/>
          </p:cNvSpPr>
          <p:nvPr>
            <p:ph type="sldImg"/>
          </p:nvPr>
        </p:nvSpPr>
        <p:spPr bwMode="auto"/>
      </p:sp>
      <p:sp>
        <p:nvSpPr>
          <p:cNvPr id="722482523" name="Notes Placeholder 2"/>
          <p:cNvSpPr>
            <a:spLocks noGrp="1"/>
          </p:cNvSpPr>
          <p:nvPr>
            <p:ph type="body" idx="1"/>
          </p:nvPr>
        </p:nvSpPr>
        <p:spPr bwMode="auto"/>
        <p:txBody>
          <a:bodyPr/>
          <a:lstStyle/>
          <a:p>
            <a:pPr>
              <a:defRPr/>
            </a:pPr>
          </a:p>
        </p:txBody>
      </p:sp>
      <p:sp>
        <p:nvSpPr>
          <p:cNvPr id="1598544416" name="Slide Number Placeholder 3"/>
          <p:cNvSpPr>
            <a:spLocks noGrp="1"/>
          </p:cNvSpPr>
          <p:nvPr>
            <p:ph type="sldNum" sz="quarter" idx="10"/>
          </p:nvPr>
        </p:nvSpPr>
        <p:spPr bwMode="auto"/>
        <p:txBody>
          <a:bodyPr/>
          <a:lstStyle/>
          <a:p>
            <a:pPr>
              <a:defRPr/>
            </a:pPr>
            <a:fld id="{6331BE27-E5DD-C83C-100E-8EFEA96BD995}" type="slidenum">
              <a:rPr/>
            </a:fld>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15332785" name="Slide Image Placeholder 1"/>
          <p:cNvSpPr>
            <a:spLocks noGrp="1" noRot="1" noChangeAspect="1"/>
          </p:cNvSpPr>
          <p:nvPr>
            <p:ph type="sldImg"/>
          </p:nvPr>
        </p:nvSpPr>
        <p:spPr bwMode="auto"/>
      </p:sp>
      <p:sp>
        <p:nvSpPr>
          <p:cNvPr id="683967296" name="Notes Placeholder 2"/>
          <p:cNvSpPr>
            <a:spLocks noGrp="1"/>
          </p:cNvSpPr>
          <p:nvPr>
            <p:ph type="body" idx="1"/>
          </p:nvPr>
        </p:nvSpPr>
        <p:spPr bwMode="auto"/>
        <p:txBody>
          <a:bodyPr/>
          <a:lstStyle/>
          <a:p>
            <a:pPr>
              <a:defRPr/>
            </a:pPr>
          </a:p>
        </p:txBody>
      </p:sp>
      <p:sp>
        <p:nvSpPr>
          <p:cNvPr id="413359833" name="Slide Number Placeholder 3"/>
          <p:cNvSpPr>
            <a:spLocks noGrp="1"/>
          </p:cNvSpPr>
          <p:nvPr>
            <p:ph type="sldNum" sz="quarter" idx="10"/>
          </p:nvPr>
        </p:nvSpPr>
        <p:spPr bwMode="auto"/>
        <p:txBody>
          <a:bodyPr/>
          <a:lstStyle/>
          <a:p>
            <a:pPr>
              <a:defRPr/>
            </a:pPr>
            <a:fld id="{22DFA5CA-AF87-5F4C-BE1A-F4262A3D1563}" type="slidenum">
              <a:rPr/>
            </a:fld>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16455946" name="Slide Image Placeholder 1"/>
          <p:cNvSpPr>
            <a:spLocks noGrp="1" noRot="1" noChangeAspect="1"/>
          </p:cNvSpPr>
          <p:nvPr>
            <p:ph type="sldImg"/>
          </p:nvPr>
        </p:nvSpPr>
        <p:spPr bwMode="auto"/>
      </p:sp>
      <p:sp>
        <p:nvSpPr>
          <p:cNvPr id="1969262053" name="Notes Placeholder 2"/>
          <p:cNvSpPr>
            <a:spLocks noGrp="1"/>
          </p:cNvSpPr>
          <p:nvPr>
            <p:ph type="body" idx="1"/>
          </p:nvPr>
        </p:nvSpPr>
        <p:spPr bwMode="auto"/>
        <p:txBody>
          <a:bodyPr/>
          <a:lstStyle/>
          <a:p>
            <a:pPr>
              <a:defRPr/>
            </a:pPr>
          </a:p>
        </p:txBody>
      </p:sp>
      <p:sp>
        <p:nvSpPr>
          <p:cNvPr id="332081686" name="Slide Number Placeholder 3"/>
          <p:cNvSpPr>
            <a:spLocks noGrp="1"/>
          </p:cNvSpPr>
          <p:nvPr>
            <p:ph type="sldNum" sz="quarter" idx="10"/>
          </p:nvPr>
        </p:nvSpPr>
        <p:spPr bwMode="auto"/>
        <p:txBody>
          <a:bodyPr/>
          <a:lstStyle/>
          <a:p>
            <a:pPr>
              <a:defRPr/>
            </a:pPr>
            <a:fld id="{5D491AD8-3F42-4871-395B-2A21D25069FE}" type="slidenum">
              <a:rPr/>
            </a:fld>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6916146" name="Slide Image Placeholder 1"/>
          <p:cNvSpPr>
            <a:spLocks noGrp="1" noRot="1" noChangeAspect="1"/>
          </p:cNvSpPr>
          <p:nvPr>
            <p:ph type="sldImg"/>
          </p:nvPr>
        </p:nvSpPr>
        <p:spPr bwMode="auto"/>
      </p:sp>
      <p:sp>
        <p:nvSpPr>
          <p:cNvPr id="1776610932" name="Notes Placeholder 2"/>
          <p:cNvSpPr>
            <a:spLocks noGrp="1"/>
          </p:cNvSpPr>
          <p:nvPr>
            <p:ph type="body" idx="1"/>
          </p:nvPr>
        </p:nvSpPr>
        <p:spPr bwMode="auto"/>
        <p:txBody>
          <a:bodyPr/>
          <a:lstStyle/>
          <a:p>
            <a:pPr>
              <a:defRPr/>
            </a:pPr>
          </a:p>
        </p:txBody>
      </p:sp>
      <p:sp>
        <p:nvSpPr>
          <p:cNvPr id="95780160" name="Slide Number Placeholder 3"/>
          <p:cNvSpPr>
            <a:spLocks noGrp="1"/>
          </p:cNvSpPr>
          <p:nvPr>
            <p:ph type="sldNum" sz="quarter" idx="10"/>
          </p:nvPr>
        </p:nvSpPr>
        <p:spPr bwMode="auto"/>
        <p:txBody>
          <a:bodyPr/>
          <a:lstStyle/>
          <a:p>
            <a:pPr>
              <a:defRPr/>
            </a:pPr>
            <a:fld id="{EA74B8D8-0BD4-3230-9245-580BB6481799}" type="slidenum">
              <a:rPr/>
            </a:fld>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99861723" name="Slide Image Placeholder 1"/>
          <p:cNvSpPr>
            <a:spLocks noGrp="1" noRot="1" noChangeAspect="1"/>
          </p:cNvSpPr>
          <p:nvPr>
            <p:ph type="sldImg"/>
          </p:nvPr>
        </p:nvSpPr>
        <p:spPr bwMode="auto"/>
      </p:sp>
      <p:sp>
        <p:nvSpPr>
          <p:cNvPr id="2035295768" name="Notes Placeholder 2"/>
          <p:cNvSpPr>
            <a:spLocks noGrp="1"/>
          </p:cNvSpPr>
          <p:nvPr>
            <p:ph type="body" idx="1"/>
          </p:nvPr>
        </p:nvSpPr>
        <p:spPr bwMode="auto"/>
        <p:txBody>
          <a:bodyPr/>
          <a:lstStyle/>
          <a:p>
            <a:pPr>
              <a:defRPr/>
            </a:pPr>
          </a:p>
        </p:txBody>
      </p:sp>
      <p:sp>
        <p:nvSpPr>
          <p:cNvPr id="1072264056" name="Slide Number Placeholder 3"/>
          <p:cNvSpPr>
            <a:spLocks noGrp="1"/>
          </p:cNvSpPr>
          <p:nvPr>
            <p:ph type="sldNum" sz="quarter" idx="10"/>
          </p:nvPr>
        </p:nvSpPr>
        <p:spPr bwMode="auto"/>
        <p:txBody>
          <a:bodyPr/>
          <a:lstStyle/>
          <a:p>
            <a:pPr>
              <a:defRPr/>
            </a:pPr>
            <a:fld id="{4E57B90F-0558-BB77-676E-74DFC019F896}" type="slidenum">
              <a:rPr/>
            </a:fld>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33722475" name="Slide Image Placeholder 1"/>
          <p:cNvSpPr>
            <a:spLocks noGrp="1" noRot="1" noChangeAspect="1"/>
          </p:cNvSpPr>
          <p:nvPr>
            <p:ph type="sldImg"/>
          </p:nvPr>
        </p:nvSpPr>
        <p:spPr bwMode="auto"/>
      </p:sp>
      <p:sp>
        <p:nvSpPr>
          <p:cNvPr id="1707791863" name="Notes Placeholder 2"/>
          <p:cNvSpPr>
            <a:spLocks noGrp="1"/>
          </p:cNvSpPr>
          <p:nvPr>
            <p:ph type="body" idx="1"/>
          </p:nvPr>
        </p:nvSpPr>
        <p:spPr bwMode="auto"/>
        <p:txBody>
          <a:bodyPr/>
          <a:lstStyle/>
          <a:p>
            <a:pPr>
              <a:defRPr/>
            </a:pPr>
          </a:p>
        </p:txBody>
      </p:sp>
      <p:sp>
        <p:nvSpPr>
          <p:cNvPr id="1822044362" name="Slide Number Placeholder 3"/>
          <p:cNvSpPr>
            <a:spLocks noGrp="1"/>
          </p:cNvSpPr>
          <p:nvPr>
            <p:ph type="sldNum" sz="quarter" idx="10"/>
          </p:nvPr>
        </p:nvSpPr>
        <p:spPr bwMode="auto"/>
        <p:txBody>
          <a:bodyPr/>
          <a:lstStyle/>
          <a:p>
            <a:pPr>
              <a:defRPr/>
            </a:pPr>
            <a:fld id="{85625BE5-263F-B77E-C254-F043C8CB1FD3}" type="slidenum">
              <a:rPr/>
            </a:fld>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65683698" name="Slide Image Placeholder 1"/>
          <p:cNvSpPr>
            <a:spLocks noGrp="1" noRot="1" noChangeAspect="1"/>
          </p:cNvSpPr>
          <p:nvPr>
            <p:ph type="sldImg"/>
          </p:nvPr>
        </p:nvSpPr>
        <p:spPr bwMode="auto"/>
      </p:sp>
      <p:sp>
        <p:nvSpPr>
          <p:cNvPr id="1418016818" name="Notes Placeholder 2"/>
          <p:cNvSpPr>
            <a:spLocks noGrp="1"/>
          </p:cNvSpPr>
          <p:nvPr>
            <p:ph type="body" idx="1"/>
          </p:nvPr>
        </p:nvSpPr>
        <p:spPr bwMode="auto"/>
        <p:txBody>
          <a:bodyPr/>
          <a:lstStyle/>
          <a:p>
            <a:pPr>
              <a:defRPr/>
            </a:pPr>
          </a:p>
        </p:txBody>
      </p:sp>
      <p:sp>
        <p:nvSpPr>
          <p:cNvPr id="2029798238" name="Slide Number Placeholder 3"/>
          <p:cNvSpPr>
            <a:spLocks noGrp="1"/>
          </p:cNvSpPr>
          <p:nvPr>
            <p:ph type="sldNum" sz="quarter" idx="10"/>
          </p:nvPr>
        </p:nvSpPr>
        <p:spPr bwMode="auto"/>
        <p:txBody>
          <a:bodyPr/>
          <a:lstStyle/>
          <a:p>
            <a:pPr>
              <a:defRPr/>
            </a:pPr>
            <a:fld id="{0E261EBD-26A9-EF93-1FCF-1DFD2EEF30A9}" type="slidenum">
              <a:rPr/>
            </a:fld>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39037024" name="Slide Image Placeholder 1"/>
          <p:cNvSpPr>
            <a:spLocks noGrp="1" noRot="1" noChangeAspect="1"/>
          </p:cNvSpPr>
          <p:nvPr>
            <p:ph type="sldImg"/>
          </p:nvPr>
        </p:nvSpPr>
        <p:spPr bwMode="auto"/>
      </p:sp>
      <p:sp>
        <p:nvSpPr>
          <p:cNvPr id="1303364575" name="Notes Placeholder 2"/>
          <p:cNvSpPr>
            <a:spLocks noGrp="1"/>
          </p:cNvSpPr>
          <p:nvPr>
            <p:ph type="body" idx="1"/>
          </p:nvPr>
        </p:nvSpPr>
        <p:spPr bwMode="auto"/>
        <p:txBody>
          <a:bodyPr/>
          <a:lstStyle/>
          <a:p>
            <a:pPr>
              <a:defRPr/>
            </a:pPr>
          </a:p>
        </p:txBody>
      </p:sp>
      <p:sp>
        <p:nvSpPr>
          <p:cNvPr id="144784609" name="Slide Number Placeholder 3"/>
          <p:cNvSpPr>
            <a:spLocks noGrp="1"/>
          </p:cNvSpPr>
          <p:nvPr>
            <p:ph type="sldNum" sz="quarter" idx="10"/>
          </p:nvPr>
        </p:nvSpPr>
        <p:spPr bwMode="auto"/>
        <p:txBody>
          <a:bodyPr/>
          <a:lstStyle/>
          <a:p>
            <a:pPr>
              <a:defRPr/>
            </a:pPr>
            <a:fld id="{F89F88F6-19D3-66C5-01EB-8DF9D4FDAF0B}" type="slidenum">
              <a:rPr/>
            </a:fld>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85441309" name="Slide Image Placeholder 1"/>
          <p:cNvSpPr>
            <a:spLocks noGrp="1" noRot="1" noChangeAspect="1"/>
          </p:cNvSpPr>
          <p:nvPr>
            <p:ph type="sldImg"/>
          </p:nvPr>
        </p:nvSpPr>
        <p:spPr bwMode="auto"/>
      </p:sp>
      <p:sp>
        <p:nvSpPr>
          <p:cNvPr id="1535004428" name="Notes Placeholder 2"/>
          <p:cNvSpPr>
            <a:spLocks noGrp="1"/>
          </p:cNvSpPr>
          <p:nvPr>
            <p:ph type="body" idx="1"/>
          </p:nvPr>
        </p:nvSpPr>
        <p:spPr bwMode="auto"/>
        <p:txBody>
          <a:bodyPr/>
          <a:lstStyle/>
          <a:p>
            <a:pPr>
              <a:defRPr/>
            </a:pPr>
          </a:p>
        </p:txBody>
      </p:sp>
      <p:sp>
        <p:nvSpPr>
          <p:cNvPr id="518207774" name="Slide Number Placeholder 3"/>
          <p:cNvSpPr>
            <a:spLocks noGrp="1"/>
          </p:cNvSpPr>
          <p:nvPr>
            <p:ph type="sldNum" sz="quarter" idx="10"/>
          </p:nvPr>
        </p:nvSpPr>
        <p:spPr bwMode="auto"/>
        <p:txBody>
          <a:bodyPr/>
          <a:lstStyle/>
          <a:p>
            <a:pPr>
              <a:defRPr/>
            </a:pPr>
            <a:fld id="{45257951-95E3-C8BB-EB46-615BE1F5637A}" type="slidenum">
              <a:rPr/>
            </a:fld>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39301407" name="Slide Image Placeholder 1"/>
          <p:cNvSpPr>
            <a:spLocks noGrp="1" noRot="1" noChangeAspect="1"/>
          </p:cNvSpPr>
          <p:nvPr>
            <p:ph type="sldImg"/>
          </p:nvPr>
        </p:nvSpPr>
        <p:spPr bwMode="auto"/>
      </p:sp>
      <p:sp>
        <p:nvSpPr>
          <p:cNvPr id="1167832091" name="Notes Placeholder 2"/>
          <p:cNvSpPr>
            <a:spLocks noGrp="1"/>
          </p:cNvSpPr>
          <p:nvPr>
            <p:ph type="body" idx="1"/>
          </p:nvPr>
        </p:nvSpPr>
        <p:spPr bwMode="auto"/>
        <p:txBody>
          <a:bodyPr/>
          <a:lstStyle/>
          <a:p>
            <a:pPr>
              <a:defRPr/>
            </a:pPr>
          </a:p>
        </p:txBody>
      </p:sp>
      <p:sp>
        <p:nvSpPr>
          <p:cNvPr id="1646629312" name="Slide Number Placeholder 3"/>
          <p:cNvSpPr>
            <a:spLocks noGrp="1"/>
          </p:cNvSpPr>
          <p:nvPr>
            <p:ph type="sldNum" sz="quarter" idx="10"/>
          </p:nvPr>
        </p:nvSpPr>
        <p:spPr bwMode="auto"/>
        <p:txBody>
          <a:bodyPr/>
          <a:lstStyle/>
          <a:p>
            <a:pPr>
              <a:defRPr/>
            </a:pPr>
            <a:fld id="{B05BF392-D8BC-CC7B-65C5-0224447BD4A0}" type="slidenum">
              <a:rPr/>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FDCB716-A27C-5B45-3200-EFF69672A4F7}" type="slidenum">
              <a:rPr/>
            </a:fld>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68189812" name="Slide Image Placeholder 1"/>
          <p:cNvSpPr>
            <a:spLocks noGrp="1" noRot="1" noChangeAspect="1"/>
          </p:cNvSpPr>
          <p:nvPr>
            <p:ph type="sldImg"/>
          </p:nvPr>
        </p:nvSpPr>
        <p:spPr bwMode="auto"/>
      </p:sp>
      <p:sp>
        <p:nvSpPr>
          <p:cNvPr id="1265748042" name="Notes Placeholder 2"/>
          <p:cNvSpPr>
            <a:spLocks noGrp="1"/>
          </p:cNvSpPr>
          <p:nvPr>
            <p:ph type="body" idx="1"/>
          </p:nvPr>
        </p:nvSpPr>
        <p:spPr bwMode="auto"/>
        <p:txBody>
          <a:bodyPr/>
          <a:lstStyle/>
          <a:p>
            <a:pPr>
              <a:defRPr/>
            </a:pPr>
          </a:p>
        </p:txBody>
      </p:sp>
      <p:sp>
        <p:nvSpPr>
          <p:cNvPr id="1285792150" name="Slide Number Placeholder 3"/>
          <p:cNvSpPr>
            <a:spLocks noGrp="1"/>
          </p:cNvSpPr>
          <p:nvPr>
            <p:ph type="sldNum" sz="quarter" idx="10"/>
          </p:nvPr>
        </p:nvSpPr>
        <p:spPr bwMode="auto"/>
        <p:txBody>
          <a:bodyPr/>
          <a:lstStyle/>
          <a:p>
            <a:pPr>
              <a:defRPr/>
            </a:pPr>
            <a:fld id="{F588EBBD-CE94-5EC0-00BA-B450FA7DD16A}" type="slidenum">
              <a:rPr/>
            </a:fld>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53132156" name="Slide Image Placeholder 1"/>
          <p:cNvSpPr>
            <a:spLocks noGrp="1" noRot="1" noChangeAspect="1"/>
          </p:cNvSpPr>
          <p:nvPr>
            <p:ph type="sldImg"/>
          </p:nvPr>
        </p:nvSpPr>
        <p:spPr bwMode="auto"/>
      </p:sp>
      <p:sp>
        <p:nvSpPr>
          <p:cNvPr id="359384493" name="Notes Placeholder 2"/>
          <p:cNvSpPr>
            <a:spLocks noGrp="1"/>
          </p:cNvSpPr>
          <p:nvPr>
            <p:ph type="body" idx="1"/>
          </p:nvPr>
        </p:nvSpPr>
        <p:spPr bwMode="auto"/>
        <p:txBody>
          <a:bodyPr/>
          <a:lstStyle/>
          <a:p>
            <a:pPr>
              <a:defRPr/>
            </a:pPr>
          </a:p>
        </p:txBody>
      </p:sp>
      <p:sp>
        <p:nvSpPr>
          <p:cNvPr id="522599348" name="Slide Number Placeholder 3"/>
          <p:cNvSpPr>
            <a:spLocks noGrp="1"/>
          </p:cNvSpPr>
          <p:nvPr>
            <p:ph type="sldNum" sz="quarter" idx="10"/>
          </p:nvPr>
        </p:nvSpPr>
        <p:spPr bwMode="auto"/>
        <p:txBody>
          <a:bodyPr/>
          <a:lstStyle/>
          <a:p>
            <a:pPr>
              <a:defRPr/>
            </a:pPr>
            <a:fld id="{63C9D31C-05E0-2804-78B3-B97B64712528}" type="slidenum">
              <a:rPr/>
            </a:fld>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23873476" name="Slide Image Placeholder 1"/>
          <p:cNvSpPr>
            <a:spLocks noGrp="1" noRot="1" noChangeAspect="1"/>
          </p:cNvSpPr>
          <p:nvPr>
            <p:ph type="sldImg"/>
          </p:nvPr>
        </p:nvSpPr>
        <p:spPr bwMode="auto"/>
      </p:sp>
      <p:sp>
        <p:nvSpPr>
          <p:cNvPr id="1150219848" name="Notes Placeholder 2"/>
          <p:cNvSpPr>
            <a:spLocks noGrp="1"/>
          </p:cNvSpPr>
          <p:nvPr>
            <p:ph type="body" idx="1"/>
          </p:nvPr>
        </p:nvSpPr>
        <p:spPr bwMode="auto"/>
        <p:txBody>
          <a:bodyPr/>
          <a:lstStyle/>
          <a:p>
            <a:pPr>
              <a:defRPr/>
            </a:pPr>
          </a:p>
        </p:txBody>
      </p:sp>
      <p:sp>
        <p:nvSpPr>
          <p:cNvPr id="487273052" name="Slide Number Placeholder 3"/>
          <p:cNvSpPr>
            <a:spLocks noGrp="1"/>
          </p:cNvSpPr>
          <p:nvPr>
            <p:ph type="sldNum" sz="quarter" idx="10"/>
          </p:nvPr>
        </p:nvSpPr>
        <p:spPr bwMode="auto"/>
        <p:txBody>
          <a:bodyPr/>
          <a:lstStyle/>
          <a:p>
            <a:pPr>
              <a:defRPr/>
            </a:pPr>
            <a:fld id="{D69B3747-49B7-45CF-396B-D49A2F3893ED}" type="slidenum">
              <a:rPr/>
            </a:fld>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C952C27-9E26-152B-308E-B9813CCEC46B}" type="slidenum">
              <a:rPr/>
            </a:fld>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9256447" name="Slide Image Placeholder 1"/>
          <p:cNvSpPr>
            <a:spLocks noGrp="1" noRot="1" noChangeAspect="1"/>
          </p:cNvSpPr>
          <p:nvPr>
            <p:ph type="sldImg"/>
          </p:nvPr>
        </p:nvSpPr>
        <p:spPr bwMode="auto"/>
      </p:sp>
      <p:sp>
        <p:nvSpPr>
          <p:cNvPr id="1489662339" name="Notes Placeholder 2"/>
          <p:cNvSpPr>
            <a:spLocks noGrp="1"/>
          </p:cNvSpPr>
          <p:nvPr>
            <p:ph type="body" idx="1"/>
          </p:nvPr>
        </p:nvSpPr>
        <p:spPr bwMode="auto"/>
        <p:txBody>
          <a:bodyPr/>
          <a:lstStyle/>
          <a:p>
            <a:pPr>
              <a:defRPr/>
            </a:pPr>
          </a:p>
        </p:txBody>
      </p:sp>
      <p:sp>
        <p:nvSpPr>
          <p:cNvPr id="1199805335" name="Slide Number Placeholder 3"/>
          <p:cNvSpPr>
            <a:spLocks noGrp="1"/>
          </p:cNvSpPr>
          <p:nvPr>
            <p:ph type="sldNum" sz="quarter" idx="10"/>
          </p:nvPr>
        </p:nvSpPr>
        <p:spPr bwMode="auto"/>
        <p:txBody>
          <a:bodyPr/>
          <a:lstStyle/>
          <a:p>
            <a:pPr>
              <a:defRPr/>
            </a:pPr>
            <a:fld id="{ED6613C9-997D-1F79-0269-6A34AB77CA33}" type="slidenum">
              <a:rPr/>
            </a:fld>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998404173" name="Slide Image Placeholder 1"/>
          <p:cNvSpPr>
            <a:spLocks noGrp="1" noRot="1" noChangeAspect="1"/>
          </p:cNvSpPr>
          <p:nvPr>
            <p:ph type="sldImg"/>
          </p:nvPr>
        </p:nvSpPr>
        <p:spPr bwMode="auto"/>
      </p:sp>
      <p:sp>
        <p:nvSpPr>
          <p:cNvPr id="1153673248" name="Notes Placeholder 2"/>
          <p:cNvSpPr>
            <a:spLocks noGrp="1"/>
          </p:cNvSpPr>
          <p:nvPr>
            <p:ph type="body" idx="1"/>
          </p:nvPr>
        </p:nvSpPr>
        <p:spPr bwMode="auto"/>
        <p:txBody>
          <a:bodyPr/>
          <a:lstStyle/>
          <a:p>
            <a:pPr>
              <a:defRPr/>
            </a:pPr>
          </a:p>
        </p:txBody>
      </p:sp>
      <p:sp>
        <p:nvSpPr>
          <p:cNvPr id="1566147767" name="Slide Number Placeholder 3"/>
          <p:cNvSpPr>
            <a:spLocks noGrp="1"/>
          </p:cNvSpPr>
          <p:nvPr>
            <p:ph type="sldNum" sz="quarter" idx="10"/>
          </p:nvPr>
        </p:nvSpPr>
        <p:spPr bwMode="auto"/>
        <p:txBody>
          <a:bodyPr/>
          <a:lstStyle/>
          <a:p>
            <a:pPr>
              <a:defRPr/>
            </a:pPr>
            <a:fld id="{46B4170A-7518-1F4B-725E-DD936CC029DF}" type="slidenum">
              <a:rPr/>
            </a:fld>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20195873" name="Slide Image Placeholder 1"/>
          <p:cNvSpPr>
            <a:spLocks noGrp="1" noRot="1" noChangeAspect="1"/>
          </p:cNvSpPr>
          <p:nvPr>
            <p:ph type="sldImg"/>
          </p:nvPr>
        </p:nvSpPr>
        <p:spPr bwMode="auto"/>
      </p:sp>
      <p:sp>
        <p:nvSpPr>
          <p:cNvPr id="677334337" name="Notes Placeholder 2"/>
          <p:cNvSpPr>
            <a:spLocks noGrp="1"/>
          </p:cNvSpPr>
          <p:nvPr>
            <p:ph type="body" idx="1"/>
          </p:nvPr>
        </p:nvSpPr>
        <p:spPr bwMode="auto"/>
        <p:txBody>
          <a:bodyPr/>
          <a:lstStyle/>
          <a:p>
            <a:pPr>
              <a:defRPr/>
            </a:pPr>
          </a:p>
        </p:txBody>
      </p:sp>
      <p:sp>
        <p:nvSpPr>
          <p:cNvPr id="1071033110" name="Slide Number Placeholder 3"/>
          <p:cNvSpPr>
            <a:spLocks noGrp="1"/>
          </p:cNvSpPr>
          <p:nvPr>
            <p:ph type="sldNum" sz="quarter" idx="10"/>
          </p:nvPr>
        </p:nvSpPr>
        <p:spPr bwMode="auto"/>
        <p:txBody>
          <a:bodyPr/>
          <a:lstStyle/>
          <a:p>
            <a:pPr>
              <a:defRPr/>
            </a:pPr>
            <a:fld id="{B8F20F81-83D7-B7F9-E27C-A1F20DBF57CE}" type="slidenum">
              <a:rPr/>
            </a:fld>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20423101" name="Slide Image Placeholder 1"/>
          <p:cNvSpPr>
            <a:spLocks noGrp="1" noRot="1" noChangeAspect="1"/>
          </p:cNvSpPr>
          <p:nvPr>
            <p:ph type="sldImg"/>
          </p:nvPr>
        </p:nvSpPr>
        <p:spPr bwMode="auto"/>
      </p:sp>
      <p:sp>
        <p:nvSpPr>
          <p:cNvPr id="443783401" name="Notes Placeholder 2"/>
          <p:cNvSpPr>
            <a:spLocks noGrp="1"/>
          </p:cNvSpPr>
          <p:nvPr>
            <p:ph type="body" idx="1"/>
          </p:nvPr>
        </p:nvSpPr>
        <p:spPr bwMode="auto"/>
        <p:txBody>
          <a:bodyPr/>
          <a:lstStyle/>
          <a:p>
            <a:pPr>
              <a:defRPr/>
            </a:pPr>
          </a:p>
        </p:txBody>
      </p:sp>
      <p:sp>
        <p:nvSpPr>
          <p:cNvPr id="600909516" name="Slide Number Placeholder 3"/>
          <p:cNvSpPr>
            <a:spLocks noGrp="1"/>
          </p:cNvSpPr>
          <p:nvPr>
            <p:ph type="sldNum" sz="quarter" idx="10"/>
          </p:nvPr>
        </p:nvSpPr>
        <p:spPr bwMode="auto"/>
        <p:txBody>
          <a:bodyPr/>
          <a:lstStyle/>
          <a:p>
            <a:pPr>
              <a:defRPr/>
            </a:pPr>
            <a:fld id="{C376B229-C085-C925-6F22-612EF5022A6E}" type="slidenum">
              <a:rPr/>
            </a:fld>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19052897" name="Slide Image Placeholder 1"/>
          <p:cNvSpPr>
            <a:spLocks noGrp="1" noRot="1" noChangeAspect="1"/>
          </p:cNvSpPr>
          <p:nvPr>
            <p:ph type="sldImg"/>
          </p:nvPr>
        </p:nvSpPr>
        <p:spPr bwMode="auto"/>
      </p:sp>
      <p:sp>
        <p:nvSpPr>
          <p:cNvPr id="281769464" name="Notes Placeholder 2"/>
          <p:cNvSpPr>
            <a:spLocks noGrp="1"/>
          </p:cNvSpPr>
          <p:nvPr>
            <p:ph type="body" idx="1"/>
          </p:nvPr>
        </p:nvSpPr>
        <p:spPr bwMode="auto"/>
        <p:txBody>
          <a:bodyPr/>
          <a:lstStyle/>
          <a:p>
            <a:pPr>
              <a:defRPr/>
            </a:pPr>
          </a:p>
        </p:txBody>
      </p:sp>
      <p:sp>
        <p:nvSpPr>
          <p:cNvPr id="2077765855" name="Slide Number Placeholder 3"/>
          <p:cNvSpPr>
            <a:spLocks noGrp="1"/>
          </p:cNvSpPr>
          <p:nvPr>
            <p:ph type="sldNum" sz="quarter" idx="10"/>
          </p:nvPr>
        </p:nvSpPr>
        <p:spPr bwMode="auto"/>
        <p:txBody>
          <a:bodyPr/>
          <a:lstStyle/>
          <a:p>
            <a:pPr>
              <a:defRPr/>
            </a:pPr>
            <a:fld id="{7BE73DBA-4FEA-BA08-6F74-15DBD0E50B17}" type="slidenum">
              <a:rPr/>
            </a:fld>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381918201" name="Slide Image Placeholder 1"/>
          <p:cNvSpPr>
            <a:spLocks noGrp="1" noRot="1" noChangeAspect="1"/>
          </p:cNvSpPr>
          <p:nvPr>
            <p:ph type="sldImg"/>
          </p:nvPr>
        </p:nvSpPr>
        <p:spPr bwMode="auto"/>
      </p:sp>
      <p:sp>
        <p:nvSpPr>
          <p:cNvPr id="1451311974" name="Notes Placeholder 2"/>
          <p:cNvSpPr>
            <a:spLocks noGrp="1"/>
          </p:cNvSpPr>
          <p:nvPr>
            <p:ph type="body" idx="1"/>
          </p:nvPr>
        </p:nvSpPr>
        <p:spPr bwMode="auto"/>
        <p:txBody>
          <a:bodyPr/>
          <a:lstStyle/>
          <a:p>
            <a:pPr>
              <a:defRPr/>
            </a:pPr>
          </a:p>
        </p:txBody>
      </p:sp>
      <p:sp>
        <p:nvSpPr>
          <p:cNvPr id="1411964667" name="Slide Number Placeholder 3"/>
          <p:cNvSpPr>
            <a:spLocks noGrp="1"/>
          </p:cNvSpPr>
          <p:nvPr>
            <p:ph type="sldNum" sz="quarter" idx="10"/>
          </p:nvPr>
        </p:nvSpPr>
        <p:spPr bwMode="auto"/>
        <p:txBody>
          <a:bodyPr/>
          <a:lstStyle/>
          <a:p>
            <a:pPr>
              <a:defRPr/>
            </a:pPr>
            <a:fld id="{5A22530F-0549-BCB0-FDC5-0A3C38661CF0}" type="slidenum">
              <a:rPr/>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40645543" name="Slide Image Placeholder 1"/>
          <p:cNvSpPr>
            <a:spLocks noGrp="1" noRot="1" noChangeAspect="1"/>
          </p:cNvSpPr>
          <p:nvPr>
            <p:ph type="sldImg"/>
          </p:nvPr>
        </p:nvSpPr>
        <p:spPr bwMode="auto"/>
      </p:sp>
      <p:sp>
        <p:nvSpPr>
          <p:cNvPr id="704605821" name="Notes Placeholder 2"/>
          <p:cNvSpPr>
            <a:spLocks noGrp="1"/>
          </p:cNvSpPr>
          <p:nvPr>
            <p:ph type="body" idx="1"/>
          </p:nvPr>
        </p:nvSpPr>
        <p:spPr bwMode="auto"/>
        <p:txBody>
          <a:bodyPr/>
          <a:lstStyle/>
          <a:p>
            <a:pPr>
              <a:defRPr/>
            </a:pPr>
          </a:p>
        </p:txBody>
      </p:sp>
      <p:sp>
        <p:nvSpPr>
          <p:cNvPr id="543381717" name="Slide Number Placeholder 3"/>
          <p:cNvSpPr>
            <a:spLocks noGrp="1"/>
          </p:cNvSpPr>
          <p:nvPr>
            <p:ph type="sldNum" sz="quarter" idx="10"/>
          </p:nvPr>
        </p:nvSpPr>
        <p:spPr bwMode="auto"/>
        <p:txBody>
          <a:bodyPr/>
          <a:lstStyle/>
          <a:p>
            <a:pPr>
              <a:defRPr/>
            </a:pPr>
            <a:fld id="{23DEBA30-7565-072F-0A20-13205123635E}" type="slidenum">
              <a:rPr/>
            </a:fld>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21149481" name="Slide Image Placeholder 1"/>
          <p:cNvSpPr>
            <a:spLocks noGrp="1" noRot="1" noChangeAspect="1"/>
          </p:cNvSpPr>
          <p:nvPr>
            <p:ph type="sldImg"/>
          </p:nvPr>
        </p:nvSpPr>
        <p:spPr bwMode="auto"/>
      </p:sp>
      <p:sp>
        <p:nvSpPr>
          <p:cNvPr id="1123730030" name="Notes Placeholder 2"/>
          <p:cNvSpPr>
            <a:spLocks noGrp="1"/>
          </p:cNvSpPr>
          <p:nvPr>
            <p:ph type="body" idx="1"/>
          </p:nvPr>
        </p:nvSpPr>
        <p:spPr bwMode="auto"/>
        <p:txBody>
          <a:bodyPr/>
          <a:lstStyle/>
          <a:p>
            <a:pPr>
              <a:defRPr/>
            </a:pPr>
          </a:p>
        </p:txBody>
      </p:sp>
      <p:sp>
        <p:nvSpPr>
          <p:cNvPr id="465557707" name="Slide Number Placeholder 3"/>
          <p:cNvSpPr>
            <a:spLocks noGrp="1"/>
          </p:cNvSpPr>
          <p:nvPr>
            <p:ph type="sldNum" sz="quarter" idx="10"/>
          </p:nvPr>
        </p:nvSpPr>
        <p:spPr bwMode="auto"/>
        <p:txBody>
          <a:bodyPr/>
          <a:lstStyle/>
          <a:p>
            <a:pPr>
              <a:defRPr/>
            </a:pPr>
            <a:fld id="{EF9D5343-9CC6-1290-F274-60FF1114BD04}" type="slidenum">
              <a:rPr/>
            </a:fld>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22434388" name="Slide Image Placeholder 1"/>
          <p:cNvSpPr>
            <a:spLocks noGrp="1" noRot="1" noChangeAspect="1"/>
          </p:cNvSpPr>
          <p:nvPr>
            <p:ph type="sldImg"/>
          </p:nvPr>
        </p:nvSpPr>
        <p:spPr bwMode="auto"/>
      </p:sp>
      <p:sp>
        <p:nvSpPr>
          <p:cNvPr id="264186831" name="Notes Placeholder 2"/>
          <p:cNvSpPr>
            <a:spLocks noGrp="1"/>
          </p:cNvSpPr>
          <p:nvPr>
            <p:ph type="body" idx="1"/>
          </p:nvPr>
        </p:nvSpPr>
        <p:spPr bwMode="auto"/>
        <p:txBody>
          <a:bodyPr/>
          <a:lstStyle/>
          <a:p>
            <a:pPr>
              <a:defRPr/>
            </a:pPr>
          </a:p>
        </p:txBody>
      </p:sp>
      <p:sp>
        <p:nvSpPr>
          <p:cNvPr id="739813270" name="Slide Number Placeholder 3"/>
          <p:cNvSpPr>
            <a:spLocks noGrp="1"/>
          </p:cNvSpPr>
          <p:nvPr>
            <p:ph type="sldNum" sz="quarter" idx="10"/>
          </p:nvPr>
        </p:nvSpPr>
        <p:spPr bwMode="auto"/>
        <p:txBody>
          <a:bodyPr/>
          <a:lstStyle/>
          <a:p>
            <a:pPr>
              <a:defRPr/>
            </a:pPr>
            <a:fld id="{30F8D5B3-7A4F-F384-A80F-9D438425E339}" type="slidenum">
              <a:rPr/>
            </a:fld>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79468722" name="Slide Image Placeholder 1"/>
          <p:cNvSpPr>
            <a:spLocks noGrp="1" noRot="1" noChangeAspect="1"/>
          </p:cNvSpPr>
          <p:nvPr>
            <p:ph type="sldImg"/>
          </p:nvPr>
        </p:nvSpPr>
        <p:spPr bwMode="auto"/>
      </p:sp>
      <p:sp>
        <p:nvSpPr>
          <p:cNvPr id="804205408" name="Notes Placeholder 2"/>
          <p:cNvSpPr>
            <a:spLocks noGrp="1"/>
          </p:cNvSpPr>
          <p:nvPr>
            <p:ph type="body" idx="1"/>
          </p:nvPr>
        </p:nvSpPr>
        <p:spPr bwMode="auto"/>
        <p:txBody>
          <a:bodyPr/>
          <a:lstStyle/>
          <a:p>
            <a:pPr>
              <a:defRPr/>
            </a:pPr>
          </a:p>
        </p:txBody>
      </p:sp>
      <p:sp>
        <p:nvSpPr>
          <p:cNvPr id="1899748062" name="Slide Number Placeholder 3"/>
          <p:cNvSpPr>
            <a:spLocks noGrp="1"/>
          </p:cNvSpPr>
          <p:nvPr>
            <p:ph type="sldNum" sz="quarter" idx="10"/>
          </p:nvPr>
        </p:nvSpPr>
        <p:spPr bwMode="auto"/>
        <p:txBody>
          <a:bodyPr/>
          <a:lstStyle/>
          <a:p>
            <a:pPr>
              <a:defRPr/>
            </a:pPr>
            <a:fld id="{19375D20-3325-B357-3714-ED814CFB1D93}" type="slidenum">
              <a:rPr/>
            </a:fld>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80674042" name="Slide Image Placeholder 1"/>
          <p:cNvSpPr>
            <a:spLocks noGrp="1" noRot="1" noChangeAspect="1"/>
          </p:cNvSpPr>
          <p:nvPr>
            <p:ph type="sldImg"/>
          </p:nvPr>
        </p:nvSpPr>
        <p:spPr bwMode="auto"/>
      </p:sp>
      <p:sp>
        <p:nvSpPr>
          <p:cNvPr id="800131365" name="Notes Placeholder 2"/>
          <p:cNvSpPr>
            <a:spLocks noGrp="1"/>
          </p:cNvSpPr>
          <p:nvPr>
            <p:ph type="body" idx="1"/>
          </p:nvPr>
        </p:nvSpPr>
        <p:spPr bwMode="auto"/>
        <p:txBody>
          <a:bodyPr/>
          <a:lstStyle/>
          <a:p>
            <a:pPr>
              <a:defRPr/>
            </a:pPr>
          </a:p>
        </p:txBody>
      </p:sp>
      <p:sp>
        <p:nvSpPr>
          <p:cNvPr id="964808651" name="Slide Number Placeholder 3"/>
          <p:cNvSpPr>
            <a:spLocks noGrp="1"/>
          </p:cNvSpPr>
          <p:nvPr>
            <p:ph type="sldNum" sz="quarter" idx="10"/>
          </p:nvPr>
        </p:nvSpPr>
        <p:spPr bwMode="auto"/>
        <p:txBody>
          <a:bodyPr/>
          <a:lstStyle/>
          <a:p>
            <a:pPr>
              <a:defRPr/>
            </a:pPr>
            <a:fld id="{BC52A98A-A456-09C3-50F7-989415B3169B}" type="slidenum">
              <a:rPr/>
            </a:fld>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49340746" name="Slide Image Placeholder 1"/>
          <p:cNvSpPr>
            <a:spLocks noGrp="1" noRot="1" noChangeAspect="1"/>
          </p:cNvSpPr>
          <p:nvPr>
            <p:ph type="sldImg"/>
          </p:nvPr>
        </p:nvSpPr>
        <p:spPr bwMode="auto"/>
      </p:sp>
      <p:sp>
        <p:nvSpPr>
          <p:cNvPr id="580970775" name="Notes Placeholder 2"/>
          <p:cNvSpPr>
            <a:spLocks noGrp="1"/>
          </p:cNvSpPr>
          <p:nvPr>
            <p:ph type="body" idx="1"/>
          </p:nvPr>
        </p:nvSpPr>
        <p:spPr bwMode="auto"/>
        <p:txBody>
          <a:bodyPr/>
          <a:lstStyle/>
          <a:p>
            <a:pPr>
              <a:defRPr/>
            </a:pPr>
          </a:p>
        </p:txBody>
      </p:sp>
      <p:sp>
        <p:nvSpPr>
          <p:cNvPr id="1097373960" name="Slide Number Placeholder 3"/>
          <p:cNvSpPr>
            <a:spLocks noGrp="1"/>
          </p:cNvSpPr>
          <p:nvPr>
            <p:ph type="sldNum" sz="quarter" idx="10"/>
          </p:nvPr>
        </p:nvSpPr>
        <p:spPr bwMode="auto"/>
        <p:txBody>
          <a:bodyPr/>
          <a:lstStyle/>
          <a:p>
            <a:pPr>
              <a:defRPr/>
            </a:pPr>
            <a:fld id="{DF7F76D1-0DF4-C793-6B4E-7DA20C73C646}" type="slidenum">
              <a:rPr/>
            </a:fld>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38581751" name="Slide Image Placeholder 1"/>
          <p:cNvSpPr>
            <a:spLocks noGrp="1" noRot="1" noChangeAspect="1"/>
          </p:cNvSpPr>
          <p:nvPr>
            <p:ph type="sldImg"/>
          </p:nvPr>
        </p:nvSpPr>
        <p:spPr bwMode="auto"/>
      </p:sp>
      <p:sp>
        <p:nvSpPr>
          <p:cNvPr id="595294213" name="Notes Placeholder 2"/>
          <p:cNvSpPr>
            <a:spLocks noGrp="1"/>
          </p:cNvSpPr>
          <p:nvPr>
            <p:ph type="body" idx="1"/>
          </p:nvPr>
        </p:nvSpPr>
        <p:spPr bwMode="auto"/>
        <p:txBody>
          <a:bodyPr/>
          <a:lstStyle/>
          <a:p>
            <a:pPr>
              <a:defRPr/>
            </a:pPr>
          </a:p>
        </p:txBody>
      </p:sp>
      <p:sp>
        <p:nvSpPr>
          <p:cNvPr id="913401978" name="Slide Number Placeholder 3"/>
          <p:cNvSpPr>
            <a:spLocks noGrp="1"/>
          </p:cNvSpPr>
          <p:nvPr>
            <p:ph type="sldNum" sz="quarter" idx="10"/>
          </p:nvPr>
        </p:nvSpPr>
        <p:spPr bwMode="auto"/>
        <p:txBody>
          <a:bodyPr/>
          <a:lstStyle/>
          <a:p>
            <a:pPr>
              <a:defRPr/>
            </a:pPr>
            <a:fld id="{D45D31F8-9065-D388-FF8E-7CE8279576E7}" type="slidenum">
              <a:rPr/>
            </a:fld>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54543916" name="Slide Image Placeholder 1"/>
          <p:cNvSpPr>
            <a:spLocks noGrp="1" noRot="1" noChangeAspect="1"/>
          </p:cNvSpPr>
          <p:nvPr>
            <p:ph type="sldImg"/>
          </p:nvPr>
        </p:nvSpPr>
        <p:spPr bwMode="auto"/>
      </p:sp>
      <p:sp>
        <p:nvSpPr>
          <p:cNvPr id="2049650379" name="Notes Placeholder 2"/>
          <p:cNvSpPr>
            <a:spLocks noGrp="1"/>
          </p:cNvSpPr>
          <p:nvPr>
            <p:ph type="body" idx="1"/>
          </p:nvPr>
        </p:nvSpPr>
        <p:spPr bwMode="auto"/>
        <p:txBody>
          <a:bodyPr/>
          <a:lstStyle/>
          <a:p>
            <a:pPr>
              <a:defRPr/>
            </a:pPr>
          </a:p>
        </p:txBody>
      </p:sp>
      <p:sp>
        <p:nvSpPr>
          <p:cNvPr id="1656127064" name="Slide Number Placeholder 3"/>
          <p:cNvSpPr>
            <a:spLocks noGrp="1"/>
          </p:cNvSpPr>
          <p:nvPr>
            <p:ph type="sldNum" sz="quarter" idx="10"/>
          </p:nvPr>
        </p:nvSpPr>
        <p:spPr bwMode="auto"/>
        <p:txBody>
          <a:bodyPr/>
          <a:lstStyle/>
          <a:p>
            <a:pPr>
              <a:defRPr/>
            </a:pPr>
            <a:fld id="{72BDFBBB-F45C-1F98-EC44-43B60EE0F3C2}" type="slidenum">
              <a:rPr/>
            </a:fld>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69157280" name="Slide Image Placeholder 1"/>
          <p:cNvSpPr>
            <a:spLocks noGrp="1" noRot="1" noChangeAspect="1"/>
          </p:cNvSpPr>
          <p:nvPr>
            <p:ph type="sldImg"/>
          </p:nvPr>
        </p:nvSpPr>
        <p:spPr bwMode="auto"/>
      </p:sp>
      <p:sp>
        <p:nvSpPr>
          <p:cNvPr id="809782573" name="Notes Placeholder 2"/>
          <p:cNvSpPr>
            <a:spLocks noGrp="1"/>
          </p:cNvSpPr>
          <p:nvPr>
            <p:ph type="body" idx="1"/>
          </p:nvPr>
        </p:nvSpPr>
        <p:spPr bwMode="auto"/>
        <p:txBody>
          <a:bodyPr/>
          <a:lstStyle/>
          <a:p>
            <a:pPr>
              <a:defRPr/>
            </a:pPr>
          </a:p>
        </p:txBody>
      </p:sp>
      <p:sp>
        <p:nvSpPr>
          <p:cNvPr id="155328880" name="Slide Number Placeholder 3"/>
          <p:cNvSpPr>
            <a:spLocks noGrp="1"/>
          </p:cNvSpPr>
          <p:nvPr>
            <p:ph type="sldNum" sz="quarter" idx="10"/>
          </p:nvPr>
        </p:nvSpPr>
        <p:spPr bwMode="auto"/>
        <p:txBody>
          <a:bodyPr/>
          <a:lstStyle/>
          <a:p>
            <a:pPr>
              <a:defRPr/>
            </a:pPr>
            <a:fld id="{E18D5DC7-A797-4A62-1CBC-1F73C128599D}" type="slidenum">
              <a:rPr/>
            </a:fld>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73772650" name="Slide Image Placeholder 1"/>
          <p:cNvSpPr>
            <a:spLocks noGrp="1" noRot="1" noChangeAspect="1"/>
          </p:cNvSpPr>
          <p:nvPr>
            <p:ph type="sldImg"/>
          </p:nvPr>
        </p:nvSpPr>
        <p:spPr bwMode="auto"/>
      </p:sp>
      <p:sp>
        <p:nvSpPr>
          <p:cNvPr id="2012035796" name="Notes Placeholder 2"/>
          <p:cNvSpPr>
            <a:spLocks noGrp="1"/>
          </p:cNvSpPr>
          <p:nvPr>
            <p:ph type="body" idx="1"/>
          </p:nvPr>
        </p:nvSpPr>
        <p:spPr bwMode="auto"/>
        <p:txBody>
          <a:bodyPr/>
          <a:lstStyle/>
          <a:p>
            <a:pPr>
              <a:defRPr/>
            </a:pPr>
          </a:p>
        </p:txBody>
      </p:sp>
      <p:sp>
        <p:nvSpPr>
          <p:cNvPr id="1062921290" name="Slide Number Placeholder 3"/>
          <p:cNvSpPr>
            <a:spLocks noGrp="1"/>
          </p:cNvSpPr>
          <p:nvPr>
            <p:ph type="sldNum" sz="quarter" idx="10"/>
          </p:nvPr>
        </p:nvSpPr>
        <p:spPr bwMode="auto"/>
        <p:txBody>
          <a:bodyPr/>
          <a:lstStyle/>
          <a:p>
            <a:pPr>
              <a:defRPr/>
            </a:pPr>
            <a:fld id="{DF889958-8E0D-A00D-82BA-65A20496F6F9}" type="slidenum">
              <a:rPr/>
            </a:fld>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51041073" name="Slide Image Placeholder 1"/>
          <p:cNvSpPr>
            <a:spLocks noGrp="1" noRot="1" noChangeAspect="1"/>
          </p:cNvSpPr>
          <p:nvPr>
            <p:ph type="sldImg"/>
          </p:nvPr>
        </p:nvSpPr>
        <p:spPr bwMode="auto"/>
      </p:sp>
      <p:sp>
        <p:nvSpPr>
          <p:cNvPr id="754468308" name="Notes Placeholder 2"/>
          <p:cNvSpPr>
            <a:spLocks noGrp="1"/>
          </p:cNvSpPr>
          <p:nvPr>
            <p:ph type="body" idx="1"/>
          </p:nvPr>
        </p:nvSpPr>
        <p:spPr bwMode="auto"/>
        <p:txBody>
          <a:bodyPr/>
          <a:lstStyle/>
          <a:p>
            <a:pPr>
              <a:defRPr/>
            </a:pPr>
          </a:p>
        </p:txBody>
      </p:sp>
      <p:sp>
        <p:nvSpPr>
          <p:cNvPr id="1195172255" name="Slide Number Placeholder 3"/>
          <p:cNvSpPr>
            <a:spLocks noGrp="1"/>
          </p:cNvSpPr>
          <p:nvPr>
            <p:ph type="sldNum" sz="quarter" idx="10"/>
          </p:nvPr>
        </p:nvSpPr>
        <p:spPr bwMode="auto"/>
        <p:txBody>
          <a:bodyPr/>
          <a:lstStyle/>
          <a:p>
            <a:pPr>
              <a:defRPr/>
            </a:pPr>
            <a:fld id="{698080CF-4AD1-7F2A-B053-63023A112F5B}" type="slidenum">
              <a:rPr/>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179224" name="Slide Image Placeholder 1"/>
          <p:cNvSpPr>
            <a:spLocks noGrp="1" noRot="1" noChangeAspect="1"/>
          </p:cNvSpPr>
          <p:nvPr>
            <p:ph type="sldImg"/>
          </p:nvPr>
        </p:nvSpPr>
        <p:spPr bwMode="auto"/>
      </p:sp>
      <p:sp>
        <p:nvSpPr>
          <p:cNvPr id="211926939" name="Notes Placeholder 2"/>
          <p:cNvSpPr>
            <a:spLocks noGrp="1"/>
          </p:cNvSpPr>
          <p:nvPr>
            <p:ph type="body" idx="1"/>
          </p:nvPr>
        </p:nvSpPr>
        <p:spPr bwMode="auto"/>
        <p:txBody>
          <a:bodyPr/>
          <a:lstStyle/>
          <a:p>
            <a:pPr>
              <a:defRPr/>
            </a:pPr>
          </a:p>
        </p:txBody>
      </p:sp>
      <p:sp>
        <p:nvSpPr>
          <p:cNvPr id="987819466" name="Slide Number Placeholder 3"/>
          <p:cNvSpPr>
            <a:spLocks noGrp="1"/>
          </p:cNvSpPr>
          <p:nvPr>
            <p:ph type="sldNum" sz="quarter" idx="10"/>
          </p:nvPr>
        </p:nvSpPr>
        <p:spPr bwMode="auto"/>
        <p:txBody>
          <a:bodyPr/>
          <a:lstStyle/>
          <a:p>
            <a:pPr>
              <a:defRPr/>
            </a:pPr>
            <a:fld id="{964DE4FB-05CB-E726-44C0-2E7863D12B98}" type="slidenum">
              <a:rPr/>
            </a:fld>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913503333" name="Slide Image Placeholder 1"/>
          <p:cNvSpPr>
            <a:spLocks noGrp="1" noRot="1" noChangeAspect="1"/>
          </p:cNvSpPr>
          <p:nvPr>
            <p:ph type="sldImg"/>
          </p:nvPr>
        </p:nvSpPr>
        <p:spPr bwMode="auto"/>
      </p:sp>
      <p:sp>
        <p:nvSpPr>
          <p:cNvPr id="291169264" name="Notes Placeholder 2"/>
          <p:cNvSpPr>
            <a:spLocks noGrp="1"/>
          </p:cNvSpPr>
          <p:nvPr>
            <p:ph type="body" idx="1"/>
          </p:nvPr>
        </p:nvSpPr>
        <p:spPr bwMode="auto"/>
        <p:txBody>
          <a:bodyPr/>
          <a:lstStyle/>
          <a:p>
            <a:pPr>
              <a:defRPr/>
            </a:pPr>
          </a:p>
        </p:txBody>
      </p:sp>
      <p:sp>
        <p:nvSpPr>
          <p:cNvPr id="497160432" name="Slide Number Placeholder 3"/>
          <p:cNvSpPr>
            <a:spLocks noGrp="1"/>
          </p:cNvSpPr>
          <p:nvPr>
            <p:ph type="sldNum" sz="quarter" idx="10"/>
          </p:nvPr>
        </p:nvSpPr>
        <p:spPr bwMode="auto"/>
        <p:txBody>
          <a:bodyPr/>
          <a:lstStyle/>
          <a:p>
            <a:pPr>
              <a:defRPr/>
            </a:pPr>
            <a:fld id="{413506B3-8A49-52F8-5032-6BC0AC9C7F8A}" type="slidenum">
              <a:rPr/>
            </a:fld>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639524391" name="Slide Image Placeholder 1"/>
          <p:cNvSpPr>
            <a:spLocks noGrp="1" noRot="1" noChangeAspect="1"/>
          </p:cNvSpPr>
          <p:nvPr>
            <p:ph type="sldImg"/>
          </p:nvPr>
        </p:nvSpPr>
        <p:spPr bwMode="auto"/>
      </p:sp>
      <p:sp>
        <p:nvSpPr>
          <p:cNvPr id="1747393153" name="Notes Placeholder 2"/>
          <p:cNvSpPr>
            <a:spLocks noGrp="1"/>
          </p:cNvSpPr>
          <p:nvPr>
            <p:ph type="body" idx="1"/>
          </p:nvPr>
        </p:nvSpPr>
        <p:spPr bwMode="auto"/>
        <p:txBody>
          <a:bodyPr/>
          <a:lstStyle/>
          <a:p>
            <a:pPr>
              <a:defRPr/>
            </a:pPr>
          </a:p>
        </p:txBody>
      </p:sp>
      <p:sp>
        <p:nvSpPr>
          <p:cNvPr id="1140966266" name="Slide Number Placeholder 3"/>
          <p:cNvSpPr>
            <a:spLocks noGrp="1"/>
          </p:cNvSpPr>
          <p:nvPr>
            <p:ph type="sldNum" sz="quarter" idx="10"/>
          </p:nvPr>
        </p:nvSpPr>
        <p:spPr bwMode="auto"/>
        <p:txBody>
          <a:bodyPr/>
          <a:lstStyle/>
          <a:p>
            <a:pPr>
              <a:defRPr/>
            </a:pPr>
            <a:fld id="{FFEBB4B7-D120-6DB2-ABCC-B26E2875184C}" type="slidenum">
              <a:rPr/>
            </a:fld>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72967563" name="Slide Image Placeholder 1"/>
          <p:cNvSpPr>
            <a:spLocks noGrp="1" noRot="1" noChangeAspect="1"/>
          </p:cNvSpPr>
          <p:nvPr>
            <p:ph type="sldImg"/>
          </p:nvPr>
        </p:nvSpPr>
        <p:spPr bwMode="auto"/>
      </p:sp>
      <p:sp>
        <p:nvSpPr>
          <p:cNvPr id="1351654276" name="Notes Placeholder 2"/>
          <p:cNvSpPr>
            <a:spLocks noGrp="1"/>
          </p:cNvSpPr>
          <p:nvPr>
            <p:ph type="body" idx="1"/>
          </p:nvPr>
        </p:nvSpPr>
        <p:spPr bwMode="auto"/>
        <p:txBody>
          <a:bodyPr/>
          <a:lstStyle/>
          <a:p>
            <a:pPr>
              <a:defRPr/>
            </a:pPr>
          </a:p>
        </p:txBody>
      </p:sp>
      <p:sp>
        <p:nvSpPr>
          <p:cNvPr id="1339468889" name="Slide Number Placeholder 3"/>
          <p:cNvSpPr>
            <a:spLocks noGrp="1"/>
          </p:cNvSpPr>
          <p:nvPr>
            <p:ph type="sldNum" sz="quarter" idx="10"/>
          </p:nvPr>
        </p:nvSpPr>
        <p:spPr bwMode="auto"/>
        <p:txBody>
          <a:bodyPr/>
          <a:lstStyle/>
          <a:p>
            <a:pPr>
              <a:defRPr/>
            </a:pPr>
            <a:fld id="{FD03137A-52A8-B6F2-F6A0-892873ED6F22}" type="slidenum">
              <a:rPr/>
            </a:fld>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00112590" name="Slide Image Placeholder 1"/>
          <p:cNvSpPr>
            <a:spLocks noGrp="1" noRot="1" noChangeAspect="1"/>
          </p:cNvSpPr>
          <p:nvPr>
            <p:ph type="sldImg"/>
          </p:nvPr>
        </p:nvSpPr>
        <p:spPr bwMode="auto"/>
      </p:sp>
      <p:sp>
        <p:nvSpPr>
          <p:cNvPr id="636660737" name="Notes Placeholder 2"/>
          <p:cNvSpPr>
            <a:spLocks noGrp="1"/>
          </p:cNvSpPr>
          <p:nvPr>
            <p:ph type="body" idx="1"/>
          </p:nvPr>
        </p:nvSpPr>
        <p:spPr bwMode="auto"/>
        <p:txBody>
          <a:bodyPr/>
          <a:lstStyle/>
          <a:p>
            <a:pPr>
              <a:defRPr/>
            </a:pPr>
          </a:p>
        </p:txBody>
      </p:sp>
      <p:sp>
        <p:nvSpPr>
          <p:cNvPr id="708614922" name="Slide Number Placeholder 3"/>
          <p:cNvSpPr>
            <a:spLocks noGrp="1"/>
          </p:cNvSpPr>
          <p:nvPr>
            <p:ph type="sldNum" sz="quarter" idx="10"/>
          </p:nvPr>
        </p:nvSpPr>
        <p:spPr bwMode="auto"/>
        <p:txBody>
          <a:bodyPr/>
          <a:lstStyle/>
          <a:p>
            <a:pPr>
              <a:defRPr/>
            </a:pPr>
            <a:fld id="{166578D2-A829-2CA7-DC28-B650CDFE4714}" type="slidenum">
              <a:rPr/>
            </a:fld>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021766428" name="Slide Image Placeholder 1"/>
          <p:cNvSpPr>
            <a:spLocks noGrp="1" noRot="1" noChangeAspect="1"/>
          </p:cNvSpPr>
          <p:nvPr>
            <p:ph type="sldImg"/>
          </p:nvPr>
        </p:nvSpPr>
        <p:spPr bwMode="auto"/>
      </p:sp>
      <p:sp>
        <p:nvSpPr>
          <p:cNvPr id="1183599055" name="Notes Placeholder 2"/>
          <p:cNvSpPr>
            <a:spLocks noGrp="1"/>
          </p:cNvSpPr>
          <p:nvPr>
            <p:ph type="body" idx="1"/>
          </p:nvPr>
        </p:nvSpPr>
        <p:spPr bwMode="auto"/>
        <p:txBody>
          <a:bodyPr/>
          <a:lstStyle/>
          <a:p>
            <a:pPr>
              <a:defRPr/>
            </a:pPr>
          </a:p>
        </p:txBody>
      </p:sp>
      <p:sp>
        <p:nvSpPr>
          <p:cNvPr id="1536870976" name="Slide Number Placeholder 3"/>
          <p:cNvSpPr>
            <a:spLocks noGrp="1"/>
          </p:cNvSpPr>
          <p:nvPr>
            <p:ph type="sldNum" sz="quarter" idx="10"/>
          </p:nvPr>
        </p:nvSpPr>
        <p:spPr bwMode="auto"/>
        <p:txBody>
          <a:bodyPr/>
          <a:lstStyle/>
          <a:p>
            <a:pPr>
              <a:defRPr/>
            </a:pPr>
            <a:fld id="{A7B9129A-D364-3309-6B60-2622936667C1}" type="slidenum">
              <a:rPr/>
            </a:fld>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76922982" name="Slide Image Placeholder 1"/>
          <p:cNvSpPr>
            <a:spLocks noGrp="1" noRot="1" noChangeAspect="1"/>
          </p:cNvSpPr>
          <p:nvPr>
            <p:ph type="sldImg"/>
          </p:nvPr>
        </p:nvSpPr>
        <p:spPr bwMode="auto"/>
      </p:sp>
      <p:sp>
        <p:nvSpPr>
          <p:cNvPr id="1007725290" name="Notes Placeholder 2"/>
          <p:cNvSpPr>
            <a:spLocks noGrp="1"/>
          </p:cNvSpPr>
          <p:nvPr>
            <p:ph type="body" idx="1"/>
          </p:nvPr>
        </p:nvSpPr>
        <p:spPr bwMode="auto"/>
        <p:txBody>
          <a:bodyPr/>
          <a:lstStyle/>
          <a:p>
            <a:pPr>
              <a:defRPr/>
            </a:pPr>
          </a:p>
        </p:txBody>
      </p:sp>
      <p:sp>
        <p:nvSpPr>
          <p:cNvPr id="737819034" name="Slide Number Placeholder 3"/>
          <p:cNvSpPr>
            <a:spLocks noGrp="1"/>
          </p:cNvSpPr>
          <p:nvPr>
            <p:ph type="sldNum" sz="quarter" idx="10"/>
          </p:nvPr>
        </p:nvSpPr>
        <p:spPr bwMode="auto"/>
        <p:txBody>
          <a:bodyPr/>
          <a:lstStyle/>
          <a:p>
            <a:pPr>
              <a:defRPr/>
            </a:pPr>
            <a:fld id="{F92571CC-690C-9112-B2A5-6A1C7D9D4E15}" type="slidenum">
              <a:rPr/>
            </a:fld>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46900941" name="Slide Image Placeholder 1"/>
          <p:cNvSpPr>
            <a:spLocks noGrp="1" noRot="1" noChangeAspect="1"/>
          </p:cNvSpPr>
          <p:nvPr>
            <p:ph type="sldImg"/>
          </p:nvPr>
        </p:nvSpPr>
        <p:spPr bwMode="auto"/>
      </p:sp>
      <p:sp>
        <p:nvSpPr>
          <p:cNvPr id="1207331132" name="Notes Placeholder 2"/>
          <p:cNvSpPr>
            <a:spLocks noGrp="1"/>
          </p:cNvSpPr>
          <p:nvPr>
            <p:ph type="body" idx="1"/>
          </p:nvPr>
        </p:nvSpPr>
        <p:spPr bwMode="auto"/>
        <p:txBody>
          <a:bodyPr/>
          <a:lstStyle/>
          <a:p>
            <a:pPr>
              <a:defRPr/>
            </a:pPr>
          </a:p>
        </p:txBody>
      </p:sp>
      <p:sp>
        <p:nvSpPr>
          <p:cNvPr id="2061227037" name="Slide Number Placeholder 3"/>
          <p:cNvSpPr>
            <a:spLocks noGrp="1"/>
          </p:cNvSpPr>
          <p:nvPr>
            <p:ph type="sldNum" sz="quarter" idx="10"/>
          </p:nvPr>
        </p:nvSpPr>
        <p:spPr bwMode="auto"/>
        <p:txBody>
          <a:bodyPr/>
          <a:lstStyle/>
          <a:p>
            <a:pPr>
              <a:defRPr/>
            </a:pPr>
            <a:fld id="{11A7D75C-F477-E4A5-F5F2-92422396419C}" type="slidenum">
              <a:rPr/>
            </a:fld>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13807221" name="Slide Image Placeholder 1"/>
          <p:cNvSpPr>
            <a:spLocks noGrp="1" noRot="1" noChangeAspect="1"/>
          </p:cNvSpPr>
          <p:nvPr>
            <p:ph type="sldImg"/>
          </p:nvPr>
        </p:nvSpPr>
        <p:spPr bwMode="auto"/>
      </p:sp>
      <p:sp>
        <p:nvSpPr>
          <p:cNvPr id="1822350378" name="Notes Placeholder 2"/>
          <p:cNvSpPr>
            <a:spLocks noGrp="1"/>
          </p:cNvSpPr>
          <p:nvPr>
            <p:ph type="body" idx="1"/>
          </p:nvPr>
        </p:nvSpPr>
        <p:spPr bwMode="auto"/>
        <p:txBody>
          <a:bodyPr/>
          <a:lstStyle/>
          <a:p>
            <a:pPr>
              <a:defRPr/>
            </a:pPr>
          </a:p>
        </p:txBody>
      </p:sp>
      <p:sp>
        <p:nvSpPr>
          <p:cNvPr id="1300056138" name="Slide Number Placeholder 3"/>
          <p:cNvSpPr>
            <a:spLocks noGrp="1"/>
          </p:cNvSpPr>
          <p:nvPr>
            <p:ph type="sldNum" sz="quarter" idx="10"/>
          </p:nvPr>
        </p:nvSpPr>
        <p:spPr bwMode="auto"/>
        <p:txBody>
          <a:bodyPr/>
          <a:lstStyle/>
          <a:p>
            <a:pPr>
              <a:defRPr/>
            </a:pPr>
            <a:fld id="{FBBC857F-3929-CF2A-0B52-D847D12AD3F3}" type="slidenum">
              <a:rPr/>
            </a:fld>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24495048" name="Slide Image Placeholder 1"/>
          <p:cNvSpPr>
            <a:spLocks noGrp="1" noRot="1" noChangeAspect="1"/>
          </p:cNvSpPr>
          <p:nvPr>
            <p:ph type="sldImg"/>
          </p:nvPr>
        </p:nvSpPr>
        <p:spPr bwMode="auto"/>
      </p:sp>
      <p:sp>
        <p:nvSpPr>
          <p:cNvPr id="390967451" name="Notes Placeholder 2"/>
          <p:cNvSpPr>
            <a:spLocks noGrp="1"/>
          </p:cNvSpPr>
          <p:nvPr>
            <p:ph type="body" idx="1"/>
          </p:nvPr>
        </p:nvSpPr>
        <p:spPr bwMode="auto"/>
        <p:txBody>
          <a:bodyPr/>
          <a:lstStyle/>
          <a:p>
            <a:pPr>
              <a:defRPr/>
            </a:pPr>
          </a:p>
        </p:txBody>
      </p:sp>
      <p:sp>
        <p:nvSpPr>
          <p:cNvPr id="1437488341" name="Slide Number Placeholder 3"/>
          <p:cNvSpPr>
            <a:spLocks noGrp="1"/>
          </p:cNvSpPr>
          <p:nvPr>
            <p:ph type="sldNum" sz="quarter" idx="10"/>
          </p:nvPr>
        </p:nvSpPr>
        <p:spPr bwMode="auto"/>
        <p:txBody>
          <a:bodyPr/>
          <a:lstStyle/>
          <a:p>
            <a:pPr>
              <a:defRPr/>
            </a:pPr>
            <a:fld id="{0552FB4D-16F7-13C7-2DEB-A79220ABBA8F}" type="slidenum">
              <a:rPr/>
            </a:fld>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89813170" name="Slide Image Placeholder 1"/>
          <p:cNvSpPr>
            <a:spLocks noGrp="1" noRot="1" noChangeAspect="1"/>
          </p:cNvSpPr>
          <p:nvPr>
            <p:ph type="sldImg"/>
          </p:nvPr>
        </p:nvSpPr>
        <p:spPr bwMode="auto"/>
      </p:sp>
      <p:sp>
        <p:nvSpPr>
          <p:cNvPr id="482095603" name="Notes Placeholder 2"/>
          <p:cNvSpPr>
            <a:spLocks noGrp="1"/>
          </p:cNvSpPr>
          <p:nvPr>
            <p:ph type="body" idx="1"/>
          </p:nvPr>
        </p:nvSpPr>
        <p:spPr bwMode="auto"/>
        <p:txBody>
          <a:bodyPr/>
          <a:lstStyle/>
          <a:p>
            <a:pPr>
              <a:defRPr/>
            </a:pPr>
          </a:p>
        </p:txBody>
      </p:sp>
      <p:sp>
        <p:nvSpPr>
          <p:cNvPr id="1842160807" name="Slide Number Placeholder 3"/>
          <p:cNvSpPr>
            <a:spLocks noGrp="1"/>
          </p:cNvSpPr>
          <p:nvPr>
            <p:ph type="sldNum" sz="quarter" idx="10"/>
          </p:nvPr>
        </p:nvSpPr>
        <p:spPr bwMode="auto"/>
        <p:txBody>
          <a:bodyPr/>
          <a:lstStyle/>
          <a:p>
            <a:pPr>
              <a:defRPr/>
            </a:pPr>
            <a:fld id="{71A8A87B-2244-AA65-C569-725EE7D9C8D3}" type="slidenum">
              <a:rPr/>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997A19F-B6E8-DCBB-E5F8-CB970445DE5B}" type="slidenum">
              <a:rPr/>
            </a:fld>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52384337" name="Slide Image Placeholder 1"/>
          <p:cNvSpPr>
            <a:spLocks noGrp="1" noRot="1" noChangeAspect="1"/>
          </p:cNvSpPr>
          <p:nvPr>
            <p:ph type="sldImg"/>
          </p:nvPr>
        </p:nvSpPr>
        <p:spPr bwMode="auto"/>
      </p:sp>
      <p:sp>
        <p:nvSpPr>
          <p:cNvPr id="2068064268" name="Notes Placeholder 2"/>
          <p:cNvSpPr>
            <a:spLocks noGrp="1"/>
          </p:cNvSpPr>
          <p:nvPr>
            <p:ph type="body" idx="1"/>
          </p:nvPr>
        </p:nvSpPr>
        <p:spPr bwMode="auto"/>
        <p:txBody>
          <a:bodyPr/>
          <a:lstStyle/>
          <a:p>
            <a:pPr>
              <a:defRPr/>
            </a:pPr>
          </a:p>
        </p:txBody>
      </p:sp>
      <p:sp>
        <p:nvSpPr>
          <p:cNvPr id="1809686689" name="Slide Number Placeholder 3"/>
          <p:cNvSpPr>
            <a:spLocks noGrp="1"/>
          </p:cNvSpPr>
          <p:nvPr>
            <p:ph type="sldNum" sz="quarter" idx="10"/>
          </p:nvPr>
        </p:nvSpPr>
        <p:spPr bwMode="auto"/>
        <p:txBody>
          <a:bodyPr/>
          <a:lstStyle/>
          <a:p>
            <a:pPr>
              <a:defRPr/>
            </a:pPr>
            <a:fld id="{47D7C2CB-2827-7976-ADD1-B2024C33319E}" type="slidenum">
              <a:rPr/>
            </a:fld>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773944979" name="Slide Image Placeholder 1"/>
          <p:cNvSpPr>
            <a:spLocks noGrp="1" noRot="1" noChangeAspect="1"/>
          </p:cNvSpPr>
          <p:nvPr>
            <p:ph type="sldImg"/>
          </p:nvPr>
        </p:nvSpPr>
        <p:spPr bwMode="auto"/>
      </p:sp>
      <p:sp>
        <p:nvSpPr>
          <p:cNvPr id="6007142" name="Notes Placeholder 2"/>
          <p:cNvSpPr>
            <a:spLocks noGrp="1"/>
          </p:cNvSpPr>
          <p:nvPr>
            <p:ph type="body" idx="1"/>
          </p:nvPr>
        </p:nvSpPr>
        <p:spPr bwMode="auto"/>
        <p:txBody>
          <a:bodyPr/>
          <a:lstStyle/>
          <a:p>
            <a:pPr>
              <a:defRPr/>
            </a:pPr>
          </a:p>
        </p:txBody>
      </p:sp>
      <p:sp>
        <p:nvSpPr>
          <p:cNvPr id="1436614538" name="Slide Number Placeholder 3"/>
          <p:cNvSpPr>
            <a:spLocks noGrp="1"/>
          </p:cNvSpPr>
          <p:nvPr>
            <p:ph type="sldNum" sz="quarter" idx="10"/>
          </p:nvPr>
        </p:nvSpPr>
        <p:spPr bwMode="auto"/>
        <p:txBody>
          <a:bodyPr/>
          <a:lstStyle/>
          <a:p>
            <a:pPr>
              <a:defRPr/>
            </a:pPr>
            <a:fld id="{AEA65130-5E2E-9A18-5620-4E934E629693}" type="slidenum">
              <a:rPr/>
            </a:fld>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C952C27-9E26-152B-308E-B9813CCEC46B}" type="slidenum">
              <a:rPr/>
            </a:fld>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1FD5BD5-BD8B-9500-CA5F-4B88E843D0FF}" type="slidenum">
              <a:rPr/>
            </a:fld>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07391712" name="Slide Image Placeholder 1"/>
          <p:cNvSpPr>
            <a:spLocks noGrp="1" noRot="1" noChangeAspect="1"/>
          </p:cNvSpPr>
          <p:nvPr>
            <p:ph type="sldImg"/>
          </p:nvPr>
        </p:nvSpPr>
        <p:spPr bwMode="auto"/>
      </p:sp>
      <p:sp>
        <p:nvSpPr>
          <p:cNvPr id="2061580520" name="Notes Placeholder 2"/>
          <p:cNvSpPr>
            <a:spLocks noGrp="1"/>
          </p:cNvSpPr>
          <p:nvPr>
            <p:ph type="body" idx="1"/>
          </p:nvPr>
        </p:nvSpPr>
        <p:spPr bwMode="auto"/>
        <p:txBody>
          <a:bodyPr/>
          <a:lstStyle/>
          <a:p>
            <a:pPr>
              <a:defRPr/>
            </a:pPr>
          </a:p>
        </p:txBody>
      </p:sp>
      <p:sp>
        <p:nvSpPr>
          <p:cNvPr id="343274763" name="Slide Number Placeholder 3"/>
          <p:cNvSpPr>
            <a:spLocks noGrp="1"/>
          </p:cNvSpPr>
          <p:nvPr>
            <p:ph type="sldNum" sz="quarter" idx="10"/>
          </p:nvPr>
        </p:nvSpPr>
        <p:spPr bwMode="auto"/>
        <p:txBody>
          <a:bodyPr/>
          <a:lstStyle/>
          <a:p>
            <a:pPr>
              <a:defRPr/>
            </a:pPr>
            <a:fld id="{6547439D-6180-CDE3-E188-6C6EE11C4C31}" type="slidenum">
              <a:rPr/>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FFDBDDB-40C5-AD67-7C6A-B8E7BC9E4838}" type="slidenum">
              <a:rPr/>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C694421-C7B8-F832-2A91-563C6AFCB505}" type="slidenum">
              <a:rPr/>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6FDD8DA-F612-BB30-6EE4-684579DDF3CC}" type="slidenum">
              <a:rPr/>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64D8409-54F1-4F5B-7B43-2BEED7A0C416}" type="slidenum">
              <a:rPr/>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4EAE10A-55F6-5535-491B-A96B8FE70DB2}" type="slidenum">
              <a:rPr/>
            </a:fld>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2AD1673-BA67-5ADD-E675-1EDCC832EFD9}" type="slidenum">
              <a:rPr/>
            </a:fld>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84E760F-7AD4-7CE4-152E-85F3BAA0A594}" type="slidenum">
              <a:rPr/>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142571E-0682-DF1B-58A1-AB238D88BBCC}" type="slidenum">
              <a:rPr/>
            </a:fld>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FE8E0E7-A740-3246-FD2A-ECE12B6163A3}" type="slidenum">
              <a:rPr/>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775C59A-51D8-7440-788C-2F8534BDF8E9}" type="slidenum">
              <a:rPr/>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9AC03C8-3AFF-DCB3-B6EF-2E2314BA8ABB}" type="slidenum">
              <a:rPr/>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210C2CE-BF3B-D7F7-0565-7688626E9158}" type="slidenum">
              <a:rPr/>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0B2965F-F178-6C45-7449-1FF062D113D6}" type="slidenum">
              <a:rPr/>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63238463" name="Slide Image Placeholder 1"/>
          <p:cNvSpPr>
            <a:spLocks noGrp="1" noRot="1" noChangeAspect="1"/>
          </p:cNvSpPr>
          <p:nvPr>
            <p:ph type="sldImg"/>
          </p:nvPr>
        </p:nvSpPr>
        <p:spPr bwMode="auto"/>
      </p:sp>
      <p:sp>
        <p:nvSpPr>
          <p:cNvPr id="393140211" name="Notes Placeholder 2"/>
          <p:cNvSpPr>
            <a:spLocks noGrp="1"/>
          </p:cNvSpPr>
          <p:nvPr>
            <p:ph type="body" idx="1"/>
          </p:nvPr>
        </p:nvSpPr>
        <p:spPr bwMode="auto"/>
        <p:txBody>
          <a:bodyPr/>
          <a:lstStyle/>
          <a:p>
            <a:pPr>
              <a:defRPr/>
            </a:pPr>
          </a:p>
        </p:txBody>
      </p:sp>
      <p:sp>
        <p:nvSpPr>
          <p:cNvPr id="1798723335" name="Slide Number Placeholder 3"/>
          <p:cNvSpPr>
            <a:spLocks noGrp="1"/>
          </p:cNvSpPr>
          <p:nvPr>
            <p:ph type="sldNum" sz="quarter" idx="10"/>
          </p:nvPr>
        </p:nvSpPr>
        <p:spPr bwMode="auto"/>
        <p:txBody>
          <a:bodyPr/>
          <a:lstStyle/>
          <a:p>
            <a:pPr>
              <a:defRPr/>
            </a:pPr>
            <a:fld id="{2CC4F6FE-F6C3-F6F1-EACD-C114B0616133}" type="slidenum">
              <a:rPr/>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73A82C2-E917-25D6-05AA-5A5CE9D40C1E}" type="slidenum">
              <a:rPr/>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929192992" name="Slide Image Placeholder 1"/>
          <p:cNvSpPr>
            <a:spLocks noGrp="1" noRot="1" noChangeAspect="1"/>
          </p:cNvSpPr>
          <p:nvPr>
            <p:ph type="sldImg"/>
          </p:nvPr>
        </p:nvSpPr>
        <p:spPr bwMode="auto"/>
      </p:sp>
      <p:sp>
        <p:nvSpPr>
          <p:cNvPr id="2008805710" name="Notes Placeholder 2"/>
          <p:cNvSpPr>
            <a:spLocks noGrp="1"/>
          </p:cNvSpPr>
          <p:nvPr>
            <p:ph type="body" idx="1"/>
          </p:nvPr>
        </p:nvSpPr>
        <p:spPr bwMode="auto"/>
        <p:txBody>
          <a:bodyPr/>
          <a:lstStyle/>
          <a:p>
            <a:pPr>
              <a:defRPr/>
            </a:pPr>
          </a:p>
        </p:txBody>
      </p:sp>
      <p:sp>
        <p:nvSpPr>
          <p:cNvPr id="1744550722" name="Slide Number Placeholder 3"/>
          <p:cNvSpPr>
            <a:spLocks noGrp="1"/>
          </p:cNvSpPr>
          <p:nvPr>
            <p:ph type="sldNum" sz="quarter" idx="10"/>
          </p:nvPr>
        </p:nvSpPr>
        <p:spPr bwMode="auto"/>
        <p:txBody>
          <a:bodyPr/>
          <a:lstStyle/>
          <a:p>
            <a:pPr>
              <a:defRPr/>
            </a:pPr>
            <a:fld id="{9A91AB77-831C-D5E5-582B-C1E7208F9B3F}" type="slidenum">
              <a:rPr/>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500991890" name="Slide Image Placeholder 1"/>
          <p:cNvSpPr>
            <a:spLocks noGrp="1" noRot="1" noChangeAspect="1"/>
          </p:cNvSpPr>
          <p:nvPr>
            <p:ph type="sldImg"/>
          </p:nvPr>
        </p:nvSpPr>
        <p:spPr bwMode="auto"/>
      </p:sp>
      <p:sp>
        <p:nvSpPr>
          <p:cNvPr id="1115941785" name="Notes Placeholder 2"/>
          <p:cNvSpPr>
            <a:spLocks noGrp="1"/>
          </p:cNvSpPr>
          <p:nvPr>
            <p:ph type="body" idx="1"/>
          </p:nvPr>
        </p:nvSpPr>
        <p:spPr bwMode="auto"/>
        <p:txBody>
          <a:bodyPr/>
          <a:lstStyle/>
          <a:p>
            <a:pPr>
              <a:defRPr/>
            </a:pPr>
          </a:p>
        </p:txBody>
      </p:sp>
      <p:sp>
        <p:nvSpPr>
          <p:cNvPr id="1277282005" name="Slide Number Placeholder 3"/>
          <p:cNvSpPr>
            <a:spLocks noGrp="1"/>
          </p:cNvSpPr>
          <p:nvPr>
            <p:ph type="sldNum" sz="quarter" idx="10"/>
          </p:nvPr>
        </p:nvSpPr>
        <p:spPr bwMode="auto"/>
        <p:txBody>
          <a:bodyPr/>
          <a:lstStyle/>
          <a:p>
            <a:pPr>
              <a:defRPr/>
            </a:pPr>
            <a:fld id="{372D0F75-C245-412C-DCD2-A309FD8B0779}" type="slidenum">
              <a:rPr/>
            </a:fld>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99EC643-5496-EF25-ADCE-551135D872F1}" type="slidenum">
              <a:rPr/>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D0A1995-9873-DF1C-BFC5-63036E98F6E3}" type="slidenum">
              <a:rPr/>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CC1C97A-391B-1FDB-5944-43EF2CCE7C4E}" type="slidenum">
              <a:rPr/>
            </a:fld>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1D99102-724B-5523-5948-C4629023ADDA}" type="slidenum">
              <a:rPr/>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9E00342-ECE1-12C6-6547-00CC0A3016A7}" type="slidenum">
              <a:rPr/>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2204019-9849-EFF2-2BE3-67293E1DD09F}" type="slidenum">
              <a:rPr/>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06EBC6B-8082-A551-F32C-D9643E280898}" type="slidenum">
              <a:rPr/>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57839632" name="Slide Image Placeholder 1"/>
          <p:cNvSpPr>
            <a:spLocks noGrp="1" noRot="1" noChangeAspect="1"/>
          </p:cNvSpPr>
          <p:nvPr>
            <p:ph type="sldImg"/>
          </p:nvPr>
        </p:nvSpPr>
        <p:spPr bwMode="auto"/>
      </p:sp>
      <p:sp>
        <p:nvSpPr>
          <p:cNvPr id="475736082" name="Notes Placeholder 2"/>
          <p:cNvSpPr>
            <a:spLocks noGrp="1"/>
          </p:cNvSpPr>
          <p:nvPr>
            <p:ph type="body" idx="1"/>
          </p:nvPr>
        </p:nvSpPr>
        <p:spPr bwMode="auto"/>
        <p:txBody>
          <a:bodyPr/>
          <a:lstStyle/>
          <a:p>
            <a:pPr>
              <a:defRPr/>
            </a:pPr>
          </a:p>
        </p:txBody>
      </p:sp>
      <p:sp>
        <p:nvSpPr>
          <p:cNvPr id="288301757" name="Slide Number Placeholder 3"/>
          <p:cNvSpPr>
            <a:spLocks noGrp="1"/>
          </p:cNvSpPr>
          <p:nvPr>
            <p:ph type="sldNum" sz="quarter" idx="10"/>
          </p:nvPr>
        </p:nvSpPr>
        <p:spPr bwMode="auto"/>
        <p:txBody>
          <a:bodyPr/>
          <a:lstStyle/>
          <a:p>
            <a:pPr>
              <a:defRPr/>
            </a:pPr>
            <a:fld id="{A2D22D46-FAE6-0443-F56C-891B58F75458}" type="slidenum">
              <a:rPr/>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4FF421EE-8EDE-E29E-C2B8-0E714052F3E0}" type="slidenum">
              <a:rPr/>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8A86F26-4B57-19FC-5648-2F2D32DFF074}" type="slidenum">
              <a:rPr/>
            </a:fld>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300496946" name="Slide Image Placeholder 1"/>
          <p:cNvSpPr>
            <a:spLocks noGrp="1" noRot="1" noChangeAspect="1"/>
          </p:cNvSpPr>
          <p:nvPr>
            <p:ph type="sldImg"/>
          </p:nvPr>
        </p:nvSpPr>
        <p:spPr bwMode="auto"/>
      </p:sp>
      <p:sp>
        <p:nvSpPr>
          <p:cNvPr id="1763065948" name="Notes Placeholder 2"/>
          <p:cNvSpPr>
            <a:spLocks noGrp="1"/>
          </p:cNvSpPr>
          <p:nvPr>
            <p:ph type="body" idx="1"/>
          </p:nvPr>
        </p:nvSpPr>
        <p:spPr bwMode="auto"/>
        <p:txBody>
          <a:bodyPr/>
          <a:lstStyle/>
          <a:p>
            <a:pPr>
              <a:defRPr/>
            </a:pPr>
          </a:p>
        </p:txBody>
      </p:sp>
      <p:sp>
        <p:nvSpPr>
          <p:cNvPr id="795080490" name="Slide Number Placeholder 3"/>
          <p:cNvSpPr>
            <a:spLocks noGrp="1"/>
          </p:cNvSpPr>
          <p:nvPr>
            <p:ph type="sldNum" sz="quarter" idx="10"/>
          </p:nvPr>
        </p:nvSpPr>
        <p:spPr bwMode="auto"/>
        <p:txBody>
          <a:bodyPr/>
          <a:lstStyle/>
          <a:p>
            <a:pPr>
              <a:defRPr/>
            </a:pPr>
            <a:fld id="{362C80AF-3CBC-4CC2-1EA9-F23AAE4ABD94}" type="slidenum">
              <a:rPr/>
            </a:fld>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600155562" name="Slide Image Placeholder 1"/>
          <p:cNvSpPr>
            <a:spLocks noGrp="1" noRot="1" noChangeAspect="1"/>
          </p:cNvSpPr>
          <p:nvPr>
            <p:ph type="sldImg"/>
          </p:nvPr>
        </p:nvSpPr>
        <p:spPr bwMode="auto"/>
      </p:sp>
      <p:sp>
        <p:nvSpPr>
          <p:cNvPr id="1378118098" name="Notes Placeholder 2"/>
          <p:cNvSpPr>
            <a:spLocks noGrp="1"/>
          </p:cNvSpPr>
          <p:nvPr>
            <p:ph type="body" idx="1"/>
          </p:nvPr>
        </p:nvSpPr>
        <p:spPr bwMode="auto"/>
        <p:txBody>
          <a:bodyPr/>
          <a:lstStyle/>
          <a:p>
            <a:pPr>
              <a:defRPr/>
            </a:pPr>
          </a:p>
        </p:txBody>
      </p:sp>
      <p:sp>
        <p:nvSpPr>
          <p:cNvPr id="995164465" name="Slide Number Placeholder 3"/>
          <p:cNvSpPr>
            <a:spLocks noGrp="1"/>
          </p:cNvSpPr>
          <p:nvPr>
            <p:ph type="sldNum" sz="quarter" idx="10"/>
          </p:nvPr>
        </p:nvSpPr>
        <p:spPr bwMode="auto"/>
        <p:txBody>
          <a:bodyPr/>
          <a:lstStyle/>
          <a:p>
            <a:pPr>
              <a:defRPr/>
            </a:pPr>
            <a:fld id="{83799B14-EDFF-9633-5F66-808C0259894A}" type="slidenum">
              <a:rPr/>
            </a:fld>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CD8DD77-4DED-E3B1-6A50-415DFB5F7B2B}" type="slidenum">
              <a:rPr/>
            </a:fld>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027843B-9A4F-58CC-21D7-82733813AEE6}" type="slidenum">
              <a:rPr/>
            </a:fld>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AFB698E-4FCF-A103-DE9C-CCFE4E3A272F}" type="slidenum">
              <a:rPr/>
            </a:fld>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48FCDF6-5293-5BD3-4988-4F80CF3D7D1D}" type="slidenum">
              <a:rPr/>
            </a:fld>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4465D12-A3A4-7152-926A-0D427C49469A}" type="slidenum">
              <a:rPr/>
            </a:fld>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1747DFA-912E-9FE6-FCCE-98AC178ED0BC}" type="slidenum">
              <a:rPr/>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99309497" name="Slide Image Placeholder 1"/>
          <p:cNvSpPr>
            <a:spLocks noGrp="1" noRot="1" noChangeAspect="1"/>
          </p:cNvSpPr>
          <p:nvPr>
            <p:ph type="sldImg"/>
          </p:nvPr>
        </p:nvSpPr>
        <p:spPr bwMode="auto"/>
      </p:sp>
      <p:sp>
        <p:nvSpPr>
          <p:cNvPr id="2027901507" name="Notes Placeholder 2"/>
          <p:cNvSpPr>
            <a:spLocks noGrp="1"/>
          </p:cNvSpPr>
          <p:nvPr>
            <p:ph type="body" idx="1"/>
          </p:nvPr>
        </p:nvSpPr>
        <p:spPr bwMode="auto"/>
        <p:txBody>
          <a:bodyPr/>
          <a:lstStyle/>
          <a:p>
            <a:pPr>
              <a:defRPr/>
            </a:pPr>
          </a:p>
        </p:txBody>
      </p:sp>
      <p:sp>
        <p:nvSpPr>
          <p:cNvPr id="2033039508" name="Slide Number Placeholder 3"/>
          <p:cNvSpPr>
            <a:spLocks noGrp="1"/>
          </p:cNvSpPr>
          <p:nvPr>
            <p:ph type="sldNum" sz="quarter" idx="10"/>
          </p:nvPr>
        </p:nvSpPr>
        <p:spPr bwMode="auto"/>
        <p:txBody>
          <a:bodyPr/>
          <a:lstStyle/>
          <a:p>
            <a:pPr>
              <a:defRPr/>
            </a:pPr>
            <a:fld id="{2F7E5207-A408-6F78-B1BE-0886BDBF8937}" type="slidenum">
              <a:rPr/>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7683B1F-1FEF-7FB0-2994-136063D8DA73}" type="slidenum">
              <a:rPr/>
            </a:fld>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7C3BACC-6CF7-D203-307B-5828C36859C5}" type="slidenum">
              <a:rPr/>
            </a:fld>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3532528-3F4B-CE9B-DEA9-AF2AEC8801F7}" type="slidenum">
              <a:rPr/>
            </a:fld>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ECA8BE7-85E0-0A6C-9A22-B8C7D328A925}" type="slidenum">
              <a:rPr/>
            </a:fld>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A8C232E-E22C-46C4-80FC-0F06E666352F}" type="slidenum">
              <a:rPr/>
            </a:fld>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8BBF614-4031-6791-85B8-033AD8DA47A3}" type="slidenum">
              <a:rPr/>
            </a:fld>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9FE4DC4-8C73-E217-B6A7-B57D6F0561C0}" type="slidenum">
              <a:rPr/>
            </a:fld>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1EDF896-94B3-4AC7-2B55-255BC6BFBCE6}" type="slidenum">
              <a:rPr/>
            </a:fld>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965742C-E615-A556-0C8F-411C99319AF3}" type="slidenum">
              <a:rPr/>
            </a:fld>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FB99350-232C-D6FE-B31B-10040A1BAFED}" type="slidenum">
              <a:rPr/>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728450471" name="Slide Image Placeholder 1"/>
          <p:cNvSpPr>
            <a:spLocks noGrp="1" noRot="1" noChangeAspect="1"/>
          </p:cNvSpPr>
          <p:nvPr>
            <p:ph type="sldImg"/>
          </p:nvPr>
        </p:nvSpPr>
        <p:spPr bwMode="auto"/>
      </p:sp>
      <p:sp>
        <p:nvSpPr>
          <p:cNvPr id="2040063499" name="Notes Placeholder 2"/>
          <p:cNvSpPr>
            <a:spLocks noGrp="1"/>
          </p:cNvSpPr>
          <p:nvPr>
            <p:ph type="body" idx="1"/>
          </p:nvPr>
        </p:nvSpPr>
        <p:spPr bwMode="auto"/>
        <p:txBody>
          <a:bodyPr/>
          <a:lstStyle/>
          <a:p>
            <a:pPr>
              <a:defRPr/>
            </a:pPr>
          </a:p>
        </p:txBody>
      </p:sp>
      <p:sp>
        <p:nvSpPr>
          <p:cNvPr id="251694562" name="Slide Number Placeholder 3"/>
          <p:cNvSpPr>
            <a:spLocks noGrp="1"/>
          </p:cNvSpPr>
          <p:nvPr>
            <p:ph type="sldNum" sz="quarter" idx="10"/>
          </p:nvPr>
        </p:nvSpPr>
        <p:spPr bwMode="auto"/>
        <p:txBody>
          <a:bodyPr/>
          <a:lstStyle/>
          <a:p>
            <a:pPr>
              <a:defRPr/>
            </a:pPr>
            <a:fld id="{9FB9A401-40FA-B6FE-2841-619AD6EB108A}" type="slidenum">
              <a:rPr/>
            </a:fld>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9B84BEA-F647-D3C5-FD7D-A729F641E2DB}" type="slidenum">
              <a:rPr/>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2A5405AA-2324-A3D7-9B2D-D7E6617A4767}" type="slidenum">
              <a:rPr/>
            </a:fld>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69D0759-6D48-F4E1-0FB5-0394EB7F6ADE}" type="slidenum">
              <a:rPr/>
            </a:fld>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9637216-1FCE-8EC6-67EF-82787F8A8F82}" type="slidenum">
              <a:rPr/>
            </a:fld>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8446CF9-565F-4DC0-2D7A-96883FC5AF04}" type="slidenum">
              <a:rPr/>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B7B1DE6F-6DFF-C271-DF4C-819191342EA2}" type="slidenum">
              <a:rPr/>
            </a:fld>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96FF5FE-3DBC-F6B9-9693-40F5FB9115A1}" type="slidenum">
              <a:rPr/>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183519241" name="Slide Image Placeholder 1"/>
          <p:cNvSpPr>
            <a:spLocks noGrp="1" noRot="1" noChangeAspect="1"/>
          </p:cNvSpPr>
          <p:nvPr>
            <p:ph type="sldImg"/>
          </p:nvPr>
        </p:nvSpPr>
        <p:spPr bwMode="auto"/>
      </p:sp>
      <p:sp>
        <p:nvSpPr>
          <p:cNvPr id="328448534" name="Notes Placeholder 2"/>
          <p:cNvSpPr>
            <a:spLocks noGrp="1"/>
          </p:cNvSpPr>
          <p:nvPr>
            <p:ph type="body" idx="1"/>
          </p:nvPr>
        </p:nvSpPr>
        <p:spPr bwMode="auto"/>
        <p:txBody>
          <a:bodyPr/>
          <a:lstStyle/>
          <a:p>
            <a:pPr>
              <a:defRPr/>
            </a:pPr>
          </a:p>
        </p:txBody>
      </p:sp>
      <p:sp>
        <p:nvSpPr>
          <p:cNvPr id="789640654" name="Slide Number Placeholder 3"/>
          <p:cNvSpPr>
            <a:spLocks noGrp="1"/>
          </p:cNvSpPr>
          <p:nvPr>
            <p:ph type="sldNum" sz="quarter" idx="10"/>
          </p:nvPr>
        </p:nvSpPr>
        <p:spPr bwMode="auto"/>
        <p:txBody>
          <a:bodyPr/>
          <a:lstStyle/>
          <a:p>
            <a:pPr>
              <a:defRPr/>
            </a:pPr>
            <a:fld id="{36B79EEB-E62A-7CFE-D41B-321513CBCFCB}" type="slidenum">
              <a:rPr/>
            </a:fld>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411535964" name="Slide Image Placeholder 1"/>
          <p:cNvSpPr>
            <a:spLocks noGrp="1" noRot="1" noChangeAspect="1"/>
          </p:cNvSpPr>
          <p:nvPr>
            <p:ph type="sldImg"/>
          </p:nvPr>
        </p:nvSpPr>
        <p:spPr bwMode="auto"/>
      </p:sp>
      <p:sp>
        <p:nvSpPr>
          <p:cNvPr id="1140224930" name="Notes Placeholder 2"/>
          <p:cNvSpPr>
            <a:spLocks noGrp="1"/>
          </p:cNvSpPr>
          <p:nvPr>
            <p:ph type="body" idx="1"/>
          </p:nvPr>
        </p:nvSpPr>
        <p:spPr bwMode="auto"/>
        <p:txBody>
          <a:bodyPr/>
          <a:lstStyle/>
          <a:p>
            <a:pPr>
              <a:defRPr/>
            </a:pPr>
          </a:p>
        </p:txBody>
      </p:sp>
      <p:sp>
        <p:nvSpPr>
          <p:cNvPr id="1504713221" name="Slide Number Placeholder 3"/>
          <p:cNvSpPr>
            <a:spLocks noGrp="1"/>
          </p:cNvSpPr>
          <p:nvPr>
            <p:ph type="sldNum" sz="quarter" idx="10"/>
          </p:nvPr>
        </p:nvSpPr>
        <p:spPr bwMode="auto"/>
        <p:txBody>
          <a:bodyPr/>
          <a:lstStyle/>
          <a:p>
            <a:pPr>
              <a:defRPr/>
            </a:pPr>
            <a:fld id="{004400CD-FFAB-5760-3531-C2B9C71994DD}" type="slidenum">
              <a:rPr/>
            </a:fld>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F715924-5384-FC3E-26AB-123883BFA5F8}" type="slidenum">
              <a:rPr/>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536995106" name="Slide Image Placeholder 1"/>
          <p:cNvSpPr>
            <a:spLocks noGrp="1" noRot="1" noChangeAspect="1"/>
          </p:cNvSpPr>
          <p:nvPr>
            <p:ph type="sldImg"/>
          </p:nvPr>
        </p:nvSpPr>
        <p:spPr bwMode="auto"/>
      </p:sp>
      <p:sp>
        <p:nvSpPr>
          <p:cNvPr id="1797261004" name="Notes Placeholder 2"/>
          <p:cNvSpPr>
            <a:spLocks noGrp="1"/>
          </p:cNvSpPr>
          <p:nvPr>
            <p:ph type="body" idx="1"/>
          </p:nvPr>
        </p:nvSpPr>
        <p:spPr bwMode="auto"/>
        <p:txBody>
          <a:bodyPr/>
          <a:lstStyle/>
          <a:p>
            <a:pPr>
              <a:defRPr/>
            </a:pPr>
          </a:p>
        </p:txBody>
      </p:sp>
      <p:sp>
        <p:nvSpPr>
          <p:cNvPr id="1263759226" name="Slide Number Placeholder 3"/>
          <p:cNvSpPr>
            <a:spLocks noGrp="1"/>
          </p:cNvSpPr>
          <p:nvPr>
            <p:ph type="sldNum" sz="quarter" idx="10"/>
          </p:nvPr>
        </p:nvSpPr>
        <p:spPr bwMode="auto"/>
        <p:txBody>
          <a:bodyPr/>
          <a:lstStyle/>
          <a:p>
            <a:pPr>
              <a:defRPr/>
            </a:pPr>
            <a:fld id="{6BCA5AB5-BD6E-9FE6-6BC3-98F46D495D50}" type="slidenum">
              <a:rPr/>
            </a:fld>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D2DE731-9FAB-CA56-548F-E453F6FA334C}" type="slidenum">
              <a:rPr/>
            </a:fld>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574F010-F0AF-C947-EEDC-9D180BE10CF3}" type="slidenum">
              <a:rPr/>
            </a:fld>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DD05299C-0A48-1F67-5349-0204CA980745}" type="slidenum">
              <a:rPr/>
            </a:fld>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A2CB8F0C-1EE8-2655-5F43-BFCA13C080B1}" type="slidenum">
              <a:rPr/>
            </a:fld>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3B2B89D-B1BE-B4FD-05D9-383C27D2B370}" type="slidenum">
              <a:rPr/>
            </a:fld>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328BA4D-96A6-4E3D-BE8D-FE40C67A4F9E}" type="slidenum">
              <a:rPr/>
            </a:fld>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1BC0EA10-4D14-E0DD-35F5-2AED499971A7}" type="slidenum">
              <a:rPr/>
            </a:fld>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FDAE9E06-6BCB-C8E3-D6F0-0EE0339CE6F7}" type="slidenum">
              <a:rPr/>
            </a:fld>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6B723F2-FCFD-3C98-7B07-2ED7F6AADA33}" type="slidenum">
              <a:rPr/>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611907E-2184-7C4B-C9D9-1B2467ED8147}" type="slidenum">
              <a:rPr/>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1670466495" name="Slide Image Placeholder 1"/>
          <p:cNvSpPr>
            <a:spLocks noGrp="1" noRot="1" noChangeAspect="1"/>
          </p:cNvSpPr>
          <p:nvPr>
            <p:ph type="sldImg"/>
          </p:nvPr>
        </p:nvSpPr>
        <p:spPr bwMode="auto"/>
      </p:sp>
      <p:sp>
        <p:nvSpPr>
          <p:cNvPr id="1023387544" name="Notes Placeholder 2"/>
          <p:cNvSpPr>
            <a:spLocks noGrp="1"/>
          </p:cNvSpPr>
          <p:nvPr>
            <p:ph type="body" idx="1"/>
          </p:nvPr>
        </p:nvSpPr>
        <p:spPr bwMode="auto"/>
        <p:txBody>
          <a:bodyPr/>
          <a:lstStyle/>
          <a:p>
            <a:pPr>
              <a:defRPr/>
            </a:pPr>
          </a:p>
        </p:txBody>
      </p:sp>
      <p:sp>
        <p:nvSpPr>
          <p:cNvPr id="1177057086" name="Slide Number Placeholder 3"/>
          <p:cNvSpPr>
            <a:spLocks noGrp="1"/>
          </p:cNvSpPr>
          <p:nvPr>
            <p:ph type="sldNum" sz="quarter" idx="10"/>
          </p:nvPr>
        </p:nvSpPr>
        <p:spPr bwMode="auto"/>
        <p:txBody>
          <a:bodyPr/>
          <a:lstStyle/>
          <a:p>
            <a:pPr>
              <a:defRPr/>
            </a:pPr>
            <a:fld id="{16AE3977-C127-41F4-9D86-F41E4F8FC34B}" type="slidenum">
              <a:rPr/>
            </a:fld>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01DBA72C-8F6D-24AA-3B66-843996442E44}" type="slidenum">
              <a:rPr/>
            </a:fld>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C26E3484-E901-3C8A-482E-C9E79C4504F2}" type="slidenum">
              <a:rPr/>
            </a:fld>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E8324E32-F252-5561-DEE8-2E651AC9CC66}" type="slidenum">
              <a:rPr/>
            </a:fld>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985D3B53-823F-02AE-71B9-ECB7A69E2274}" type="slidenum">
              <a:rPr/>
            </a:fld>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640ECFE9-7677-B569-9034-965F45A63F80}" type="slidenum">
              <a:rPr/>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57388718-2FE7-3F4F-E76F-30A10F85D223}" type="slidenum">
              <a:rPr/>
            </a:fld>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717F62EF-C814-E7D8-7022-26FEEA0112E8}" type="slidenum">
              <a:rPr/>
            </a:fld>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02B7F11-F06D-C07E-21F0-708FA9A4FFF3}" type="slidenum">
              <a:rPr/>
            </a:fld>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3E768203-0AB3-B33E-1214-DBDBD8605995}" type="slidenum">
              <a:rPr/>
            </a:fld>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bwMode="auto">
        <a:xfrm>
          <a:off x="0" y="0"/>
          <a:ext cx="0" cy="0"/>
          <a:chOff x="0" y="0"/>
          <a:chExt cx="0" cy="0"/>
        </a:xfrm>
      </p:grpSpPr>
      <p:sp>
        <p:nvSpPr>
          <p:cNvPr id="2" name="Slide Image Placeholder 1"/>
          <p:cNvSpPr>
            <a:spLocks noGrp="1" noRot="1" noChangeAspect="1"/>
          </p:cNvSpPr>
          <p:nvPr>
            <p:ph type="sldImg"/>
          </p:nvPr>
        </p:nvSpPr>
        <p:spPr bwMode="auto"/>
      </p:sp>
      <p:sp>
        <p:nvSpPr>
          <p:cNvPr id="3" name="Notes Placeholder 2"/>
          <p:cNvSpPr>
            <a:spLocks noGrp="1"/>
          </p:cNvSpPr>
          <p:nvPr>
            <p:ph type="body" idx="1"/>
          </p:nvPr>
        </p:nvSpPr>
        <p:spPr bwMode="auto"/>
        <p:txBody>
          <a:bodyPr/>
          <a:lstStyle/>
          <a:p>
            <a:pPr>
              <a:defRPr/>
            </a:pPr>
          </a:p>
        </p:txBody>
      </p:sp>
      <p:sp>
        <p:nvSpPr>
          <p:cNvPr id="4" name="Slide Number Placeholder 3"/>
          <p:cNvSpPr>
            <a:spLocks noGrp="1"/>
          </p:cNvSpPr>
          <p:nvPr>
            <p:ph type="sldNum" sz="quarter" idx="10"/>
          </p:nvPr>
        </p:nvSpPr>
        <p:spPr bwMode="auto"/>
        <p:txBody>
          <a:bodyPr/>
          <a:lstStyle/>
          <a:p>
            <a:pPr>
              <a:defRPr/>
            </a:pPr>
            <a:fld id="{84A431CA-98C5-1198-F03A-B22B3EBF93E5}" type="slidenum">
              <a:rPr/>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showMasterPhAnim="0" userDrawn="1">
  <p:cSld name="Title Slide">
    <p:spTree>
      <p:nvGrpSpPr>
        <p:cNvPr id="1" name=""/>
        <p:cNvGrpSpPr/>
        <p:nvPr/>
      </p:nvGrpSpPr>
      <p:grpSpPr bwMode="auto">
        <a:xfrm>
          <a:off x="0" y="0"/>
          <a:ext cx="0" cy="0"/>
          <a:chOff x="0" y="0"/>
          <a:chExt cx="0" cy="0"/>
        </a:xfrm>
      </p:grpSpPr>
      <p:sp>
        <p:nvSpPr>
          <p:cNvPr id="2" name="Title 1"/>
          <p:cNvSpPr>
            <a:spLocks noGrp="1"/>
          </p:cNvSpPr>
          <p:nvPr>
            <p:ph type="ctrTitle"/>
          </p:nvPr>
        </p:nvSpPr>
        <p:spPr bwMode="auto">
          <a:xfrm>
            <a:off x="1523999" y="1122362"/>
            <a:ext cx="9144000" cy="2387599"/>
          </a:xfrm>
        </p:spPr>
        <p:txBody>
          <a:bodyPr anchor="b"/>
          <a:lstStyle>
            <a:lvl1pPr algn="ctr">
              <a:defRPr sz="4500"/>
            </a:lvl1pPr>
          </a:lstStyle>
          <a:p>
            <a:pPr>
              <a:defRPr/>
            </a:pPr>
            <a:r>
              <a:t>Click to edit Master title style</a:t>
            </a:r>
          </a:p>
        </p:txBody>
      </p:sp>
      <p:sp>
        <p:nvSpPr>
          <p:cNvPr id="3" name="Subtitle 2"/>
          <p:cNvSpPr>
            <a:spLocks noGrp="1"/>
          </p:cNvSpPr>
          <p:nvPr>
            <p:ph type="subTitle" idx="1"/>
          </p:nvPr>
        </p:nvSpPr>
        <p:spPr bwMode="auto">
          <a:xfrm>
            <a:off x="1523999" y="3602037"/>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t>Click to edit Master subtitle style</a:t>
            </a:r>
          </a:p>
        </p:txBody>
      </p:sp>
      <p:sp>
        <p:nvSpPr>
          <p:cNvPr id="4" name="Date Placeholder 3"/>
          <p:cNvSpPr>
            <a:spLocks noGrp="1"/>
          </p:cNvSpPr>
          <p:nvPr>
            <p:ph type="dt" sz="half" idx="10"/>
          </p:nvPr>
        </p:nvSpPr>
        <p:spPr bwMode="auto"/>
        <p:txBody>
          <a:bodyPr/>
          <a:lstStyle/>
          <a:p>
            <a:pPr>
              <a:defRPr/>
            </a:pPr>
            <a:fld id="{BCC18F51-09EC-435C-A3BA-64A766E099C0}" type="datetimeFigureOut">
              <a:rPr/>
            </a:fld>
            <a:endParaRPr/>
          </a:p>
        </p:txBody>
      </p:sp>
      <p:sp>
        <p:nvSpPr>
          <p:cNvPr id="5" name="Footer Placeholder 4"/>
          <p:cNvSpPr>
            <a:spLocks noGrp="1"/>
          </p:cNvSpPr>
          <p:nvPr>
            <p:ph type="ftr" sz="quarter" idx="11"/>
          </p:nvPr>
        </p:nvSpPr>
        <p:spPr bwMode="auto"/>
        <p:txBody>
          <a:bodyPr/>
          <a:lstStyle/>
          <a:p>
            <a:pPr>
              <a:defRPr/>
            </a:pPr>
          </a:p>
        </p:txBody>
      </p:sp>
      <p:sp>
        <p:nvSpPr>
          <p:cNvPr id="6" name="Slide Number Placeholder 5"/>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showMasterPhAnim="0" userDrawn="1">
  <p:cSld name="Title and Vertical Text">
    <p:spTree>
      <p:nvGrpSpPr>
        <p:cNvPr id="1" name=""/>
        <p:cNvGrpSpPr/>
        <p:nvPr/>
      </p:nvGrpSpPr>
      <p:grpSpPr bwMode="auto">
        <a:xfrm>
          <a:off x="0" y="0"/>
          <a:ext cx="0" cy="0"/>
          <a:chOff x="0" y="0"/>
          <a:chExt cx="0" cy="0"/>
        </a:xfrm>
      </p:grpSpPr>
      <p:sp>
        <p:nvSpPr>
          <p:cNvPr id="2" name="Title 1"/>
          <p:cNvSpPr>
            <a:spLocks noGrp="1"/>
          </p:cNvSpPr>
          <p:nvPr>
            <p:ph type="title"/>
          </p:nvPr>
        </p:nvSpPr>
        <p:spPr bwMode="auto"/>
        <p:txBody>
          <a:bodyPr/>
          <a:lstStyle/>
          <a:p>
            <a:pPr>
              <a:defRPr/>
            </a:pPr>
            <a:r>
              <a:t>Click to edit Master title style</a:t>
            </a:r>
          </a:p>
        </p:txBody>
      </p:sp>
      <p:sp>
        <p:nvSpPr>
          <p:cNvPr id="3" name="Vertical Text Placeholder 2"/>
          <p:cNvSpPr>
            <a:spLocks noGrp="1"/>
          </p:cNvSpPr>
          <p:nvPr>
            <p:ph type="body" orient="vert" idx="1"/>
          </p:nvPr>
        </p:nvSpPr>
        <p:spPr bwMode="auto"/>
        <p:txBody>
          <a:bodyPr vert="eaVert"/>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Date Placeholder 3"/>
          <p:cNvSpPr>
            <a:spLocks noGrp="1"/>
          </p:cNvSpPr>
          <p:nvPr>
            <p:ph type="dt" sz="half" idx="10"/>
          </p:nvPr>
        </p:nvSpPr>
        <p:spPr bwMode="auto"/>
        <p:txBody>
          <a:bodyPr/>
          <a:lstStyle/>
          <a:p>
            <a:pPr>
              <a:defRPr/>
            </a:pPr>
            <a:fld id="{BCC18F51-09EC-435C-A3BA-64A766E099C0}" type="datetimeFigureOut">
              <a:rPr/>
            </a:fld>
            <a:endParaRPr/>
          </a:p>
        </p:txBody>
      </p:sp>
      <p:sp>
        <p:nvSpPr>
          <p:cNvPr id="5" name="Footer Placeholder 4"/>
          <p:cNvSpPr>
            <a:spLocks noGrp="1"/>
          </p:cNvSpPr>
          <p:nvPr>
            <p:ph type="ftr" sz="quarter" idx="11"/>
          </p:nvPr>
        </p:nvSpPr>
        <p:spPr bwMode="auto"/>
        <p:txBody>
          <a:bodyPr/>
          <a:lstStyle/>
          <a:p>
            <a:pPr>
              <a:defRPr/>
            </a:pPr>
          </a:p>
        </p:txBody>
      </p:sp>
      <p:sp>
        <p:nvSpPr>
          <p:cNvPr id="6" name="Slide Number Placeholder 5"/>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showMasterPhAnim="0" userDrawn="1">
  <p:cSld name="Vertical Title and Text">
    <p:spTree>
      <p:nvGrpSpPr>
        <p:cNvPr id="1" name=""/>
        <p:cNvGrpSpPr/>
        <p:nvPr/>
      </p:nvGrpSpPr>
      <p:grpSpPr bwMode="auto">
        <a:xfrm>
          <a:off x="0" y="0"/>
          <a:ext cx="0" cy="0"/>
          <a:chOff x="0" y="0"/>
          <a:chExt cx="0" cy="0"/>
        </a:xfrm>
      </p:grpSpPr>
      <p:sp>
        <p:nvSpPr>
          <p:cNvPr id="2" name="Vertical Title 1"/>
          <p:cNvSpPr>
            <a:spLocks noGrp="1"/>
          </p:cNvSpPr>
          <p:nvPr>
            <p:ph type="title" orient="vert"/>
          </p:nvPr>
        </p:nvSpPr>
        <p:spPr bwMode="auto">
          <a:xfrm>
            <a:off x="8724899" y="365125"/>
            <a:ext cx="2628900" cy="5811838"/>
          </a:xfrm>
        </p:spPr>
        <p:txBody>
          <a:bodyPr vert="eaVert"/>
          <a:lstStyle/>
          <a:p>
            <a:pPr>
              <a:defRPr/>
            </a:pPr>
            <a:r>
              <a:t>Click to edit Master title style</a:t>
            </a:r>
          </a:p>
        </p:txBody>
      </p:sp>
      <p:sp>
        <p:nvSpPr>
          <p:cNvPr id="3" name="Vertical Text Placeholder 2"/>
          <p:cNvSpPr>
            <a:spLocks noGrp="1"/>
          </p:cNvSpPr>
          <p:nvPr>
            <p:ph type="body" orient="vert" idx="1"/>
          </p:nvPr>
        </p:nvSpPr>
        <p:spPr bwMode="auto">
          <a:xfrm>
            <a:off x="838198" y="365125"/>
            <a:ext cx="7734299" cy="5811838"/>
          </a:xfrm>
        </p:spPr>
        <p:txBody>
          <a:bodyPr vert="eaVert"/>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Date Placeholder 3"/>
          <p:cNvSpPr>
            <a:spLocks noGrp="1"/>
          </p:cNvSpPr>
          <p:nvPr>
            <p:ph type="dt" sz="half" idx="10"/>
          </p:nvPr>
        </p:nvSpPr>
        <p:spPr bwMode="auto"/>
        <p:txBody>
          <a:bodyPr/>
          <a:lstStyle/>
          <a:p>
            <a:pPr>
              <a:defRPr/>
            </a:pPr>
            <a:fld id="{BCC18F51-09EC-435C-A3BA-64A766E099C0}" type="datetimeFigureOut">
              <a:rPr/>
            </a:fld>
            <a:endParaRPr/>
          </a:p>
        </p:txBody>
      </p:sp>
      <p:sp>
        <p:nvSpPr>
          <p:cNvPr id="5" name="Footer Placeholder 4"/>
          <p:cNvSpPr>
            <a:spLocks noGrp="1"/>
          </p:cNvSpPr>
          <p:nvPr>
            <p:ph type="ftr" sz="quarter" idx="11"/>
          </p:nvPr>
        </p:nvSpPr>
        <p:spPr bwMode="auto"/>
        <p:txBody>
          <a:bodyPr/>
          <a:lstStyle/>
          <a:p>
            <a:pPr>
              <a:defRPr/>
            </a:pPr>
          </a:p>
        </p:txBody>
      </p:sp>
      <p:sp>
        <p:nvSpPr>
          <p:cNvPr id="6" name="Slide Number Placeholder 5"/>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showMasterPhAnim="0" userDrawn="1">
  <p:cSld name="Title and Content">
    <p:spTree>
      <p:nvGrpSpPr>
        <p:cNvPr id="1" name=""/>
        <p:cNvGrpSpPr/>
        <p:nvPr/>
      </p:nvGrpSpPr>
      <p:grpSpPr bwMode="auto">
        <a:xfrm>
          <a:off x="0" y="0"/>
          <a:ext cx="0" cy="0"/>
          <a:chOff x="0" y="0"/>
          <a:chExt cx="0" cy="0"/>
        </a:xfrm>
      </p:grpSpPr>
      <p:sp>
        <p:nvSpPr>
          <p:cNvPr id="2" name="Title 1"/>
          <p:cNvSpPr>
            <a:spLocks noGrp="1"/>
          </p:cNvSpPr>
          <p:nvPr>
            <p:ph type="title"/>
          </p:nvPr>
        </p:nvSpPr>
        <p:spPr bwMode="auto"/>
        <p:txBody>
          <a:bodyPr/>
          <a:lstStyle/>
          <a:p>
            <a:pPr>
              <a:defRPr/>
            </a:pPr>
            <a:r>
              <a:t>Click to edit Master title style</a:t>
            </a:r>
          </a:p>
        </p:txBody>
      </p:sp>
      <p:sp>
        <p:nvSpPr>
          <p:cNvPr id="3" name="Content Placeholder 2"/>
          <p:cNvSpPr>
            <a:spLocks noGrp="1"/>
          </p:cNvSpPr>
          <p:nvPr>
            <p:ph idx="1"/>
          </p:nvPr>
        </p:nvSpPr>
        <p:spPr bwMode="auto"/>
        <p:txBody>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Date Placeholder 3"/>
          <p:cNvSpPr>
            <a:spLocks noGrp="1"/>
          </p:cNvSpPr>
          <p:nvPr>
            <p:ph type="dt" sz="half" idx="10"/>
          </p:nvPr>
        </p:nvSpPr>
        <p:spPr bwMode="auto"/>
        <p:txBody>
          <a:bodyPr/>
          <a:lstStyle/>
          <a:p>
            <a:pPr>
              <a:defRPr/>
            </a:pPr>
            <a:fld id="{BCC18F51-09EC-435C-A3BA-64A766E099C0}" type="datetimeFigureOut">
              <a:rPr/>
            </a:fld>
            <a:endParaRPr/>
          </a:p>
        </p:txBody>
      </p:sp>
      <p:sp>
        <p:nvSpPr>
          <p:cNvPr id="5" name="Footer Placeholder 4"/>
          <p:cNvSpPr>
            <a:spLocks noGrp="1"/>
          </p:cNvSpPr>
          <p:nvPr>
            <p:ph type="ftr" sz="quarter" idx="11"/>
          </p:nvPr>
        </p:nvSpPr>
        <p:spPr bwMode="auto"/>
        <p:txBody>
          <a:bodyPr/>
          <a:lstStyle/>
          <a:p>
            <a:pPr>
              <a:defRPr/>
            </a:pPr>
          </a:p>
        </p:txBody>
      </p:sp>
      <p:sp>
        <p:nvSpPr>
          <p:cNvPr id="6" name="Slide Number Placeholder 5"/>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showMasterPhAnim="0" userDrawn="1">
  <p:cSld name="Section Header">
    <p:spTree>
      <p:nvGrpSpPr>
        <p:cNvPr id="1" name=""/>
        <p:cNvGrpSpPr/>
        <p:nvPr/>
      </p:nvGrpSpPr>
      <p:grpSpPr bwMode="auto">
        <a:xfrm>
          <a:off x="0" y="0"/>
          <a:ext cx="0" cy="0"/>
          <a:chOff x="0" y="0"/>
          <a:chExt cx="0" cy="0"/>
        </a:xfrm>
      </p:grpSpPr>
      <p:sp>
        <p:nvSpPr>
          <p:cNvPr id="2" name="Title 1"/>
          <p:cNvSpPr>
            <a:spLocks noGrp="1"/>
          </p:cNvSpPr>
          <p:nvPr>
            <p:ph type="title"/>
          </p:nvPr>
        </p:nvSpPr>
        <p:spPr bwMode="auto">
          <a:xfrm>
            <a:off x="831850" y="1709738"/>
            <a:ext cx="10515600" cy="2852737"/>
          </a:xfrm>
        </p:spPr>
        <p:txBody>
          <a:bodyPr anchor="b"/>
          <a:lstStyle>
            <a:lvl1pPr>
              <a:defRPr sz="4500"/>
            </a:lvl1pPr>
          </a:lstStyle>
          <a:p>
            <a:pPr>
              <a:defRPr/>
            </a:pPr>
            <a:r>
              <a:t>Click to edit Master title style</a:t>
            </a:r>
          </a:p>
        </p:txBody>
      </p:sp>
      <p:sp>
        <p:nvSpPr>
          <p:cNvPr id="3" name="Text Placeholder 2"/>
          <p:cNvSpPr>
            <a:spLocks noGrp="1"/>
          </p:cNvSpPr>
          <p:nvPr>
            <p:ph type="body" idx="1"/>
          </p:nvPr>
        </p:nvSpPr>
        <p:spPr bwMode="auto">
          <a:xfrm>
            <a:off x="831850" y="4589463"/>
            <a:ext cx="10515600" cy="1500186"/>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defRPr/>
            </a:pPr>
            <a:r>
              <a:t>Click to edit Master text styles</a:t>
            </a:r>
          </a:p>
        </p:txBody>
      </p:sp>
      <p:sp>
        <p:nvSpPr>
          <p:cNvPr id="4" name="Date Placeholder 3"/>
          <p:cNvSpPr>
            <a:spLocks noGrp="1"/>
          </p:cNvSpPr>
          <p:nvPr>
            <p:ph type="dt" sz="half" idx="10"/>
          </p:nvPr>
        </p:nvSpPr>
        <p:spPr bwMode="auto"/>
        <p:txBody>
          <a:bodyPr/>
          <a:lstStyle/>
          <a:p>
            <a:pPr>
              <a:defRPr/>
            </a:pPr>
            <a:fld id="{BCC18F51-09EC-435C-A3BA-64A766E099C0}" type="datetimeFigureOut">
              <a:rPr/>
            </a:fld>
            <a:endParaRPr/>
          </a:p>
        </p:txBody>
      </p:sp>
      <p:sp>
        <p:nvSpPr>
          <p:cNvPr id="5" name="Footer Placeholder 4"/>
          <p:cNvSpPr>
            <a:spLocks noGrp="1"/>
          </p:cNvSpPr>
          <p:nvPr>
            <p:ph type="ftr" sz="quarter" idx="11"/>
          </p:nvPr>
        </p:nvSpPr>
        <p:spPr bwMode="auto"/>
        <p:txBody>
          <a:bodyPr/>
          <a:lstStyle/>
          <a:p>
            <a:pPr>
              <a:defRPr/>
            </a:pPr>
          </a:p>
        </p:txBody>
      </p:sp>
      <p:sp>
        <p:nvSpPr>
          <p:cNvPr id="6" name="Slide Number Placeholder 5"/>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showMasterPhAnim="0" userDrawn="1">
  <p:cSld name="Two Content">
    <p:spTree>
      <p:nvGrpSpPr>
        <p:cNvPr id="1" name=""/>
        <p:cNvGrpSpPr/>
        <p:nvPr/>
      </p:nvGrpSpPr>
      <p:grpSpPr bwMode="auto">
        <a:xfrm>
          <a:off x="0" y="0"/>
          <a:ext cx="0" cy="0"/>
          <a:chOff x="0" y="0"/>
          <a:chExt cx="0" cy="0"/>
        </a:xfrm>
      </p:grpSpPr>
      <p:sp>
        <p:nvSpPr>
          <p:cNvPr id="2" name="Title 1"/>
          <p:cNvSpPr>
            <a:spLocks noGrp="1"/>
          </p:cNvSpPr>
          <p:nvPr>
            <p:ph type="title"/>
          </p:nvPr>
        </p:nvSpPr>
        <p:spPr bwMode="auto"/>
        <p:txBody>
          <a:bodyPr/>
          <a:lstStyle/>
          <a:p>
            <a:pPr>
              <a:defRPr/>
            </a:pPr>
            <a:r>
              <a:t>Click to edit Master title style</a:t>
            </a:r>
          </a:p>
        </p:txBody>
      </p:sp>
      <p:sp>
        <p:nvSpPr>
          <p:cNvPr id="3" name="Content Placeholder 2"/>
          <p:cNvSpPr>
            <a:spLocks noGrp="1"/>
          </p:cNvSpPr>
          <p:nvPr>
            <p:ph sz="half" idx="1"/>
          </p:nvPr>
        </p:nvSpPr>
        <p:spPr bwMode="auto">
          <a:xfrm>
            <a:off x="838198" y="1825625"/>
            <a:ext cx="5181599" cy="4351338"/>
          </a:xfrm>
        </p:spPr>
        <p:txBody>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Content Placeholder 3"/>
          <p:cNvSpPr>
            <a:spLocks noGrp="1"/>
          </p:cNvSpPr>
          <p:nvPr>
            <p:ph sz="half" idx="2"/>
          </p:nvPr>
        </p:nvSpPr>
        <p:spPr bwMode="auto">
          <a:xfrm>
            <a:off x="6172200" y="1825625"/>
            <a:ext cx="5181599" cy="4351338"/>
          </a:xfrm>
        </p:spPr>
        <p:txBody>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5" name="Date Placeholder 4"/>
          <p:cNvSpPr>
            <a:spLocks noGrp="1"/>
          </p:cNvSpPr>
          <p:nvPr>
            <p:ph type="dt" sz="half" idx="10"/>
          </p:nvPr>
        </p:nvSpPr>
        <p:spPr bwMode="auto"/>
        <p:txBody>
          <a:bodyPr/>
          <a:lstStyle/>
          <a:p>
            <a:pPr>
              <a:defRPr/>
            </a:pPr>
            <a:fld id="{BCC18F51-09EC-435C-A3BA-64A766E099C0}" type="datetimeFigureOut">
              <a:rPr/>
            </a:fld>
            <a:endParaRPr/>
          </a:p>
        </p:txBody>
      </p:sp>
      <p:sp>
        <p:nvSpPr>
          <p:cNvPr id="6" name="Footer Placeholder 5"/>
          <p:cNvSpPr>
            <a:spLocks noGrp="1"/>
          </p:cNvSpPr>
          <p:nvPr>
            <p:ph type="ftr" sz="quarter" idx="11"/>
          </p:nvPr>
        </p:nvSpPr>
        <p:spPr bwMode="auto"/>
        <p:txBody>
          <a:bodyPr/>
          <a:lstStyle/>
          <a:p>
            <a:pPr>
              <a:defRPr/>
            </a:pPr>
          </a:p>
        </p:txBody>
      </p:sp>
      <p:sp>
        <p:nvSpPr>
          <p:cNvPr id="7" name="Slide Number Placeholder 6"/>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showMasterPhAnim="0" userDrawn="1">
  <p:cSld name="Comparison">
    <p:spTree>
      <p:nvGrpSpPr>
        <p:cNvPr id="1" name=""/>
        <p:cNvGrpSpPr/>
        <p:nvPr/>
      </p:nvGrpSpPr>
      <p:grpSpPr bwMode="auto">
        <a:xfrm>
          <a:off x="0" y="0"/>
          <a:ext cx="0" cy="0"/>
          <a:chOff x="0" y="0"/>
          <a:chExt cx="0" cy="0"/>
        </a:xfrm>
      </p:grpSpPr>
      <p:sp>
        <p:nvSpPr>
          <p:cNvPr id="2" name="Title 1"/>
          <p:cNvSpPr>
            <a:spLocks noGrp="1"/>
          </p:cNvSpPr>
          <p:nvPr>
            <p:ph type="title"/>
          </p:nvPr>
        </p:nvSpPr>
        <p:spPr bwMode="auto">
          <a:xfrm>
            <a:off x="839787" y="365125"/>
            <a:ext cx="10515600" cy="1325562"/>
          </a:xfrm>
        </p:spPr>
        <p:txBody>
          <a:bodyPr/>
          <a:lstStyle/>
          <a:p>
            <a:pPr>
              <a:defRPr/>
            </a:pPr>
            <a:r>
              <a:t>Click to edit Master title style</a:t>
            </a:r>
          </a:p>
        </p:txBody>
      </p:sp>
      <p:sp>
        <p:nvSpPr>
          <p:cNvPr id="3" name="Text Placeholder 2"/>
          <p:cNvSpPr>
            <a:spLocks noGrp="1"/>
          </p:cNvSpPr>
          <p:nvPr>
            <p:ph type="body" idx="1"/>
          </p:nvPr>
        </p:nvSpPr>
        <p:spPr bwMode="auto">
          <a:xfrm>
            <a:off x="839789" y="1681162"/>
            <a:ext cx="5157785" cy="823911"/>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defRPr/>
            </a:pPr>
            <a:r>
              <a:t>Click to edit Master text styles</a:t>
            </a:r>
          </a:p>
        </p:txBody>
      </p:sp>
      <p:sp>
        <p:nvSpPr>
          <p:cNvPr id="4" name="Content Placeholder 3"/>
          <p:cNvSpPr>
            <a:spLocks noGrp="1"/>
          </p:cNvSpPr>
          <p:nvPr>
            <p:ph sz="half" idx="2"/>
          </p:nvPr>
        </p:nvSpPr>
        <p:spPr bwMode="auto">
          <a:xfrm>
            <a:off x="839789" y="2505074"/>
            <a:ext cx="5157785" cy="3684587"/>
          </a:xfrm>
        </p:spPr>
        <p:txBody>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5" name="Text Placeholder 4"/>
          <p:cNvSpPr>
            <a:spLocks noGrp="1"/>
          </p:cNvSpPr>
          <p:nvPr>
            <p:ph type="body" sz="quarter" idx="3"/>
          </p:nvPr>
        </p:nvSpPr>
        <p:spPr bwMode="auto">
          <a:xfrm>
            <a:off x="6172200" y="1681162"/>
            <a:ext cx="5183187" cy="823911"/>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defRPr/>
            </a:pPr>
            <a:r>
              <a:t>Click to edit Master text styles</a:t>
            </a:r>
          </a:p>
        </p:txBody>
      </p:sp>
      <p:sp>
        <p:nvSpPr>
          <p:cNvPr id="6" name="Content Placeholder 5"/>
          <p:cNvSpPr>
            <a:spLocks noGrp="1"/>
          </p:cNvSpPr>
          <p:nvPr>
            <p:ph sz="quarter" idx="4"/>
          </p:nvPr>
        </p:nvSpPr>
        <p:spPr bwMode="auto">
          <a:xfrm>
            <a:off x="6172200" y="2505074"/>
            <a:ext cx="5183187" cy="3684587"/>
          </a:xfrm>
        </p:spPr>
        <p:txBody>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7" name="Date Placeholder 6"/>
          <p:cNvSpPr>
            <a:spLocks noGrp="1"/>
          </p:cNvSpPr>
          <p:nvPr>
            <p:ph type="dt" sz="half" idx="10"/>
          </p:nvPr>
        </p:nvSpPr>
        <p:spPr bwMode="auto"/>
        <p:txBody>
          <a:bodyPr/>
          <a:lstStyle/>
          <a:p>
            <a:pPr>
              <a:defRPr/>
            </a:pPr>
            <a:fld id="{BCC18F51-09EC-435C-A3BA-64A766E099C0}" type="datetimeFigureOut">
              <a:rPr/>
            </a:fld>
            <a:endParaRPr/>
          </a:p>
        </p:txBody>
      </p:sp>
      <p:sp>
        <p:nvSpPr>
          <p:cNvPr id="8" name="Footer Placeholder 7"/>
          <p:cNvSpPr>
            <a:spLocks noGrp="1"/>
          </p:cNvSpPr>
          <p:nvPr>
            <p:ph type="ftr" sz="quarter" idx="11"/>
          </p:nvPr>
        </p:nvSpPr>
        <p:spPr bwMode="auto"/>
        <p:txBody>
          <a:bodyPr/>
          <a:lstStyle/>
          <a:p>
            <a:pPr>
              <a:defRPr/>
            </a:pPr>
          </a:p>
        </p:txBody>
      </p:sp>
      <p:sp>
        <p:nvSpPr>
          <p:cNvPr id="9" name="Slide Number Placeholder 8"/>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showMasterPhAnim="0" userDrawn="1">
  <p:cSld name="Title Only">
    <p:spTree>
      <p:nvGrpSpPr>
        <p:cNvPr id="1" name=""/>
        <p:cNvGrpSpPr/>
        <p:nvPr/>
      </p:nvGrpSpPr>
      <p:grpSpPr bwMode="auto">
        <a:xfrm>
          <a:off x="0" y="0"/>
          <a:ext cx="0" cy="0"/>
          <a:chOff x="0" y="0"/>
          <a:chExt cx="0" cy="0"/>
        </a:xfrm>
      </p:grpSpPr>
      <p:sp>
        <p:nvSpPr>
          <p:cNvPr id="2" name="Title 1"/>
          <p:cNvSpPr>
            <a:spLocks noGrp="1"/>
          </p:cNvSpPr>
          <p:nvPr>
            <p:ph type="title"/>
          </p:nvPr>
        </p:nvSpPr>
        <p:spPr bwMode="auto"/>
        <p:txBody>
          <a:bodyPr/>
          <a:lstStyle/>
          <a:p>
            <a:pPr>
              <a:defRPr/>
            </a:pPr>
            <a:r>
              <a:t>Click to edit Master title style</a:t>
            </a:r>
          </a:p>
        </p:txBody>
      </p:sp>
      <p:sp>
        <p:nvSpPr>
          <p:cNvPr id="3" name="Date Placeholder 2"/>
          <p:cNvSpPr>
            <a:spLocks noGrp="1"/>
          </p:cNvSpPr>
          <p:nvPr>
            <p:ph type="dt" sz="half" idx="10"/>
          </p:nvPr>
        </p:nvSpPr>
        <p:spPr bwMode="auto"/>
        <p:txBody>
          <a:bodyPr/>
          <a:lstStyle/>
          <a:p>
            <a:pPr>
              <a:defRPr/>
            </a:pPr>
            <a:fld id="{BCC18F51-09EC-435C-A3BA-64A766E099C0}" type="datetimeFigureOut">
              <a:rPr/>
            </a:fld>
            <a:endParaRPr/>
          </a:p>
        </p:txBody>
      </p:sp>
      <p:sp>
        <p:nvSpPr>
          <p:cNvPr id="4" name="Footer Placeholder 3"/>
          <p:cNvSpPr>
            <a:spLocks noGrp="1"/>
          </p:cNvSpPr>
          <p:nvPr>
            <p:ph type="ftr" sz="quarter" idx="11"/>
          </p:nvPr>
        </p:nvSpPr>
        <p:spPr bwMode="auto"/>
        <p:txBody>
          <a:bodyPr/>
          <a:lstStyle/>
          <a:p>
            <a:pPr>
              <a:defRPr/>
            </a:pPr>
          </a:p>
        </p:txBody>
      </p:sp>
      <p:sp>
        <p:nvSpPr>
          <p:cNvPr id="5" name="Slide Number Placeholder 4"/>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showMasterPhAnim="0" userDrawn="1">
  <p:cSld name="Blank">
    <p:spTree>
      <p:nvGrpSpPr>
        <p:cNvPr id="1" name=""/>
        <p:cNvGrpSpPr/>
        <p:nvPr/>
      </p:nvGrpSpPr>
      <p:grpSpPr bwMode="auto">
        <a:xfrm>
          <a:off x="0" y="0"/>
          <a:ext cx="0" cy="0"/>
          <a:chOff x="0" y="0"/>
          <a:chExt cx="0" cy="0"/>
        </a:xfrm>
      </p:grpSpPr>
      <p:sp>
        <p:nvSpPr>
          <p:cNvPr id="2" name="Date Placeholder 1"/>
          <p:cNvSpPr>
            <a:spLocks noGrp="1"/>
          </p:cNvSpPr>
          <p:nvPr>
            <p:ph type="dt" sz="half" idx="10"/>
          </p:nvPr>
        </p:nvSpPr>
        <p:spPr bwMode="auto"/>
        <p:txBody>
          <a:bodyPr/>
          <a:lstStyle/>
          <a:p>
            <a:pPr>
              <a:defRPr/>
            </a:pPr>
            <a:fld id="{BCC18F51-09EC-435C-A3BA-64A766E099C0}" type="datetimeFigureOut">
              <a:rPr/>
            </a:fld>
            <a:endParaRPr/>
          </a:p>
        </p:txBody>
      </p:sp>
      <p:sp>
        <p:nvSpPr>
          <p:cNvPr id="3" name="Footer Placeholder 2"/>
          <p:cNvSpPr>
            <a:spLocks noGrp="1"/>
          </p:cNvSpPr>
          <p:nvPr>
            <p:ph type="ftr" sz="quarter" idx="11"/>
          </p:nvPr>
        </p:nvSpPr>
        <p:spPr bwMode="auto"/>
        <p:txBody>
          <a:bodyPr/>
          <a:lstStyle/>
          <a:p>
            <a:pPr>
              <a:defRPr/>
            </a:pPr>
          </a:p>
        </p:txBody>
      </p:sp>
      <p:sp>
        <p:nvSpPr>
          <p:cNvPr id="4" name="Slide Number Placeholder 3"/>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showMasterPhAnim="0" userDrawn="1">
  <p:cSld name="Content with Caption">
    <p:spTree>
      <p:nvGrpSpPr>
        <p:cNvPr id="1" name=""/>
        <p:cNvGrpSpPr/>
        <p:nvPr/>
      </p:nvGrpSpPr>
      <p:grpSpPr bwMode="auto">
        <a:xfrm>
          <a:off x="0" y="0"/>
          <a:ext cx="0" cy="0"/>
          <a:chOff x="0" y="0"/>
          <a:chExt cx="0" cy="0"/>
        </a:xfrm>
      </p:grpSpPr>
      <p:sp>
        <p:nvSpPr>
          <p:cNvPr id="2" name="Title 1"/>
          <p:cNvSpPr>
            <a:spLocks noGrp="1"/>
          </p:cNvSpPr>
          <p:nvPr>
            <p:ph type="title"/>
          </p:nvPr>
        </p:nvSpPr>
        <p:spPr bwMode="auto">
          <a:xfrm>
            <a:off x="839787" y="457200"/>
            <a:ext cx="3932237" cy="1600200"/>
          </a:xfrm>
        </p:spPr>
        <p:txBody>
          <a:bodyPr anchor="b"/>
          <a:lstStyle>
            <a:lvl1pPr>
              <a:defRPr sz="2400"/>
            </a:lvl1pPr>
          </a:lstStyle>
          <a:p>
            <a:pPr>
              <a:defRPr/>
            </a:pPr>
            <a:r>
              <a:t>Click to edit Master title style</a:t>
            </a:r>
          </a:p>
        </p:txBody>
      </p:sp>
      <p:sp>
        <p:nvSpPr>
          <p:cNvPr id="3" name="Content Placeholder 2"/>
          <p:cNvSpPr>
            <a:spLocks noGrp="1"/>
          </p:cNvSpPr>
          <p:nvPr>
            <p:ph idx="1"/>
          </p:nvPr>
        </p:nvSpPr>
        <p:spPr bwMode="auto">
          <a:xfrm>
            <a:off x="5183187" y="987425"/>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Text Placeholder 3"/>
          <p:cNvSpPr>
            <a:spLocks noGrp="1"/>
          </p:cNvSpPr>
          <p:nvPr>
            <p:ph type="body" sz="half" idx="2"/>
          </p:nvPr>
        </p:nvSpPr>
        <p:spPr bwMode="auto">
          <a:xfrm>
            <a:off x="839787" y="2057399"/>
            <a:ext cx="3932237" cy="381158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defRPr/>
            </a:pPr>
            <a:r>
              <a:t>Click to edit Master text styles</a:t>
            </a:r>
          </a:p>
        </p:txBody>
      </p:sp>
      <p:sp>
        <p:nvSpPr>
          <p:cNvPr id="5" name="Date Placeholder 4"/>
          <p:cNvSpPr>
            <a:spLocks noGrp="1"/>
          </p:cNvSpPr>
          <p:nvPr>
            <p:ph type="dt" sz="half" idx="10"/>
          </p:nvPr>
        </p:nvSpPr>
        <p:spPr bwMode="auto"/>
        <p:txBody>
          <a:bodyPr/>
          <a:lstStyle/>
          <a:p>
            <a:pPr>
              <a:defRPr/>
            </a:pPr>
            <a:fld id="{BCC18F51-09EC-435C-A3BA-64A766E099C0}" type="datetimeFigureOut">
              <a:rPr/>
            </a:fld>
            <a:endParaRPr/>
          </a:p>
        </p:txBody>
      </p:sp>
      <p:sp>
        <p:nvSpPr>
          <p:cNvPr id="6" name="Footer Placeholder 5"/>
          <p:cNvSpPr>
            <a:spLocks noGrp="1"/>
          </p:cNvSpPr>
          <p:nvPr>
            <p:ph type="ftr" sz="quarter" idx="11"/>
          </p:nvPr>
        </p:nvSpPr>
        <p:spPr bwMode="auto"/>
        <p:txBody>
          <a:bodyPr/>
          <a:lstStyle/>
          <a:p>
            <a:pPr>
              <a:defRPr/>
            </a:pPr>
          </a:p>
        </p:txBody>
      </p:sp>
      <p:sp>
        <p:nvSpPr>
          <p:cNvPr id="7" name="Slide Number Placeholder 6"/>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showMasterPhAnim="0" userDrawn="1">
  <p:cSld name="Picture with Caption">
    <p:spTree>
      <p:nvGrpSpPr>
        <p:cNvPr id="1" name=""/>
        <p:cNvGrpSpPr/>
        <p:nvPr/>
      </p:nvGrpSpPr>
      <p:grpSpPr bwMode="auto">
        <a:xfrm>
          <a:off x="0" y="0"/>
          <a:ext cx="0" cy="0"/>
          <a:chOff x="0" y="0"/>
          <a:chExt cx="0" cy="0"/>
        </a:xfrm>
      </p:grpSpPr>
      <p:sp>
        <p:nvSpPr>
          <p:cNvPr id="2" name="Title 1"/>
          <p:cNvSpPr>
            <a:spLocks noGrp="1"/>
          </p:cNvSpPr>
          <p:nvPr>
            <p:ph type="title"/>
          </p:nvPr>
        </p:nvSpPr>
        <p:spPr bwMode="auto">
          <a:xfrm>
            <a:off x="839787" y="457200"/>
            <a:ext cx="3932237" cy="1600200"/>
          </a:xfrm>
        </p:spPr>
        <p:txBody>
          <a:bodyPr anchor="b"/>
          <a:lstStyle>
            <a:lvl1pPr>
              <a:defRPr sz="2400"/>
            </a:lvl1pPr>
          </a:lstStyle>
          <a:p>
            <a:pPr>
              <a:defRPr/>
            </a:pPr>
            <a:r>
              <a:t>Click to edit Master title style</a:t>
            </a:r>
          </a:p>
        </p:txBody>
      </p:sp>
      <p:sp>
        <p:nvSpPr>
          <p:cNvPr id="3" name="Picture Placeholder 2"/>
          <p:cNvSpPr>
            <a:spLocks noGrp="1" noChangeAspect="1"/>
          </p:cNvSpPr>
          <p:nvPr>
            <p:ph type="pic" idx="1"/>
          </p:nvPr>
        </p:nvSpPr>
        <p:spPr bwMode="auto">
          <a:xfrm>
            <a:off x="5183187" y="987425"/>
            <a:ext cx="6172200" cy="4873625"/>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a:defRPr/>
            </a:pPr>
            <a:r>
              <a:t>Click icon to add picture</a:t>
            </a:r>
          </a:p>
        </p:txBody>
      </p:sp>
      <p:sp>
        <p:nvSpPr>
          <p:cNvPr id="4" name="Text Placeholder 3"/>
          <p:cNvSpPr>
            <a:spLocks noGrp="1"/>
          </p:cNvSpPr>
          <p:nvPr>
            <p:ph type="body" sz="half" idx="2"/>
          </p:nvPr>
        </p:nvSpPr>
        <p:spPr bwMode="auto">
          <a:xfrm>
            <a:off x="839787" y="2057399"/>
            <a:ext cx="3932237" cy="381158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defRPr/>
            </a:pPr>
            <a:r>
              <a:t>Click to edit Master text styles</a:t>
            </a:r>
          </a:p>
        </p:txBody>
      </p:sp>
      <p:sp>
        <p:nvSpPr>
          <p:cNvPr id="5" name="Date Placeholder 4"/>
          <p:cNvSpPr>
            <a:spLocks noGrp="1"/>
          </p:cNvSpPr>
          <p:nvPr>
            <p:ph type="dt" sz="half" idx="10"/>
          </p:nvPr>
        </p:nvSpPr>
        <p:spPr bwMode="auto"/>
        <p:txBody>
          <a:bodyPr/>
          <a:lstStyle/>
          <a:p>
            <a:pPr>
              <a:defRPr/>
            </a:pPr>
            <a:fld id="{BCC18F51-09EC-435C-A3BA-64A766E099C0}" type="datetimeFigureOut">
              <a:rPr/>
            </a:fld>
            <a:endParaRPr/>
          </a:p>
        </p:txBody>
      </p:sp>
      <p:sp>
        <p:nvSpPr>
          <p:cNvPr id="6" name="Footer Placeholder 5"/>
          <p:cNvSpPr>
            <a:spLocks noGrp="1"/>
          </p:cNvSpPr>
          <p:nvPr>
            <p:ph type="ftr" sz="quarter" idx="11"/>
          </p:nvPr>
        </p:nvSpPr>
        <p:spPr bwMode="auto"/>
        <p:txBody>
          <a:bodyPr/>
          <a:lstStyle/>
          <a:p>
            <a:pPr>
              <a:defRPr/>
            </a:pPr>
          </a:p>
        </p:txBody>
      </p:sp>
      <p:sp>
        <p:nvSpPr>
          <p:cNvPr id="7" name="Slide Number Placeholder 6"/>
          <p:cNvSpPr>
            <a:spLocks noGrp="1"/>
          </p:cNvSpPr>
          <p:nvPr>
            <p:ph type="sldNum" sz="quarter" idx="12"/>
          </p:nvPr>
        </p:nvSpPr>
        <p:spPr bwMode="auto"/>
        <p:txBody>
          <a:bodyPr/>
          <a:lstStyle/>
          <a:p>
            <a:pPr>
              <a:defRPr/>
            </a:pPr>
            <a:fld id="{08395586-F03A-48D1-94DF-16B239DF4FB5}" type="slidenum">
              <a:rPr/>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bwMode="auto">
        <a:xfrm>
          <a:off x="0" y="0"/>
          <a:ext cx="0" cy="0"/>
          <a:chOff x="0" y="0"/>
          <a:chExt cx="0" cy="0"/>
        </a:xfrm>
      </p:grpSpPr>
      <p:sp>
        <p:nvSpPr>
          <p:cNvPr id="2" name="Title Placeholder 1"/>
          <p:cNvSpPr>
            <a:spLocks noGrp="1"/>
          </p:cNvSpPr>
          <p:nvPr>
            <p:ph type="title"/>
          </p:nvPr>
        </p:nvSpPr>
        <p:spPr bwMode="auto">
          <a:xfrm>
            <a:off x="838198" y="365125"/>
            <a:ext cx="10515600" cy="1325562"/>
          </a:xfrm>
          <a:prstGeom prst="rect">
            <a:avLst/>
          </a:prstGeom>
        </p:spPr>
        <p:txBody>
          <a:bodyPr vert="horz" lIns="91440" tIns="45720" rIns="91440" bIns="45720" rtlCol="0" anchor="ctr">
            <a:normAutofit/>
          </a:bodyPr>
          <a:lstStyle/>
          <a:p>
            <a:pPr>
              <a:defRPr/>
            </a:pPr>
            <a:r>
              <a:t>Click to edit Master title style</a:t>
            </a:r>
          </a:p>
        </p:txBody>
      </p:sp>
      <p:sp>
        <p:nvSpPr>
          <p:cNvPr id="3" name="Text Placeholder 2"/>
          <p:cNvSpPr>
            <a:spLocks noGrp="1"/>
          </p:cNvSpPr>
          <p:nvPr>
            <p:ph type="body" idx="1"/>
          </p:nvPr>
        </p:nvSpPr>
        <p:spPr bwMode="auto">
          <a:xfrm>
            <a:off x="838198" y="1825625"/>
            <a:ext cx="10515600" cy="4351338"/>
          </a:xfrm>
          <a:prstGeom prst="rect">
            <a:avLst/>
          </a:prstGeom>
        </p:spPr>
        <p:txBody>
          <a:bodyPr vert="horz" lIns="91440" tIns="45720" rIns="91440" bIns="45720" rtlCol="0">
            <a:normAutofit/>
          </a:bodyPr>
          <a:lstStyle/>
          <a:p>
            <a:pPr lvl="0">
              <a:defRPr/>
            </a:pPr>
            <a:r>
              <a:t>Click to edit Master text styles</a:t>
            </a:r>
          </a:p>
          <a:p>
            <a:pPr lvl="1">
              <a:defRPr/>
            </a:pPr>
            <a:r>
              <a:t>Second level</a:t>
            </a:r>
          </a:p>
          <a:p>
            <a:pPr lvl="2">
              <a:defRPr/>
            </a:pPr>
            <a:r>
              <a:t>Third level</a:t>
            </a:r>
          </a:p>
          <a:p>
            <a:pPr lvl="3">
              <a:defRPr/>
            </a:pPr>
            <a:r>
              <a:t>Fourth level</a:t>
            </a:r>
          </a:p>
          <a:p>
            <a:pPr lvl="4">
              <a:defRPr/>
            </a:pPr>
            <a:r>
              <a:t>Fifth level</a:t>
            </a:r>
          </a:p>
        </p:txBody>
      </p:sp>
      <p:sp>
        <p:nvSpPr>
          <p:cNvPr id="4" name="Date Placeholder 3"/>
          <p:cNvSpPr>
            <a:spLocks noGrp="1"/>
          </p:cNvSpPr>
          <p:nvPr>
            <p:ph type="dt" sz="half" idx="2"/>
          </p:nvPr>
        </p:nvSpPr>
        <p:spPr bwMode="auto">
          <a:xfrm>
            <a:off x="838198"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BCC18F51-09EC-435C-A3BA-64A766E099C0}" type="datetimeFigureOut">
              <a:rPr/>
            </a:fld>
            <a:endParaRPr/>
          </a:p>
        </p:txBody>
      </p:sp>
      <p:sp>
        <p:nvSpPr>
          <p:cNvPr id="5" name="Footer Placeholder 4"/>
          <p:cNvSpPr>
            <a:spLocks noGrp="1"/>
          </p:cNvSpPr>
          <p:nvPr>
            <p:ph type="ftr" sz="quarter" idx="3"/>
          </p:nvPr>
        </p:nvSpPr>
        <p:spPr bwMode="auto">
          <a:xfrm>
            <a:off x="4038598"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p>
        </p:txBody>
      </p:sp>
      <p:sp>
        <p:nvSpPr>
          <p:cNvPr id="6" name="Slide Number Placeholder 5"/>
          <p:cNvSpPr>
            <a:spLocks noGrp="1"/>
          </p:cNvSpPr>
          <p:nvPr>
            <p:ph type="sldNum" sz="quarter" idx="4"/>
          </p:nvPr>
        </p:nvSpPr>
        <p:spPr bwMode="auto">
          <a:xfrm>
            <a:off x="8610599"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08395586-F03A-48D1-94DF-16B239DF4FB5}" type="slidenum">
              <a:rPr/>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685800">
        <a:lnSpc>
          <a:spcPct val="90000"/>
        </a:lnSpc>
        <a:spcBef>
          <a:spcPts val="0"/>
        </a:spcBef>
        <a:buNone/>
        <a:defRPr sz="3300">
          <a:solidFill>
            <a:schemeClr val="tx1"/>
          </a:solidFill>
          <a:latin typeface="+mj-lt"/>
          <a:ea typeface="+mj-ea"/>
          <a:cs typeface="+mj-cs"/>
        </a:defRPr>
      </a:lvl1pPr>
    </p:titleStyle>
    <p:bodyStyle>
      <a:lvl1pPr marL="171450" indent="-171450" algn="l" defTabSz="685800">
        <a:lnSpc>
          <a:spcPct val="90000"/>
        </a:lnSpc>
        <a:spcBef>
          <a:spcPts val="750"/>
        </a:spcBef>
        <a:buFont typeface="Arial" panose="020B0604020202020204"/>
        <a:buChar char="•"/>
        <a:defRPr sz="21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p:bodyStyle>
    <p:otherStyle>
      <a:defPPr>
        <a:defRPr/>
      </a:defPPr>
      <a:lvl1pPr marL="0" algn="l" defTabSz="685800">
        <a:defRPr sz="1350">
          <a:solidFill>
            <a:schemeClr val="tx1"/>
          </a:solidFill>
          <a:latin typeface="+mn-lt"/>
          <a:ea typeface="+mn-ea"/>
          <a:cs typeface="+mn-cs"/>
        </a:defRPr>
      </a:lvl1pPr>
      <a:lvl2pPr marL="342900" algn="l" defTabSz="685800">
        <a:defRPr sz="1350">
          <a:solidFill>
            <a:schemeClr val="tx1"/>
          </a:solidFill>
          <a:latin typeface="+mn-lt"/>
          <a:ea typeface="+mn-ea"/>
          <a:cs typeface="+mn-cs"/>
        </a:defRPr>
      </a:lvl2pPr>
      <a:lvl3pPr marL="685800" algn="l" defTabSz="685800">
        <a:defRPr sz="1350">
          <a:solidFill>
            <a:schemeClr val="tx1"/>
          </a:solidFill>
          <a:latin typeface="+mn-lt"/>
          <a:ea typeface="+mn-ea"/>
          <a:cs typeface="+mn-cs"/>
        </a:defRPr>
      </a:lvl3pPr>
      <a:lvl4pPr marL="1028700" algn="l" defTabSz="685800">
        <a:defRPr sz="1350">
          <a:solidFill>
            <a:schemeClr val="tx1"/>
          </a:solidFill>
          <a:latin typeface="+mn-lt"/>
          <a:ea typeface="+mn-ea"/>
          <a:cs typeface="+mn-cs"/>
        </a:defRPr>
      </a:lvl4pPr>
      <a:lvl5pPr marL="1371600" algn="l" defTabSz="685800">
        <a:defRPr sz="1350">
          <a:solidFill>
            <a:schemeClr val="tx1"/>
          </a:solidFill>
          <a:latin typeface="+mn-lt"/>
          <a:ea typeface="+mn-ea"/>
          <a:cs typeface="+mn-cs"/>
        </a:defRPr>
      </a:lvl5pPr>
      <a:lvl6pPr marL="1714500" algn="l" defTabSz="685800">
        <a:defRPr sz="1350">
          <a:solidFill>
            <a:schemeClr val="tx1"/>
          </a:solidFill>
          <a:latin typeface="+mn-lt"/>
          <a:ea typeface="+mn-ea"/>
          <a:cs typeface="+mn-cs"/>
        </a:defRPr>
      </a:lvl6pPr>
      <a:lvl7pPr marL="2057400" algn="l" defTabSz="685800">
        <a:defRPr sz="1350">
          <a:solidFill>
            <a:schemeClr val="tx1"/>
          </a:solidFill>
          <a:latin typeface="+mn-lt"/>
          <a:ea typeface="+mn-ea"/>
          <a:cs typeface="+mn-cs"/>
        </a:defRPr>
      </a:lvl7pPr>
      <a:lvl8pPr marL="2400300" algn="l" defTabSz="685800">
        <a:defRPr sz="1350">
          <a:solidFill>
            <a:schemeClr val="tx1"/>
          </a:solidFill>
          <a:latin typeface="+mn-lt"/>
          <a:ea typeface="+mn-ea"/>
          <a:cs typeface="+mn-cs"/>
        </a:defRPr>
      </a:lvl8pPr>
      <a:lvl9pPr marL="2743200" algn="l" defTabSz="685800">
        <a:defRPr sz="135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6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7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7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7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8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8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9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8.xml.rels><?xml version="1.0" encoding="UTF-8" standalone="yes"?>
<Relationships xmlns="http://schemas.openxmlformats.org/package/2006/relationships"><Relationship Id="rId3" Type="http://schemas.openxmlformats.org/officeDocument/2006/relationships/notesSlide" Target="../notesSlides/notesSlide19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99.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20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20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20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20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20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20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20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21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2.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3.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4.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21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21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21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20.xml.rels><?xml version="1.0" encoding="UTF-8" standalone="yes"?>
<Relationships xmlns="http://schemas.openxmlformats.org/package/2006/relationships"><Relationship Id="rId4" Type="http://schemas.openxmlformats.org/officeDocument/2006/relationships/notesSlide" Target="../notesSlides/notesSlide220.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1.xml.rels><?xml version="1.0" encoding="UTF-8" standalone="yes"?>
<Relationships xmlns="http://schemas.openxmlformats.org/package/2006/relationships"><Relationship Id="rId4" Type="http://schemas.openxmlformats.org/officeDocument/2006/relationships/notesSlide" Target="../notesSlides/notesSlide221.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2.xml.rels><?xml version="1.0" encoding="UTF-8" standalone="yes"?>
<Relationships xmlns="http://schemas.openxmlformats.org/package/2006/relationships"><Relationship Id="rId4" Type="http://schemas.openxmlformats.org/officeDocument/2006/relationships/notesSlide" Target="../notesSlides/notesSlide222.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3.xml.rels><?xml version="1.0" encoding="UTF-8" standalone="yes"?>
<Relationships xmlns="http://schemas.openxmlformats.org/package/2006/relationships"><Relationship Id="rId4" Type="http://schemas.openxmlformats.org/officeDocument/2006/relationships/notesSlide" Target="../notesSlides/notesSlide223.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4.xml.rels><?xml version="1.0" encoding="UTF-8" standalone="yes"?>
<Relationships xmlns="http://schemas.openxmlformats.org/package/2006/relationships"><Relationship Id="rId4" Type="http://schemas.openxmlformats.org/officeDocument/2006/relationships/notesSlide" Target="../notesSlides/notesSlide224.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5.xml.rels><?xml version="1.0" encoding="UTF-8" standalone="yes"?>
<Relationships xmlns="http://schemas.openxmlformats.org/package/2006/relationships"><Relationship Id="rId4" Type="http://schemas.openxmlformats.org/officeDocument/2006/relationships/notesSlide" Target="../notesSlides/notesSlide225.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6.xml.rels><?xml version="1.0" encoding="UTF-8" standalone="yes"?>
<Relationships xmlns="http://schemas.openxmlformats.org/package/2006/relationships"><Relationship Id="rId4" Type="http://schemas.openxmlformats.org/officeDocument/2006/relationships/notesSlide" Target="../notesSlides/notesSlide226.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7.xml.rels><?xml version="1.0" encoding="UTF-8" standalone="yes"?>
<Relationships xmlns="http://schemas.openxmlformats.org/package/2006/relationships"><Relationship Id="rId4" Type="http://schemas.openxmlformats.org/officeDocument/2006/relationships/notesSlide" Target="../notesSlides/notesSlide227.xml"/><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1.jpeg"/></Relationships>
</file>

<file path=ppt/slides/_rels/slide228.xml.rels><?xml version="1.0" encoding="UTF-8" standalone="yes"?>
<Relationships xmlns="http://schemas.openxmlformats.org/package/2006/relationships"><Relationship Id="rId4" Type="http://schemas.openxmlformats.org/officeDocument/2006/relationships/notesSlide" Target="../notesSlides/notesSlide228.xml"/><Relationship Id="rId3" Type="http://schemas.openxmlformats.org/officeDocument/2006/relationships/slideLayout" Target="../slideLayouts/slideLayout1.xml"/><Relationship Id="rId2" Type="http://schemas.openxmlformats.org/officeDocument/2006/relationships/image" Target="../media/image5.jpeg"/><Relationship Id="rId1" Type="http://schemas.openxmlformats.org/officeDocument/2006/relationships/image" Target="../media/image1.jpeg"/></Relationships>
</file>

<file path=ppt/slides/_rels/slide229.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0.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1.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23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23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23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5.xml.rels><?xml version="1.0" encoding="UTF-8" standalone="yes"?>
<Relationships xmlns="http://schemas.openxmlformats.org/package/2006/relationships"><Relationship Id="rId3" Type="http://schemas.openxmlformats.org/officeDocument/2006/relationships/notesSlide" Target="../notesSlides/notesSlide23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6.xml.rels><?xml version="1.0" encoding="UTF-8" standalone="yes"?>
<Relationships xmlns="http://schemas.openxmlformats.org/package/2006/relationships"><Relationship Id="rId3" Type="http://schemas.openxmlformats.org/officeDocument/2006/relationships/notesSlide" Target="../notesSlides/notesSlide23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7.xml.rels><?xml version="1.0" encoding="UTF-8" standalone="yes"?>
<Relationships xmlns="http://schemas.openxmlformats.org/package/2006/relationships"><Relationship Id="rId3" Type="http://schemas.openxmlformats.org/officeDocument/2006/relationships/notesSlide" Target="../notesSlides/notesSlide23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8.xml.rels><?xml version="1.0" encoding="UTF-8" standalone="yes"?>
<Relationships xmlns="http://schemas.openxmlformats.org/package/2006/relationships"><Relationship Id="rId3" Type="http://schemas.openxmlformats.org/officeDocument/2006/relationships/notesSlide" Target="../notesSlides/notesSlide23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9.xml.rels><?xml version="1.0" encoding="UTF-8" standalone="yes"?>
<Relationships xmlns="http://schemas.openxmlformats.org/package/2006/relationships"><Relationship Id="rId3" Type="http://schemas.openxmlformats.org/officeDocument/2006/relationships/notesSlide" Target="../notesSlides/notesSlide23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0.xml.rels><?xml version="1.0" encoding="UTF-8" standalone="yes"?>
<Relationships xmlns="http://schemas.openxmlformats.org/package/2006/relationships"><Relationship Id="rId3" Type="http://schemas.openxmlformats.org/officeDocument/2006/relationships/notesSlide" Target="../notesSlides/notesSlide24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1.xml.rels><?xml version="1.0" encoding="UTF-8" standalone="yes"?>
<Relationships xmlns="http://schemas.openxmlformats.org/package/2006/relationships"><Relationship Id="rId3" Type="http://schemas.openxmlformats.org/officeDocument/2006/relationships/notesSlide" Target="../notesSlides/notesSlide24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2.xml.rels><?xml version="1.0" encoding="UTF-8" standalone="yes"?>
<Relationships xmlns="http://schemas.openxmlformats.org/package/2006/relationships"><Relationship Id="rId3" Type="http://schemas.openxmlformats.org/officeDocument/2006/relationships/notesSlide" Target="../notesSlides/notesSlide24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3.xml.rels><?xml version="1.0" encoding="UTF-8" standalone="yes"?>
<Relationships xmlns="http://schemas.openxmlformats.org/package/2006/relationships"><Relationship Id="rId3" Type="http://schemas.openxmlformats.org/officeDocument/2006/relationships/notesSlide" Target="../notesSlides/notesSlide24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4.xml.rels><?xml version="1.0" encoding="UTF-8" standalone="yes"?>
<Relationships xmlns="http://schemas.openxmlformats.org/package/2006/relationships"><Relationship Id="rId9" Type="http://schemas.openxmlformats.org/officeDocument/2006/relationships/notesSlide" Target="../notesSlides/notesSlide244.xml"/><Relationship Id="rId8" Type="http://schemas.openxmlformats.org/officeDocument/2006/relationships/slideLayout" Target="../slideLayouts/slideLayout1.xml"/><Relationship Id="rId7" Type="http://schemas.openxmlformats.org/officeDocument/2006/relationships/image" Target="../media/image11.jpeg"/><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image" Target="../media/image1.jpeg"/></Relationships>
</file>

<file path=ppt/slides/_rels/slide245.xml.rels><?xml version="1.0" encoding="UTF-8" standalone="yes"?>
<Relationships xmlns="http://schemas.openxmlformats.org/package/2006/relationships"><Relationship Id="rId9" Type="http://schemas.openxmlformats.org/officeDocument/2006/relationships/image" Target="../media/image14.jpeg"/><Relationship Id="rId8" Type="http://schemas.openxmlformats.org/officeDocument/2006/relationships/image" Target="../media/image13.jpeg"/><Relationship Id="rId7" Type="http://schemas.openxmlformats.org/officeDocument/2006/relationships/image" Target="../media/image10.jpeg"/><Relationship Id="rId6" Type="http://schemas.openxmlformats.org/officeDocument/2006/relationships/image" Target="../media/image9.jpeg"/><Relationship Id="rId5" Type="http://schemas.openxmlformats.org/officeDocument/2006/relationships/image" Target="../media/image12.jpeg"/><Relationship Id="rId4" Type="http://schemas.openxmlformats.org/officeDocument/2006/relationships/image" Target="../media/image8.jpeg"/><Relationship Id="rId3" Type="http://schemas.openxmlformats.org/officeDocument/2006/relationships/image" Target="../media/image7.jpeg"/><Relationship Id="rId2" Type="http://schemas.openxmlformats.org/officeDocument/2006/relationships/image" Target="../media/image6.jpeg"/><Relationship Id="rId15" Type="http://schemas.openxmlformats.org/officeDocument/2006/relationships/notesSlide" Target="../notesSlides/notesSlide245.xml"/><Relationship Id="rId14" Type="http://schemas.openxmlformats.org/officeDocument/2006/relationships/slideLayout" Target="../slideLayouts/slideLayout1.xml"/><Relationship Id="rId13" Type="http://schemas.openxmlformats.org/officeDocument/2006/relationships/image" Target="../media/image17.jpeg"/><Relationship Id="rId12" Type="http://schemas.openxmlformats.org/officeDocument/2006/relationships/image" Target="../media/image16.jpeg"/><Relationship Id="rId11" Type="http://schemas.openxmlformats.org/officeDocument/2006/relationships/image" Target="../media/image15.jpeg"/><Relationship Id="rId10" Type="http://schemas.openxmlformats.org/officeDocument/2006/relationships/image" Target="../media/image11.jpeg"/><Relationship Id="rId1" Type="http://schemas.openxmlformats.org/officeDocument/2006/relationships/image" Target="../media/image1.jpeg"/></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24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7.xml.rels><?xml version="1.0" encoding="UTF-8" standalone="yes"?>
<Relationships xmlns="http://schemas.openxmlformats.org/package/2006/relationships"><Relationship Id="rId4" Type="http://schemas.openxmlformats.org/officeDocument/2006/relationships/notesSlide" Target="../notesSlides/notesSlide247.xml"/><Relationship Id="rId3" Type="http://schemas.openxmlformats.org/officeDocument/2006/relationships/slideLayout" Target="../slideLayouts/slideLayout1.xml"/><Relationship Id="rId2" Type="http://schemas.openxmlformats.org/officeDocument/2006/relationships/hyperlink" Target="http://www.hcch.net/en/dutch" TargetMode="External"/><Relationship Id="rId1" Type="http://schemas.openxmlformats.org/officeDocument/2006/relationships/image" Target="../media/image1.jpeg"/></Relationships>
</file>

<file path=ppt/slides/_rels/slide248.xml.rels><?xml version="1.0" encoding="UTF-8" standalone="yes"?>
<Relationships xmlns="http://schemas.openxmlformats.org/package/2006/relationships"><Relationship Id="rId3" Type="http://schemas.openxmlformats.org/officeDocument/2006/relationships/notesSlide" Target="../notesSlides/notesSlide24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9.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0.xml.rels><?xml version="1.0" encoding="UTF-8" standalone="yes"?>
<Relationships xmlns="http://schemas.openxmlformats.org/package/2006/relationships"><Relationship Id="rId3" Type="http://schemas.openxmlformats.org/officeDocument/2006/relationships/notesSlide" Target="../notesSlides/notesSlide25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1.xml.rels><?xml version="1.0" encoding="UTF-8" standalone="yes"?>
<Relationships xmlns="http://schemas.openxmlformats.org/package/2006/relationships"><Relationship Id="rId3" Type="http://schemas.openxmlformats.org/officeDocument/2006/relationships/notesSlide" Target="../notesSlides/notesSlide25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2.xml.rels><?xml version="1.0" encoding="UTF-8" standalone="yes"?>
<Relationships xmlns="http://schemas.openxmlformats.org/package/2006/relationships"><Relationship Id="rId3" Type="http://schemas.openxmlformats.org/officeDocument/2006/relationships/notesSlide" Target="../notesSlides/notesSlide25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5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25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5.xml.rels><?xml version="1.0" encoding="UTF-8" standalone="yes"?>
<Relationships xmlns="http://schemas.openxmlformats.org/package/2006/relationships"><Relationship Id="rId3" Type="http://schemas.openxmlformats.org/officeDocument/2006/relationships/notesSlide" Target="../notesSlides/notesSlide25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6.xml.rels><?xml version="1.0" encoding="UTF-8" standalone="yes"?>
<Relationships xmlns="http://schemas.openxmlformats.org/package/2006/relationships"><Relationship Id="rId4" Type="http://schemas.openxmlformats.org/officeDocument/2006/relationships/notesSlide" Target="../notesSlides/notesSlide256.xml"/><Relationship Id="rId3" Type="http://schemas.openxmlformats.org/officeDocument/2006/relationships/slideLayout" Target="../slideLayouts/slideLayout1.xml"/><Relationship Id="rId2" Type="http://schemas.openxmlformats.org/officeDocument/2006/relationships/image" Target="../media/image18.png"/><Relationship Id="rId1" Type="http://schemas.openxmlformats.org/officeDocument/2006/relationships/image" Target="../media/image1.jpe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0.xml.rels><?xml version="1.0" encoding="UTF-8" standalone="yes"?>
<Relationships xmlns="http://schemas.openxmlformats.org/package/2006/relationships"><Relationship Id="rId3" Type="http://schemas.openxmlformats.org/officeDocument/2006/relationships/notesSlide" Target="../notesSlides/notesSlide26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1.xml.rels><?xml version="1.0" encoding="UTF-8" standalone="yes"?>
<Relationships xmlns="http://schemas.openxmlformats.org/package/2006/relationships"><Relationship Id="rId3" Type="http://schemas.openxmlformats.org/officeDocument/2006/relationships/notesSlide" Target="../notesSlides/notesSlide26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2.xml.rels><?xml version="1.0" encoding="UTF-8" standalone="yes"?>
<Relationships xmlns="http://schemas.openxmlformats.org/package/2006/relationships"><Relationship Id="rId3" Type="http://schemas.openxmlformats.org/officeDocument/2006/relationships/notesSlide" Target="../notesSlides/notesSlide26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3.xml.rels><?xml version="1.0" encoding="UTF-8" standalone="yes"?>
<Relationships xmlns="http://schemas.openxmlformats.org/package/2006/relationships"><Relationship Id="rId3" Type="http://schemas.openxmlformats.org/officeDocument/2006/relationships/notesSlide" Target="../notesSlides/notesSlide26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4.xml.rels><?xml version="1.0" encoding="UTF-8" standalone="yes"?>
<Relationships xmlns="http://schemas.openxmlformats.org/package/2006/relationships"><Relationship Id="rId3" Type="http://schemas.openxmlformats.org/officeDocument/2006/relationships/notesSlide" Target="../notesSlides/notesSlide26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5.xml.rels><?xml version="1.0" encoding="UTF-8" standalone="yes"?>
<Relationships xmlns="http://schemas.openxmlformats.org/package/2006/relationships"><Relationship Id="rId3" Type="http://schemas.openxmlformats.org/officeDocument/2006/relationships/notesSlide" Target="../notesSlides/notesSlide26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6.xml.rels><?xml version="1.0" encoding="UTF-8" standalone="yes"?>
<Relationships xmlns="http://schemas.openxmlformats.org/package/2006/relationships"><Relationship Id="rId3" Type="http://schemas.openxmlformats.org/officeDocument/2006/relationships/notesSlide" Target="../notesSlides/notesSlide26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6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8.xml.rels><?xml version="1.0" encoding="UTF-8" standalone="yes"?>
<Relationships xmlns="http://schemas.openxmlformats.org/package/2006/relationships"><Relationship Id="rId4" Type="http://schemas.openxmlformats.org/officeDocument/2006/relationships/comments" Target="../comments/comment1.xml"/><Relationship Id="rId3" Type="http://schemas.openxmlformats.org/officeDocument/2006/relationships/notesSlide" Target="../notesSlides/notesSlide26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9.xml.rels><?xml version="1.0" encoding="UTF-8" standalone="yes"?>
<Relationships xmlns="http://schemas.openxmlformats.org/package/2006/relationships"><Relationship Id="rId4" Type="http://schemas.openxmlformats.org/officeDocument/2006/relationships/comments" Target="../comments/comment2.xml"/><Relationship Id="rId3" Type="http://schemas.openxmlformats.org/officeDocument/2006/relationships/notesSlide" Target="../notesSlides/notesSlide26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7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7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73.xml.rels><?xml version="1.0" encoding="UTF-8" standalone="yes"?>
<Relationships xmlns="http://schemas.openxmlformats.org/package/2006/relationships"><Relationship Id="rId4" Type="http://schemas.openxmlformats.org/officeDocument/2006/relationships/notesSlide" Target="../notesSlides/notesSlide273.xml"/><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jpeg"/></Relationships>
</file>

<file path=ppt/slides/_rels/slide274.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1.xml"/><Relationship Id="rId2" Type="http://schemas.openxmlformats.org/officeDocument/2006/relationships/image" Target="../media/image3.png"/><Relationship Id="rId1" Type="http://schemas.openxmlformats.org/officeDocument/2006/relationships/image" Target="../media/image1.jpe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1.xml"/><Relationship Id="rId1"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81000"/>
          </a:blip>
          <a:stretch>
            <a:fillRect/>
          </a:stretch>
        </a:blipFill>
        <a:effectLst/>
      </p:bgPr>
    </p:bg>
    <p:spTree>
      <p:nvGrpSpPr>
        <p:cNvPr id="1" name=""/>
        <p:cNvGrpSpPr/>
        <p:nvPr/>
      </p:nvGrpSpPr>
      <p:grpSpPr bwMode="auto">
        <a:xfrm>
          <a:off x="0" y="0"/>
          <a:ext cx="0" cy="0"/>
          <a:chOff x="0" y="0"/>
          <a:chExt cx="0" cy="0"/>
        </a:xfrm>
      </p:grpSpPr>
      <p:sp>
        <p:nvSpPr>
          <p:cNvPr id="1318035918" name="Nadpis 1"/>
          <p:cNvSpPr>
            <a:spLocks noGrp="1"/>
          </p:cNvSpPr>
          <p:nvPr>
            <p:ph type="title"/>
          </p:nvPr>
        </p:nvSpPr>
        <p:spPr bwMode="auto">
          <a:xfrm>
            <a:off x="838197" y="14920"/>
            <a:ext cx="10515600" cy="699453"/>
          </a:xfrm>
        </p:spPr>
        <p:txBody>
          <a:bodyPr vertOverflow="overflow" horzOverflow="overflow" vert="horz" wrap="square" lIns="91440" tIns="45720" rIns="91440" bIns="45720" numCol="1" spcCol="0" rtlCol="0" fromWordArt="0" anchor="b" anchorCtr="0" forceAA="0" upright="0" compatLnSpc="0">
            <a:normAutofit fontScale="95000" lnSpcReduction="1000"/>
          </a:bodyPr>
          <a:p>
            <a:pPr>
              <a:defRPr/>
            </a:pPr>
            <a:r>
              <a:rPr sz="4800"/>
              <a:t>Voedingsbodem voor een nieuwe aarde</a:t>
            </a:r>
            <a:endParaRPr sz="48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25638866"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987170588" name="Text Box 987170587"/>
          <p:cNvSpPr txBox="1"/>
          <p:nvPr/>
        </p:nvSpPr>
        <p:spPr bwMode="auto">
          <a:xfrm>
            <a:off x="185897" y="897754"/>
            <a:ext cx="11609303" cy="341503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a:t>
            </a:r>
            <a:r>
              <a:rPr lang="nl-NL"/>
              <a:t>s</a:t>
            </a:r>
            <a:r>
              <a:t>, door ‘regel’-geving.  </a:t>
            </a:r>
          </a:p>
          <a:p>
            <a:pPr algn="l">
              <a:defRPr/>
            </a:pPr>
          </a:p>
          <a:p>
            <a:pPr algn="l">
              <a:defRPr/>
            </a:pPr>
            <a:r>
              <a:t>Door de individuele interpretatie van het ‘nut’ van een ‘regel’(-geving) en het verhaal</a:t>
            </a:r>
            <a:r>
              <a:t>, een these, achter deze ‘regel’(-geving). </a:t>
            </a:r>
          </a:p>
          <a:p>
            <a:pPr algn="l">
              <a:defRPr/>
            </a:pPr>
          </a:p>
          <a:p>
            <a:pPr algn="l">
              <a:defRPr/>
            </a:pPr>
            <a:r>
              <a:t>Elk individu heeft zo zijn eigen unieke interpretatie van een ‘regel’(-geving) zou je denken, toch is dat niet zo! </a:t>
            </a:r>
          </a:p>
          <a:p>
            <a:pPr algn="l">
              <a:defRPr/>
            </a:pPr>
          </a:p>
          <a:p>
            <a:pPr algn="l">
              <a:defRPr/>
            </a:pPr>
            <a:r>
              <a:t>In de maatschappij komen we groepen tegen die ‘wakker’ zijn en de rest zijn ‘niet-wakker’. </a:t>
            </a:r>
          </a:p>
          <a:p>
            <a:pPr algn="l">
              <a:defRPr/>
            </a:pP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4993922" name="Title 1"/>
          <p:cNvSpPr>
            <a:spLocks noGrp="1"/>
          </p:cNvSpPr>
          <p:nvPr>
            <p:ph type="ctrTitle"/>
          </p:nvPr>
        </p:nvSpPr>
        <p:spPr bwMode="auto">
          <a:xfrm>
            <a:off x="656590" y="5080"/>
            <a:ext cx="10756265" cy="809625"/>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t> – Zwarte Magie</a:t>
            </a:r>
            <a:endParaRPr lang="nl-NL"/>
          </a:p>
        </p:txBody>
      </p:sp>
      <p:graphicFrame>
        <p:nvGraphicFramePr>
          <p:cNvPr id="22700766" name="Table 2270076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315401878" name="Table 131540187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739028098" name="Text Box 73902809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13638916" name="Table 81363891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505784476" name="Text Box 50578447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333652393" name="Right Arrow 1333652392"/>
          <p:cNvSpPr/>
          <p:nvPr/>
        </p:nvSpPr>
        <p:spPr bwMode="auto">
          <a:xfrm rot="16199969">
            <a:off x="5265652" y="4327900"/>
            <a:ext cx="1693705" cy="431601"/>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52680339" name="Right Arrow 15268033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03786393" name="Up-Down Arrow 403786392"/>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22112982" name="Curved Down Arrow 422112981"/>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638824288" name="Up-Down Arrow 638824287"/>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90851610" name="Up-Down Arrow 1590851609"/>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33655542" name="Up-Down Arrow 53365554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65221818" name="Up-Down Arrow 1065221817"/>
          <p:cNvSpPr/>
          <p:nvPr/>
        </p:nvSpPr>
        <p:spPr bwMode="auto">
          <a:xfrm rot="10799989">
            <a:off x="5920198" y="2333901"/>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2030897465" name="Subtitle 2"/>
          <p:cNvSpPr>
            <a:spLocks noGrp="1"/>
          </p:cNvSpPr>
          <p:nvPr/>
        </p:nvSpPr>
        <p:spPr bwMode="auto">
          <a:xfrm>
            <a:off x="2268572" y="699887"/>
            <a:ext cx="9144000" cy="580031"/>
          </a:xfrm>
          <a:prstGeom prst="rect">
            <a:avLst/>
          </a:prstGeom>
        </p:spPr>
        <p:txBody>
          <a:bodyPr vertOverflow="overflow" horzOverflow="overflow" vert="horz" wrap="square" lIns="91440" tIns="45720" rIns="91440" bIns="45720" numCol="1" spcCol="0" rtlCol="0" fromWordArt="0" anchor="t" anchorCtr="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is slaaf van het systeem</a:t>
            </a:r>
            <a:endParaRPr sz="2400">
              <a:solidFill>
                <a:srgbClr val="FF0000"/>
              </a:solidFill>
            </a:endParaRPr>
          </a:p>
        </p:txBody>
      </p:sp>
      <p:sp>
        <p:nvSpPr>
          <p:cNvPr id="21784923"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397365945"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473056523" name="Elbow Connector 1832994307"/>
          <p:cNvCxnSpPr/>
          <p:nvPr/>
        </p:nvCxnSpPr>
        <p:spPr bwMode="auto">
          <a:xfrm flipH="1">
            <a:off x="6224562" y="1424124"/>
            <a:ext cx="1168315" cy="619587"/>
          </a:xfrm>
          <a:prstGeom prst="bentConnector5">
            <a:avLst>
              <a:gd name="adj1" fmla="val 187"/>
              <a:gd name="adj2" fmla="val -33674"/>
              <a:gd name="adj3" fmla="val 9991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845622857"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753216031"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33652393"/>
                                        </p:tgtEl>
                                        <p:attrNameLst>
                                          <p:attrName>style.visibility</p:attrName>
                                        </p:attrNameLst>
                                      </p:cBhvr>
                                      <p:to>
                                        <p:strVal val="visible"/>
                                      </p:to>
                                    </p:set>
                                    <p:animEffect transition="in" filter="fade">
                                      <p:cBhvr>
                                        <p:cTn id="7" dur="1000"/>
                                        <p:tgtEl>
                                          <p:spTgt spid="1333652393"/>
                                        </p:tgtEl>
                                      </p:cBhvr>
                                    </p:animEffect>
                                    <p:anim calcmode="lin" valueType="num">
                                      <p:cBhvr>
                                        <p:cTn id="8" dur="1000" fill="hold"/>
                                        <p:tgtEl>
                                          <p:spTgt spid="1333652393"/>
                                        </p:tgtEl>
                                        <p:attrNameLst>
                                          <p:attrName>ppt_x</p:attrName>
                                        </p:attrNameLst>
                                      </p:cBhvr>
                                      <p:tavLst>
                                        <p:tav tm="0">
                                          <p:val>
                                            <p:strVal val="#ppt_x"/>
                                          </p:val>
                                        </p:tav>
                                        <p:tav tm="100000">
                                          <p:val>
                                            <p:strVal val="#ppt_x"/>
                                          </p:val>
                                        </p:tav>
                                      </p:tavLst>
                                    </p:anim>
                                    <p:anim calcmode="lin" valueType="num">
                                      <p:cBhvr>
                                        <p:cTn id="9" dur="1000" fill="hold"/>
                                        <p:tgtEl>
                                          <p:spTgt spid="13336523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93091113" name="Table 9309111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2474678" name="Table 4247467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488127917" name="Text Box 48812791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996686438" name="Table 99668643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813172579" name="Text Box 181317257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550159926" name="Right Arrow 1550159925"/>
          <p:cNvSpPr/>
          <p:nvPr/>
        </p:nvSpPr>
        <p:spPr bwMode="auto">
          <a:xfrm rot="16199969">
            <a:off x="4568104" y="3630353"/>
            <a:ext cx="3088800" cy="431601"/>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780697405" name="Right Arrow 1780697404"/>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76542613" name="Up-Down Arrow 376542612"/>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53018921" name="Curved Down Arrow 253018920"/>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57917110" name="Up-Down Arrow 157917109"/>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07714051" name="Up-Down Arrow 150771405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03445501" name="Up-Down Arrow 1603445500"/>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2085206546" name="Subtitle 2"/>
          <p:cNvSpPr>
            <a:spLocks noGrp="1"/>
          </p:cNvSpPr>
          <p:nvPr/>
        </p:nvSpPr>
        <p:spPr bwMode="auto">
          <a:xfrm>
            <a:off x="845820" y="654685"/>
            <a:ext cx="10862945" cy="579755"/>
          </a:xfrm>
          <a:prstGeom prst="rect">
            <a:avLst/>
          </a:prstGeom>
        </p:spPr>
        <p:txBody>
          <a:bodyPr vertOverflow="overflow" horzOverflow="overflow" vert="horz" wrap="square" lIns="91440" tIns="45720" rIns="91440" bIns="45720" numCol="1" spcCol="0" rtlCol="0" fromWordArt="0" anchor="t" anchorCtr="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gekaapte ziel ....</a:t>
            </a:r>
            <a:r>
              <a:t> </a:t>
            </a:r>
            <a:r>
              <a:rPr lang="nl-NL">
                <a:solidFill>
                  <a:srgbClr val="FF0000"/>
                </a:solidFill>
              </a:rPr>
              <a:t>welkom in de </a:t>
            </a:r>
            <a:r>
              <a:rPr lang="nl-NL" b="1" u="sng">
                <a:solidFill>
                  <a:srgbClr val="FF0000"/>
                </a:solidFill>
              </a:rPr>
              <a:t>HEL</a:t>
            </a:r>
            <a:r>
              <a:rPr lang="nl-NL">
                <a:solidFill>
                  <a:srgbClr val="FF0000"/>
                </a:solidFill>
              </a:rPr>
              <a:t>!</a:t>
            </a:r>
            <a:r>
              <a:rPr sz="2400">
                <a:solidFill>
                  <a:srgbClr val="FF0000"/>
                </a:solidFill>
              </a:rPr>
              <a:t>                                             </a:t>
            </a:r>
            <a:endParaRPr sz="2400">
              <a:solidFill>
                <a:srgbClr val="FF0000"/>
              </a:solidFill>
            </a:endParaRPr>
          </a:p>
        </p:txBody>
      </p:sp>
      <p:sp>
        <p:nvSpPr>
          <p:cNvPr id="1055059073"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616705095"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086177975" name="Elbow Connector 1832994307"/>
          <p:cNvCxnSpPr/>
          <p:nvPr/>
        </p:nvCxnSpPr>
        <p:spPr bwMode="auto">
          <a:xfrm flipH="1">
            <a:off x="6224562" y="1424124"/>
            <a:ext cx="1168315" cy="619587"/>
          </a:xfrm>
          <a:prstGeom prst="bentConnector5">
            <a:avLst>
              <a:gd name="adj1" fmla="val 187"/>
              <a:gd name="adj2" fmla="val -33674"/>
              <a:gd name="adj3" fmla="val 9991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569078132"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570313387"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993922" name="Title 1"/>
          <p:cNvSpPr>
            <a:spLocks noGrp="1"/>
          </p:cNvSpPr>
          <p:nvPr/>
        </p:nvSpPr>
        <p:spPr bwMode="auto">
          <a:xfrm>
            <a:off x="656590" y="5080"/>
            <a:ext cx="10756265" cy="809625"/>
          </a:xfrm>
          <a:prstGeom prst="rect">
            <a:avLst/>
          </a:prstGeom>
        </p:spPr>
        <p:txBody>
          <a:bodyPr vertOverflow="overflow" horzOverflow="overflow" vert="horz" wrap="square" lIns="91440" tIns="45720" rIns="91440" bIns="45720" numCol="1" spcCol="0" rtlCol="0" fromWordArt="0" anchor="b" anchorCtr="0" upright="0" compatLnSpc="0">
            <a:normAutofit fontScale="90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t> – Zwarte Magie</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7" name="Text Box 6"/>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085206546"/>
                                        </p:tgtEl>
                                        <p:attrNameLst>
                                          <p:attrName>style.visibility</p:attrName>
                                        </p:attrNameLst>
                                      </p:cBhvr>
                                      <p:to>
                                        <p:strVal val="visible"/>
                                      </p:to>
                                    </p:set>
                                    <p:animEffect transition="in" filter="fade">
                                      <p:cBhvr>
                                        <p:cTn id="7" dur="2000"/>
                                        <p:tgtEl>
                                          <p:spTgt spid="2085206546"/>
                                        </p:tgtEl>
                                      </p:cBhvr>
                                    </p:animEffect>
                                    <p:anim calcmode="lin" valueType="num">
                                      <p:cBhvr>
                                        <p:cTn id="8" dur="2000" fill="hold"/>
                                        <p:tgtEl>
                                          <p:spTgt spid="2085206546"/>
                                        </p:tgtEl>
                                        <p:attrNameLst>
                                          <p:attrName>ppt_w</p:attrName>
                                        </p:attrNameLst>
                                      </p:cBhvr>
                                      <p:tavLst>
                                        <p:tav tm="0" fmla="#ppt_w*sin(2.5*pi*$)">
                                          <p:val>
                                            <p:fltVal val="0"/>
                                          </p:val>
                                        </p:tav>
                                        <p:tav tm="100000">
                                          <p:val>
                                            <p:fltVal val="1"/>
                                          </p:val>
                                        </p:tav>
                                      </p:tavLst>
                                    </p:anim>
                                    <p:anim calcmode="lin" valueType="num">
                                      <p:cBhvr>
                                        <p:cTn id="9" dur="2000" fill="hold"/>
                                        <p:tgtEl>
                                          <p:spTgt spid="20852065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07519838"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 </a:t>
            </a:r>
            <a:r>
              <a:rPr lang="nl-NL">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050578104" name="Table 105057810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25792156" name="Table 112579215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28528833" name="Text Box 192852883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62679307" name="Table 76267930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359487394" name="Text Box 359487393"/>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207367039" name="Right Arrow 120736703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63408517" name="Up-Down Arrow 363408516"/>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37095336" name="Curved Down Arrow 1237095335"/>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728087240" name="Up-Down Arrow 172808723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99297929" name="Up-Down Arrow 39929792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92763311" name="Up-Down Arrow 49276331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3735320" name="Up-Down Arrow 10373531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 name="Text Box 2"/>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4" name="Text Box 3"/>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2039340746"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23213515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660286376"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794405152"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739941561"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550159926" name="Right Arrow 1550159925"/>
          <p:cNvSpPr/>
          <p:nvPr/>
        </p:nvSpPr>
        <p:spPr bwMode="auto">
          <a:xfrm rot="16199969">
            <a:off x="4568104" y="3630353"/>
            <a:ext cx="3088800" cy="431601"/>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948070177" name="Subtitle 2"/>
          <p:cNvSpPr>
            <a:spLocks noGrp="1"/>
          </p:cNvSpPr>
          <p:nvPr>
            <p:ph type="subTitle" idx="1"/>
          </p:nvPr>
        </p:nvSpPr>
        <p:spPr bwMode="auto">
          <a:xfrm>
            <a:off x="2268572" y="699887"/>
            <a:ext cx="8184376"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Luisteren naar je innerlijke Richter, Meester</a:t>
            </a:r>
            <a:endParaRPr lang="nl-NL" sz="2400">
              <a:solidFill>
                <a:srgbClr val="0070C0"/>
              </a:solidFill>
            </a:endParaRPr>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nodeType="clickEffect">
                                  <p:stCondLst>
                                    <p:cond delay="0"/>
                                  </p:stCondLst>
                                  <p:childTnLst>
                                    <p:animEffect transition="out" filter="checkerboard(across)">
                                      <p:cBhvr>
                                        <p:cTn id="6" dur="500"/>
                                        <p:tgtEl>
                                          <p:spTgt spid="1550159926"/>
                                        </p:tgtEl>
                                      </p:cBhvr>
                                    </p:animEffect>
                                    <p:set>
                                      <p:cBhvr>
                                        <p:cTn id="7" dur="1" fill="hold">
                                          <p:stCondLst>
                                            <p:cond delay="499"/>
                                          </p:stCondLst>
                                        </p:cTn>
                                        <p:tgtEl>
                                          <p:spTgt spid="15501599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07519838"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 </a:t>
            </a:r>
            <a:r>
              <a:rPr lang="nl-NL">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050578104" name="Table 105057810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25792156" name="Table 112579215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28528833" name="Text Box 192852883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326708770" name="Text Box 326708769"/>
          <p:cNvSpPr txBox="1"/>
          <p:nvPr/>
        </p:nvSpPr>
        <p:spPr bwMode="auto">
          <a:xfrm>
            <a:off x="-39552" y="4007047"/>
            <a:ext cx="288873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graphicFrame>
        <p:nvGraphicFramePr>
          <p:cNvPr id="762679307" name="Table 76267930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359487394" name="Text Box 359487393"/>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207367039" name="Right Arrow 120736703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63408517" name="Up-Down Arrow 363408516"/>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37095336" name="Curved Down Arrow 1237095335"/>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728087240" name="Up-Down Arrow 172808723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99297929" name="Up-Down Arrow 39929792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92763311" name="Up-Down Arrow 49276331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3735320" name="Up-Down Arrow 10373531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48070177" name="Subtitle 2"/>
          <p:cNvSpPr>
            <a:spLocks noGrp="1"/>
          </p:cNvSpPr>
          <p:nvPr>
            <p:ph type="subTitle" idx="1"/>
          </p:nvPr>
        </p:nvSpPr>
        <p:spPr bwMode="auto">
          <a:xfrm>
            <a:off x="2268572" y="699887"/>
            <a:ext cx="8184376" cy="580031"/>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In gaan zien van het parasietenwerk ....</a:t>
            </a:r>
            <a:r>
              <a:rPr lang="nl-NL" sz="2400">
                <a:solidFill>
                  <a:srgbClr val="0070C0"/>
                </a:solidFill>
              </a:rPr>
              <a:t> door betekenisgeving</a:t>
            </a:r>
            <a:endParaRPr lang="nl-NL" sz="2400">
              <a:solidFill>
                <a:srgbClr val="0070C0"/>
              </a:solidFill>
            </a:endParaRPr>
          </a:p>
        </p:txBody>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85726772"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755944641"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963389156"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2049565599"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12377421"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26708770"/>
                                        </p:tgtEl>
                                        <p:attrNameLst>
                                          <p:attrName>style.visibility</p:attrName>
                                        </p:attrNameLst>
                                      </p:cBhvr>
                                      <p:to>
                                        <p:strVal val="visible"/>
                                      </p:to>
                                    </p:set>
                                    <p:animEffect transition="in" filter="fade">
                                      <p:cBhvr>
                                        <p:cTn id="7" dur="1000"/>
                                        <p:tgtEl>
                                          <p:spTgt spid="326708770"/>
                                        </p:tgtEl>
                                      </p:cBhvr>
                                    </p:animEffect>
                                    <p:anim calcmode="lin" valueType="num">
                                      <p:cBhvr>
                                        <p:cTn id="8" dur="1000" fill="hold"/>
                                        <p:tgtEl>
                                          <p:spTgt spid="326708770"/>
                                        </p:tgtEl>
                                        <p:attrNameLst>
                                          <p:attrName>ppt_x</p:attrName>
                                        </p:attrNameLst>
                                      </p:cBhvr>
                                      <p:tavLst>
                                        <p:tav tm="0">
                                          <p:val>
                                            <p:strVal val="#ppt_x"/>
                                          </p:val>
                                        </p:tav>
                                        <p:tav tm="100000">
                                          <p:val>
                                            <p:strVal val="#ppt_x"/>
                                          </p:val>
                                        </p:tav>
                                      </p:tavLst>
                                    </p:anim>
                                    <p:anim calcmode="lin" valueType="num">
                                      <p:cBhvr>
                                        <p:cTn id="9" dur="1000" fill="hold"/>
                                        <p:tgtEl>
                                          <p:spTgt spid="3267087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50159632"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19880999" name="Table 161988099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28644025" name="Table 142864402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429577330" name="Text Box 142957732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82836525" name="Text Box 1282836524"/>
          <p:cNvSpPr txBox="1"/>
          <p:nvPr/>
        </p:nvSpPr>
        <p:spPr bwMode="auto">
          <a:xfrm>
            <a:off x="-39552" y="4007047"/>
            <a:ext cx="289089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graphicFrame>
        <p:nvGraphicFramePr>
          <p:cNvPr id="76881304" name="Table 7688130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642957215" name="Text Box 164295721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549759930" name="Right Arrow 549759929"/>
          <p:cNvSpPr/>
          <p:nvPr/>
        </p:nvSpPr>
        <p:spPr bwMode="auto">
          <a:xfrm rot="16199969">
            <a:off x="5265652" y="4327900"/>
            <a:ext cx="1693705" cy="431601"/>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460214123" name="Right Arrow 46021412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29643702" name="Up-Down Arrow 829643701"/>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62362053" name="Curved Down Arrow 662362052"/>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49680289" name="Up-Down Arrow 44968028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63235199" name="Up-Down Arrow 206323519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60831649" name="Up-Down Arrow 1560831648"/>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69094516" name="Up-Down Arrow 1969094515"/>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05242151"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doorzien van de concepten ....</a:t>
            </a:r>
            <a:endParaRPr sz="2400">
              <a:solidFill>
                <a:srgbClr val="0070C0"/>
              </a:solidFill>
            </a:endParaRPr>
          </a:p>
        </p:txBody>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243683952"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59897453"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843401460"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85725829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36697287"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49759930"/>
                                        </p:tgtEl>
                                        <p:attrNameLst>
                                          <p:attrName>style.visibility</p:attrName>
                                        </p:attrNameLst>
                                      </p:cBhvr>
                                      <p:to>
                                        <p:strVal val="visible"/>
                                      </p:to>
                                    </p:set>
                                    <p:animEffect transition="in" filter="fade">
                                      <p:cBhvr>
                                        <p:cTn id="7" dur="1000"/>
                                        <p:tgtEl>
                                          <p:spTgt spid="549759930"/>
                                        </p:tgtEl>
                                      </p:cBhvr>
                                    </p:animEffect>
                                    <p:anim calcmode="lin" valueType="num">
                                      <p:cBhvr>
                                        <p:cTn id="8" dur="1000" fill="hold"/>
                                        <p:tgtEl>
                                          <p:spTgt spid="549759930"/>
                                        </p:tgtEl>
                                        <p:attrNameLst>
                                          <p:attrName>ppt_x</p:attrName>
                                        </p:attrNameLst>
                                      </p:cBhvr>
                                      <p:tavLst>
                                        <p:tav tm="0">
                                          <p:val>
                                            <p:strVal val="#ppt_x"/>
                                          </p:val>
                                        </p:tav>
                                        <p:tav tm="100000">
                                          <p:val>
                                            <p:strVal val="#ppt_x"/>
                                          </p:val>
                                        </p:tav>
                                      </p:tavLst>
                                    </p:anim>
                                    <p:anim calcmode="lin" valueType="num">
                                      <p:cBhvr>
                                        <p:cTn id="9" dur="1000" fill="hold"/>
                                        <p:tgtEl>
                                          <p:spTgt spid="5497599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573903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109355353" name="Table 110935535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80982856" name="Table 118098285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81542765" name="Text Box 28154276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11567112" name="Table 81156711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KERK</a:t>
                      </a:r>
                      <a:endParaRPr>
                        <a:solidFill>
                          <a:srgbClr val="FF0000"/>
                        </a:solidFill>
                      </a:endParaRPr>
                    </a:p>
                  </a:txBody>
                  <a:tcPr/>
                </a:tc>
              </a:tr>
            </a:tbl>
          </a:graphicData>
        </a:graphic>
      </p:graphicFrame>
      <p:sp>
        <p:nvSpPr>
          <p:cNvPr id="1570410847" name="Text Box 1570410846"/>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401589512" name="Right Arrow 1401589511"/>
          <p:cNvSpPr/>
          <p:nvPr/>
        </p:nvSpPr>
        <p:spPr bwMode="auto">
          <a:xfrm rot="16199969">
            <a:off x="5265652" y="4327900"/>
            <a:ext cx="1693705" cy="431601"/>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917105399" name="Right Arrow 91710539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37497276" name="Up-Down Arrow 143749727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05162028" name="Curved Down Arrow 605162027"/>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96927809" name="Up-Down Arrow 139692780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45897347" name="Up-Down Arrow 845897346"/>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20896730" name="Up-Down Arrow 520896729"/>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42545237" name="Up-Down Arrow 1042545236"/>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27982762"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geloof in de KERK wordt opgezegd ....</a:t>
            </a:r>
            <a:endParaRPr sz="2400">
              <a:solidFill>
                <a:srgbClr val="0070C0"/>
              </a:solidFill>
            </a:endParaRPr>
          </a:p>
        </p:txBody>
      </p:sp>
      <p:sp>
        <p:nvSpPr>
          <p:cNvPr id="6" name="Text Box 5"/>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196382936" name="Text Box 1282836524"/>
          <p:cNvSpPr txBox="1"/>
          <p:nvPr/>
        </p:nvSpPr>
        <p:spPr bwMode="auto">
          <a:xfrm>
            <a:off x="-39552" y="4007047"/>
            <a:ext cx="289125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1103750184"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55270191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009385052"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63040194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777343804"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2869777"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25155443" name="Table 1109355352"/>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04303567" name="Table 1180982855"/>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psyche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82827351" name="Text Box 281542764"/>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984090595" name="Table 811567111"/>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728407922" name="Text Box 1570410846"/>
          <p:cNvSpPr txBox="1"/>
          <p:nvPr/>
        </p:nvSpPr>
        <p:spPr bwMode="auto">
          <a:xfrm>
            <a:off x="-35982" y="2745579"/>
            <a:ext cx="2713464" cy="64515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254736893" name="Right Arrow 1401589511"/>
          <p:cNvSpPr/>
          <p:nvPr/>
        </p:nvSpPr>
        <p:spPr bwMode="auto">
          <a:xfrm rot="16199932">
            <a:off x="5265651" y="4327899"/>
            <a:ext cx="1693704" cy="431600"/>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535003263" name="Right Arrow 917105398"/>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80039558" name="Up-Down Arrow 1437497275"/>
          <p:cNvSpPr/>
          <p:nvPr/>
        </p:nvSpPr>
        <p:spPr bwMode="auto">
          <a:xfrm rot="10799952">
            <a:off x="4577172" y="23469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26695766" name="Curved Down Arrow 605162027"/>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571973563" name="Up-Down Arrow 1396927808"/>
          <p:cNvSpPr/>
          <p:nvPr/>
        </p:nvSpPr>
        <p:spPr bwMode="auto">
          <a:xfrm rot="10799952">
            <a:off x="5920197" y="2320803"/>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00878133" name="Up-Down Arrow 845897346"/>
          <p:cNvSpPr/>
          <p:nvPr/>
        </p:nvSpPr>
        <p:spPr bwMode="auto">
          <a:xfrm rot="10799952">
            <a:off x="7322753" y="2354139"/>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63727433" name="Up-Down Arrow 520896729"/>
          <p:cNvSpPr/>
          <p:nvPr/>
        </p:nvSpPr>
        <p:spPr bwMode="auto">
          <a:xfrm rot="10799952">
            <a:off x="8606247" y="2327945"/>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42984910" name="Up-Down Arrow 1042545236"/>
          <p:cNvSpPr/>
          <p:nvPr/>
        </p:nvSpPr>
        <p:spPr bwMode="auto">
          <a:xfrm rot="10799952">
            <a:off x="10068336" y="2301752"/>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97610636" name="Subtitle 2"/>
          <p:cNvSpPr>
            <a:spLocks noGrp="1"/>
          </p:cNvSpPr>
          <p:nvPr>
            <p:ph type="subTitle" idx="1"/>
          </p:nvPr>
        </p:nvSpPr>
        <p:spPr bwMode="auto">
          <a:xfrm>
            <a:off x="2268571" y="699886"/>
            <a:ext cx="9144000" cy="58003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geloof in de KERK wordt opgezegd ....</a:t>
            </a:r>
            <a:endParaRPr sz="2400">
              <a:solidFill>
                <a:srgbClr val="0070C0"/>
              </a:solidFill>
            </a:endParaRPr>
          </a:p>
        </p:txBody>
      </p:sp>
      <p:sp>
        <p:nvSpPr>
          <p:cNvPr id="1316811352" name="Text Box 5"/>
          <p:cNvSpPr txBox="1"/>
          <p:nvPr/>
        </p:nvSpPr>
        <p:spPr bwMode="auto">
          <a:xfrm>
            <a:off x="10968989" y="2932429"/>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981457075" name="Text Box 6"/>
          <p:cNvSpPr txBox="1"/>
          <p:nvPr/>
        </p:nvSpPr>
        <p:spPr bwMode="auto">
          <a:xfrm>
            <a:off x="10968989" y="5152389"/>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96010451" name="Text Box 1282836524"/>
          <p:cNvSpPr txBox="1"/>
          <p:nvPr/>
        </p:nvSpPr>
        <p:spPr bwMode="auto">
          <a:xfrm>
            <a:off x="-39551" y="4007046"/>
            <a:ext cx="289125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871647196" name="Text Box 4"/>
          <p:cNvSpPr txBox="1"/>
          <p:nvPr/>
        </p:nvSpPr>
        <p:spPr bwMode="auto">
          <a:xfrm>
            <a:off x="10920407" y="1718642"/>
            <a:ext cx="1292841" cy="366118"/>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858974504" name="Text Box 4"/>
          <p:cNvSpPr txBox="1"/>
          <p:nvPr/>
        </p:nvSpPr>
        <p:spPr bwMode="auto">
          <a:xfrm>
            <a:off x="10934093" y="1408663"/>
            <a:ext cx="1299321" cy="366118"/>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579835987" name="Elbow Connector 1832994307"/>
          <p:cNvCxnSpPr/>
          <p:nvPr/>
        </p:nvCxnSpPr>
        <p:spPr bwMode="auto">
          <a:xfrm flipH="1">
            <a:off x="6224562" y="1424123"/>
            <a:ext cx="1168314"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822530290" name="Elbow Connector 58932124"/>
          <p:cNvCxnSpPr/>
          <p:nvPr/>
        </p:nvCxnSpPr>
        <p:spPr bwMode="auto">
          <a:xfrm flipH="1">
            <a:off x="2473173" y="1424123"/>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608936013" name="Elbow Connector 2104417424"/>
          <p:cNvCxnSpPr/>
          <p:nvPr/>
        </p:nvCxnSpPr>
        <p:spPr bwMode="auto">
          <a:xfrm flipH="1">
            <a:off x="5087108" y="1424123"/>
            <a:ext cx="2305768"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573903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109355353" name="Table 110935535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80982856" name="Table 118098285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81542765" name="Text Box 28154276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11567112" name="Table 81156711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570410847" name="Text Box 1570410846"/>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401589512" name="Right Arrow 1401589511"/>
          <p:cNvSpPr/>
          <p:nvPr/>
        </p:nvSpPr>
        <p:spPr bwMode="auto">
          <a:xfrm rot="16199969">
            <a:off x="5265652" y="4327900"/>
            <a:ext cx="1693705" cy="431601"/>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917105399" name="Right Arrow 91710539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37497276" name="Up-Down Arrow 143749727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05162028" name="Curved Down Arrow 605162027"/>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96927809" name="Up-Down Arrow 139692780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45897347" name="Up-Down Arrow 845897346"/>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20896730" name="Up-Down Arrow 520896729"/>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42545237" name="Up-Down Arrow 1042545236"/>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27982762"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Het Spel is doorzien ... de</a:t>
            </a:r>
            <a:r>
              <a:rPr lang="nl-NL" sz="2400">
                <a:solidFill>
                  <a:srgbClr val="7030A0"/>
                </a:solidFill>
              </a:rPr>
              <a:t> Schuld </a:t>
            </a:r>
            <a:r>
              <a:rPr lang="nl-NL" sz="2400">
                <a:solidFill>
                  <a:srgbClr val="0070C0"/>
                </a:solidFill>
              </a:rPr>
              <a:t>wordt hersteld</a:t>
            </a:r>
            <a:r>
              <a:rPr sz="2400">
                <a:solidFill>
                  <a:srgbClr val="0070C0"/>
                </a:solidFill>
              </a:rPr>
              <a:t> ....</a:t>
            </a:r>
            <a:endParaRPr sz="2400">
              <a:solidFill>
                <a:srgbClr val="0070C0"/>
              </a:solidFill>
            </a:endParaRPr>
          </a:p>
        </p:txBody>
      </p:sp>
      <p:sp>
        <p:nvSpPr>
          <p:cNvPr id="2" name="Text Box 1"/>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3" name="Text Box 2"/>
          <p:cNvSpPr txBox="1"/>
          <p:nvPr/>
        </p:nvSpPr>
        <p:spPr bwMode="auto">
          <a:xfrm>
            <a:off x="11049635" y="5069205"/>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4" name="Text Box 3"/>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8364265" name="Text Box 1282836524"/>
          <p:cNvSpPr txBox="1"/>
          <p:nvPr/>
        </p:nvSpPr>
        <p:spPr bwMode="auto">
          <a:xfrm>
            <a:off x="-39552" y="4007047"/>
            <a:ext cx="289197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918077594"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2069983385"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92690239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852116408"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7" name="Text Box 6"/>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573903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109355353" name="Table 110935535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80982856" name="Table 118098285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81542765" name="Text Box 28154276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11567112" name="Table 81156711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570410847" name="Text Box 1570410846"/>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401589512" name="Right Arrow 1401589511"/>
          <p:cNvSpPr/>
          <p:nvPr/>
        </p:nvSpPr>
        <p:spPr bwMode="auto">
          <a:xfrm rot="16199969">
            <a:off x="5265652" y="4327900"/>
            <a:ext cx="1693705" cy="431601"/>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917105399" name="Right Arrow 91710539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37497276" name="Up-Down Arrow 143749727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05162028" name="Curved Down Arrow 605162027"/>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96927809" name="Up-Down Arrow 139692780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45897347" name="Up-Down Arrow 845897346"/>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20896730" name="Up-Down Arrow 520896729"/>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42545237" name="Up-Down Arrow 1042545236"/>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27982762"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FF0000"/>
                </a:solidFill>
              </a:rPr>
              <a:t>Angst </a:t>
            </a:r>
            <a:r>
              <a:rPr lang="nl-NL" sz="2400">
                <a:solidFill>
                  <a:srgbClr val="0070C0"/>
                </a:solidFill>
              </a:rPr>
              <a:t>wordt hersteld</a:t>
            </a:r>
            <a:r>
              <a:rPr sz="2400">
                <a:solidFill>
                  <a:srgbClr val="0070C0"/>
                </a:solidFill>
              </a:rPr>
              <a:t> ....</a:t>
            </a:r>
            <a:endParaRPr sz="2400">
              <a:solidFill>
                <a:srgbClr val="0070C0"/>
              </a:solidFill>
            </a:endParaRPr>
          </a:p>
        </p:txBody>
      </p:sp>
      <p:sp>
        <p:nvSpPr>
          <p:cNvPr id="2" name="Text Box 1"/>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3" name="Text Box 2"/>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4" name="Text Box 3"/>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5" name="Text Box 4"/>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882881117"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167420937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1184433461"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994494729"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989423055"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76524328"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309096569" name="Table 1109355352"/>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44271586" name="Table 1180982855"/>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sz="1350" b="1" i="0" u="none" strike="noStrike" cap="none" spc="0">
                        <a:solidFill>
                          <a:srgbClr val="0070C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591255684" name="Text Box 281542764"/>
          <p:cNvSpPr txBox="1"/>
          <p:nvPr/>
        </p:nvSpPr>
        <p:spPr bwMode="auto">
          <a:xfrm>
            <a:off x="-43123"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576268649" name="Table 811567111"/>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274964064" name="Text Box 1570410846"/>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90742918" name="Right Arrow 1401589511"/>
          <p:cNvSpPr/>
          <p:nvPr/>
        </p:nvSpPr>
        <p:spPr bwMode="auto">
          <a:xfrm rot="16199932">
            <a:off x="5265651" y="4327899"/>
            <a:ext cx="1693704" cy="431600"/>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763254579" name="Right Arrow 917105398"/>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42337853" name="Up-Down Arrow 1437497275"/>
          <p:cNvSpPr/>
          <p:nvPr/>
        </p:nvSpPr>
        <p:spPr bwMode="auto">
          <a:xfrm rot="10799952">
            <a:off x="4577172" y="23469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17568394" name="Curved Down Arrow 605162027"/>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77286487" name="Up-Down Arrow 1396927808"/>
          <p:cNvSpPr/>
          <p:nvPr/>
        </p:nvSpPr>
        <p:spPr bwMode="auto">
          <a:xfrm rot="10799952">
            <a:off x="5920197" y="2320803"/>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5763740" name="Up-Down Arrow 845897346"/>
          <p:cNvSpPr/>
          <p:nvPr/>
        </p:nvSpPr>
        <p:spPr bwMode="auto">
          <a:xfrm rot="10799952">
            <a:off x="7322753" y="2354139"/>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00383610" name="Up-Down Arrow 520896729"/>
          <p:cNvSpPr/>
          <p:nvPr/>
        </p:nvSpPr>
        <p:spPr bwMode="auto">
          <a:xfrm rot="10799952">
            <a:off x="8606247" y="2327945"/>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16791801" name="Up-Down Arrow 1042545236"/>
          <p:cNvSpPr/>
          <p:nvPr/>
        </p:nvSpPr>
        <p:spPr bwMode="auto">
          <a:xfrm rot="10799952">
            <a:off x="10068336" y="2301752"/>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15673771" name="Subtitle 2"/>
          <p:cNvSpPr>
            <a:spLocks noGrp="1"/>
          </p:cNvSpPr>
          <p:nvPr>
            <p:ph type="subTitle" idx="1"/>
          </p:nvPr>
        </p:nvSpPr>
        <p:spPr bwMode="auto">
          <a:xfrm>
            <a:off x="2268571" y="699886"/>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vertrouwen wordt opgezegd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782326602"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1302205989"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435211160"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290179339"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3002329"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605417970"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55292446" name="Text Box 55292445"/>
          <p:cNvSpPr txBox="1"/>
          <p:nvPr/>
        </p:nvSpPr>
        <p:spPr bwMode="auto">
          <a:xfrm>
            <a:off x="185897" y="897754"/>
            <a:ext cx="11609303" cy="396938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a:t>
            </a:r>
            <a:r>
              <a:rPr lang="nl-NL"/>
              <a:t>s</a:t>
            </a:r>
            <a:r>
              <a:t>, door ‘regel’-geving.  </a:t>
            </a:r>
          </a:p>
          <a:p>
            <a:pPr algn="l">
              <a:defRPr/>
            </a:pPr>
          </a:p>
          <a:p>
            <a:pPr algn="l">
              <a:defRPr/>
            </a:pPr>
            <a:r>
              <a:t>Door de individuele interpretatie van het ‘nut’ van een ‘regel’(-geving) en het verhaal</a:t>
            </a:r>
            <a:r>
              <a:t>, een these, achter deze ‘regel’(-geving). </a:t>
            </a:r>
          </a:p>
          <a:p>
            <a:pPr algn="l">
              <a:defRPr/>
            </a:pPr>
          </a:p>
          <a:p>
            <a:pPr algn="l">
              <a:defRPr/>
            </a:pPr>
            <a:r>
              <a:t>Elk individu heeft zo zijn eigen unieke interpretatie van een ‘regel’(-geving) zou je denken, toch is dat niet zo! </a:t>
            </a:r>
          </a:p>
          <a:p>
            <a:pPr algn="l">
              <a:defRPr/>
            </a:pPr>
          </a:p>
          <a:p>
            <a:pPr algn="l">
              <a:defRPr/>
            </a:pPr>
            <a:r>
              <a:t>In de maatschappij komen we groepen tegen die ‘wakker’ zijn en de rest zijn ‘niet-wakker’. </a:t>
            </a:r>
          </a:p>
          <a:p>
            <a:pPr algn="l">
              <a:defRPr/>
            </a:pPr>
          </a:p>
          <a:p>
            <a:pPr algn="l">
              <a:defRPr/>
            </a:pPr>
            <a:r>
              <a:t>Het is </a:t>
            </a:r>
            <a:r>
              <a:t>een polarisatie van groepen mensen, het sociaal classificeren met als doel om controle uit te oefenen op deze ‘groep’(en) en de mensen binnen zo’n groep(en). </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50525018" name="Title 1"/>
          <p:cNvSpPr>
            <a:spLocks noGrp="1"/>
          </p:cNvSpPr>
          <p:nvPr>
            <p:ph type="ctrTitle"/>
          </p:nvPr>
        </p:nvSpPr>
        <p:spPr bwMode="auto">
          <a:xfrm>
            <a:off x="2268571" y="46234"/>
            <a:ext cx="9144000" cy="809668"/>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569707451" name="Table 1109355352"/>
          <p:cNvGraphicFramePr/>
          <p:nvPr/>
        </p:nvGraphicFramePr>
        <p:xfrm>
          <a:off x="2776138" y="5437584"/>
          <a:ext cx="8140698" cy="904239"/>
        </p:xfrm>
        <a:graphic>
          <a:graphicData uri="http://schemas.openxmlformats.org/drawingml/2006/table">
            <a:tbl>
              <a:tblPr bandRow="1">
                <a:tableStyleId>{93296810-A885-4BE3-A3E7-6D5BEEA58F35}</a:tableStyleId>
              </a:tblPr>
              <a:tblGrid>
                <a:gridCol w="1354664"/>
                <a:gridCol w="1354664"/>
                <a:gridCol w="1354664"/>
                <a:gridCol w="1354664"/>
                <a:gridCol w="1354664"/>
                <a:gridCol w="1354664"/>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368591679" name="Table 1180982855"/>
          <p:cNvGraphicFramePr/>
          <p:nvPr/>
        </p:nvGraphicFramePr>
        <p:xfrm>
          <a:off x="2779709" y="1449585"/>
          <a:ext cx="8140698" cy="904239"/>
        </p:xfrm>
        <a:graphic>
          <a:graphicData uri="http://schemas.openxmlformats.org/drawingml/2006/table">
            <a:tbl>
              <a:tblPr bandRow="1">
                <a:tableStyleId>{21E4AEA4-8DFA-4A89-87EB-49C32662AFE0}</a:tableStyleId>
              </a:tblPr>
              <a:tblGrid>
                <a:gridCol w="1354663"/>
                <a:gridCol w="1354663"/>
                <a:gridCol w="1354663"/>
                <a:gridCol w="1354663"/>
                <a:gridCol w="1354663"/>
                <a:gridCol w="1354663"/>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1" i="0" u="none" strike="noStrike" cap="none" spc="0">
                        <a:solidFill>
                          <a:srgbClr val="0070C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9641903" name="Text Box 281542764"/>
          <p:cNvSpPr txBox="1"/>
          <p:nvPr/>
        </p:nvSpPr>
        <p:spPr bwMode="auto">
          <a:xfrm>
            <a:off x="-43122" y="5342927"/>
            <a:ext cx="26907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283827604" name="Table 811567111"/>
          <p:cNvGraphicFramePr/>
          <p:nvPr/>
        </p:nvGraphicFramePr>
        <p:xfrm>
          <a:off x="2783280" y="2792607"/>
          <a:ext cx="8140698" cy="904239"/>
        </p:xfrm>
        <a:graphic>
          <a:graphicData uri="http://schemas.openxmlformats.org/drawingml/2006/table">
            <a:tbl>
              <a:tblPr bandRow="1">
                <a:tableStyleId>{8A107856-5554-42FB-B03E-39F5DBC370BA}</a:tableStyleId>
              </a:tblPr>
              <a:tblGrid>
                <a:gridCol w="1354663"/>
                <a:gridCol w="1354663"/>
                <a:gridCol w="1354663"/>
                <a:gridCol w="1354663"/>
                <a:gridCol w="1354663"/>
                <a:gridCol w="1354663"/>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584291080" name="Text Box 1570410846"/>
          <p:cNvSpPr txBox="1"/>
          <p:nvPr/>
        </p:nvSpPr>
        <p:spPr bwMode="auto">
          <a:xfrm>
            <a:off x="-35982" y="2745578"/>
            <a:ext cx="2713463"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664154440" name="Right Arrow 1401589511"/>
          <p:cNvSpPr/>
          <p:nvPr/>
        </p:nvSpPr>
        <p:spPr bwMode="auto">
          <a:xfrm rot="16199895">
            <a:off x="5265650" y="4327898"/>
            <a:ext cx="1693703" cy="431599"/>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1954554912" name="Right Arrow 917105398"/>
          <p:cNvSpPr/>
          <p:nvPr/>
        </p:nvSpPr>
        <p:spPr bwMode="auto">
          <a:xfrm rot="16199895">
            <a:off x="3139094" y="2333899"/>
            <a:ext cx="384610" cy="431598"/>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97675960" name="Up-Down Arrow 1437497275"/>
          <p:cNvSpPr/>
          <p:nvPr/>
        </p:nvSpPr>
        <p:spPr bwMode="auto">
          <a:xfrm rot="10799922">
            <a:off x="4577171" y="2346995"/>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15507046" name="Curved Down Arrow 605162027"/>
          <p:cNvSpPr/>
          <p:nvPr/>
        </p:nvSpPr>
        <p:spPr bwMode="auto">
          <a:xfrm rot="5399909">
            <a:off x="10120611" y="4166267"/>
            <a:ext cx="2845018" cy="1252563"/>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76345775" name="Up-Down Arrow 1396927808"/>
          <p:cNvSpPr/>
          <p:nvPr/>
        </p:nvSpPr>
        <p:spPr bwMode="auto">
          <a:xfrm rot="10799922">
            <a:off x="5920196" y="2320803"/>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8336087" name="Up-Down Arrow 845897346"/>
          <p:cNvSpPr/>
          <p:nvPr/>
        </p:nvSpPr>
        <p:spPr bwMode="auto">
          <a:xfrm rot="10799922">
            <a:off x="7322752" y="2354139"/>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61033655" name="Up-Down Arrow 520896729"/>
          <p:cNvSpPr/>
          <p:nvPr/>
        </p:nvSpPr>
        <p:spPr bwMode="auto">
          <a:xfrm rot="10799922">
            <a:off x="8606246" y="2327944"/>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16828834" name="Up-Down Arrow 1042545236"/>
          <p:cNvSpPr/>
          <p:nvPr/>
        </p:nvSpPr>
        <p:spPr bwMode="auto">
          <a:xfrm rot="10799922">
            <a:off x="10068336" y="2301751"/>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39916821" name="Subtitle 2"/>
          <p:cNvSpPr>
            <a:spLocks noGrp="1"/>
          </p:cNvSpPr>
          <p:nvPr>
            <p:ph type="subTitle" idx="1"/>
          </p:nvPr>
        </p:nvSpPr>
        <p:spPr bwMode="auto">
          <a:xfrm>
            <a:off x="2268570" y="699885"/>
            <a:ext cx="9144000" cy="58003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De controle valt weg ....</a:t>
            </a:r>
            <a:endParaRPr sz="2400">
              <a:solidFill>
                <a:srgbClr val="0070C0"/>
              </a:solidFill>
            </a:endParaRPr>
          </a:p>
        </p:txBody>
      </p:sp>
      <p:sp>
        <p:nvSpPr>
          <p:cNvPr id="677545843" name="Text Box 3"/>
          <p:cNvSpPr txBox="1"/>
          <p:nvPr/>
        </p:nvSpPr>
        <p:spPr bwMode="auto">
          <a:xfrm>
            <a:off x="10968989" y="2932429"/>
            <a:ext cx="1240154"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753318917" name="Text Box 4"/>
          <p:cNvSpPr txBox="1"/>
          <p:nvPr/>
        </p:nvSpPr>
        <p:spPr bwMode="auto">
          <a:xfrm>
            <a:off x="10968989" y="1988820"/>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154546847" name="Text Box 5"/>
          <p:cNvSpPr txBox="1"/>
          <p:nvPr/>
        </p:nvSpPr>
        <p:spPr bwMode="auto">
          <a:xfrm>
            <a:off x="10968989" y="1421764"/>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421342304" name="Text Box 6"/>
          <p:cNvSpPr txBox="1"/>
          <p:nvPr/>
        </p:nvSpPr>
        <p:spPr bwMode="auto">
          <a:xfrm>
            <a:off x="10968989" y="5152389"/>
            <a:ext cx="1143000"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371244433"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116508132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499919529"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903099514"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114611477"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00443748"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454789012" name="Table 1619880998"/>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369431407" name="Table 1428644024"/>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93475370" name="Text Box 1429577329"/>
          <p:cNvSpPr txBox="1"/>
          <p:nvPr/>
        </p:nvSpPr>
        <p:spPr bwMode="auto">
          <a:xfrm>
            <a:off x="-43123"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918885010" name="Table 76881303"/>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1495809082" name="Text Box 1642957214"/>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968542469" name="Right Arrow 549759929"/>
          <p:cNvSpPr/>
          <p:nvPr/>
        </p:nvSpPr>
        <p:spPr bwMode="auto">
          <a:xfrm rot="16199932">
            <a:off x="5265651" y="4327899"/>
            <a:ext cx="1693704" cy="431600"/>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950297878" name="Right Arrow 460214122"/>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20572599" name="Up-Down Arrow 829643701"/>
          <p:cNvSpPr/>
          <p:nvPr/>
        </p:nvSpPr>
        <p:spPr bwMode="auto">
          <a:xfrm rot="10799952">
            <a:off x="4577172" y="23469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36610008" name="Curved Down Arrow 662362052"/>
          <p:cNvSpPr/>
          <p:nvPr/>
        </p:nvSpPr>
        <p:spPr bwMode="auto">
          <a:xfrm rot="5399942">
            <a:off x="10120612" y="4166267"/>
            <a:ext cx="2845019" cy="1252564"/>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542723418" name="Up-Down Arrow 449680288"/>
          <p:cNvSpPr/>
          <p:nvPr/>
        </p:nvSpPr>
        <p:spPr bwMode="auto">
          <a:xfrm rot="10799952">
            <a:off x="5920197" y="2320803"/>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767541" name="Up-Down Arrow 2063235198"/>
          <p:cNvSpPr/>
          <p:nvPr/>
        </p:nvSpPr>
        <p:spPr bwMode="auto">
          <a:xfrm rot="10799952">
            <a:off x="7322753" y="2354139"/>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26475102" name="Up-Down Arrow 1560831648"/>
          <p:cNvSpPr/>
          <p:nvPr/>
        </p:nvSpPr>
        <p:spPr bwMode="auto">
          <a:xfrm rot="10799952">
            <a:off x="8606247" y="2327945"/>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7870022" name="Up-Down Arrow 1969094515"/>
          <p:cNvSpPr/>
          <p:nvPr/>
        </p:nvSpPr>
        <p:spPr bwMode="auto">
          <a:xfrm rot="10799952">
            <a:off x="10068336" y="2301752"/>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40151458" name="Subtitle 2"/>
          <p:cNvSpPr>
            <a:spLocks noGrp="1"/>
          </p:cNvSpPr>
          <p:nvPr>
            <p:ph type="subTitle" idx="1"/>
          </p:nvPr>
        </p:nvSpPr>
        <p:spPr bwMode="auto">
          <a:xfrm>
            <a:off x="2268571" y="699886"/>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doorzien van de leugens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306382153"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1680117299"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361852556"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8280976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599660720"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411423875" name="Title 1"/>
          <p:cNvSpPr>
            <a:spLocks noGrp="1"/>
          </p:cNvSpPr>
          <p:nvPr>
            <p:ph type="ctrTitle"/>
          </p:nvPr>
        </p:nvSpPr>
        <p:spPr bwMode="auto">
          <a:xfrm>
            <a:off x="2268571" y="46234"/>
            <a:ext cx="9144000" cy="809668"/>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406472163" name="Table 1619880998"/>
          <p:cNvGraphicFramePr/>
          <p:nvPr/>
        </p:nvGraphicFramePr>
        <p:xfrm>
          <a:off x="2776138" y="5437584"/>
          <a:ext cx="8140698" cy="904239"/>
        </p:xfrm>
        <a:graphic>
          <a:graphicData uri="http://schemas.openxmlformats.org/drawingml/2006/table">
            <a:tbl>
              <a:tblPr bandRow="1">
                <a:tableStyleId>{93296810-A885-4BE3-A3E7-6D5BEEA58F35}</a:tableStyleId>
              </a:tblPr>
              <a:tblGrid>
                <a:gridCol w="1354664"/>
                <a:gridCol w="1354664"/>
                <a:gridCol w="1354664"/>
                <a:gridCol w="1354664"/>
                <a:gridCol w="1354664"/>
                <a:gridCol w="1354664"/>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30035857" name="Table 1428644024"/>
          <p:cNvGraphicFramePr/>
          <p:nvPr/>
        </p:nvGraphicFramePr>
        <p:xfrm>
          <a:off x="2779709" y="1449585"/>
          <a:ext cx="8140698" cy="904239"/>
        </p:xfrm>
        <a:graphic>
          <a:graphicData uri="http://schemas.openxmlformats.org/drawingml/2006/table">
            <a:tbl>
              <a:tblPr bandRow="1">
                <a:tableStyleId>{21E4AEA4-8DFA-4A89-87EB-49C32662AFE0}</a:tableStyleId>
              </a:tblPr>
              <a:tblGrid>
                <a:gridCol w="1354663"/>
                <a:gridCol w="1354663"/>
                <a:gridCol w="1354663"/>
                <a:gridCol w="1354663"/>
                <a:gridCol w="1354663"/>
                <a:gridCol w="1354663"/>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psyche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67473807" name="Text Box 1429577329"/>
          <p:cNvSpPr txBox="1"/>
          <p:nvPr/>
        </p:nvSpPr>
        <p:spPr bwMode="auto">
          <a:xfrm>
            <a:off x="-43122" y="5342927"/>
            <a:ext cx="26907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543347374" name="Table 76881303"/>
          <p:cNvGraphicFramePr/>
          <p:nvPr/>
        </p:nvGraphicFramePr>
        <p:xfrm>
          <a:off x="2783280" y="2792607"/>
          <a:ext cx="8140698" cy="904239"/>
        </p:xfrm>
        <a:graphic>
          <a:graphicData uri="http://schemas.openxmlformats.org/drawingml/2006/table">
            <a:tbl>
              <a:tblPr bandRow="1">
                <a:tableStyleId>{8A107856-5554-42FB-B03E-39F5DBC370BA}</a:tableStyleId>
              </a:tblPr>
              <a:tblGrid>
                <a:gridCol w="1354663"/>
                <a:gridCol w="1354663"/>
                <a:gridCol w="1354663"/>
                <a:gridCol w="1354663"/>
                <a:gridCol w="1354663"/>
                <a:gridCol w="1354663"/>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1995088916" name="Text Box 1642957214"/>
          <p:cNvSpPr txBox="1"/>
          <p:nvPr/>
        </p:nvSpPr>
        <p:spPr bwMode="auto">
          <a:xfrm>
            <a:off x="-35982" y="2745578"/>
            <a:ext cx="2713463"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308419609" name="Right Arrow 549759929"/>
          <p:cNvSpPr/>
          <p:nvPr/>
        </p:nvSpPr>
        <p:spPr bwMode="auto">
          <a:xfrm rot="16199895">
            <a:off x="5265650" y="4327898"/>
            <a:ext cx="1693703" cy="431599"/>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2024169974" name="Right Arrow 460214122"/>
          <p:cNvSpPr/>
          <p:nvPr/>
        </p:nvSpPr>
        <p:spPr bwMode="auto">
          <a:xfrm rot="16199895">
            <a:off x="3139094" y="2333899"/>
            <a:ext cx="384610" cy="431598"/>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98430400" name="Up-Down Arrow 829643701"/>
          <p:cNvSpPr/>
          <p:nvPr/>
        </p:nvSpPr>
        <p:spPr bwMode="auto">
          <a:xfrm rot="10799922">
            <a:off x="4577171" y="2346995"/>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20386154" name="Curved Down Arrow 662362052"/>
          <p:cNvSpPr/>
          <p:nvPr/>
        </p:nvSpPr>
        <p:spPr bwMode="auto">
          <a:xfrm rot="5399909">
            <a:off x="10120611" y="4166267"/>
            <a:ext cx="2845018" cy="1252563"/>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590170670" name="Up-Down Arrow 449680288"/>
          <p:cNvSpPr/>
          <p:nvPr/>
        </p:nvSpPr>
        <p:spPr bwMode="auto">
          <a:xfrm rot="10799922">
            <a:off x="5920196" y="2320803"/>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28498699" name="Up-Down Arrow 2063235198"/>
          <p:cNvSpPr/>
          <p:nvPr/>
        </p:nvSpPr>
        <p:spPr bwMode="auto">
          <a:xfrm rot="10799922">
            <a:off x="7322752" y="2354139"/>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17892265" name="Up-Down Arrow 1560831648"/>
          <p:cNvSpPr/>
          <p:nvPr/>
        </p:nvSpPr>
        <p:spPr bwMode="auto">
          <a:xfrm rot="10799922">
            <a:off x="8606246" y="2327944"/>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70828441" name="Up-Down Arrow 1969094515"/>
          <p:cNvSpPr/>
          <p:nvPr/>
        </p:nvSpPr>
        <p:spPr bwMode="auto">
          <a:xfrm rot="10799922">
            <a:off x="10068336" y="2301751"/>
            <a:ext cx="384610" cy="431598"/>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34568276" name="Subtitle 2"/>
          <p:cNvSpPr>
            <a:spLocks noGrp="1"/>
          </p:cNvSpPr>
          <p:nvPr>
            <p:ph type="subTitle" idx="1"/>
          </p:nvPr>
        </p:nvSpPr>
        <p:spPr bwMode="auto">
          <a:xfrm>
            <a:off x="2268570" y="699885"/>
            <a:ext cx="9144000" cy="580030"/>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doorzien van de trusts ....</a:t>
            </a:r>
            <a:endParaRPr sz="2400">
              <a:solidFill>
                <a:srgbClr val="0070C0"/>
              </a:solidFill>
            </a:endParaRPr>
          </a:p>
        </p:txBody>
      </p:sp>
      <p:sp>
        <p:nvSpPr>
          <p:cNvPr id="1058288866" name="Text Box 3"/>
          <p:cNvSpPr txBox="1"/>
          <p:nvPr/>
        </p:nvSpPr>
        <p:spPr bwMode="auto">
          <a:xfrm>
            <a:off x="10968989" y="2932429"/>
            <a:ext cx="1240154"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60765479" name="Text Box 4"/>
          <p:cNvSpPr txBox="1"/>
          <p:nvPr/>
        </p:nvSpPr>
        <p:spPr bwMode="auto">
          <a:xfrm>
            <a:off x="10968989" y="1988820"/>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98378235" name="Text Box 5"/>
          <p:cNvSpPr txBox="1"/>
          <p:nvPr/>
        </p:nvSpPr>
        <p:spPr bwMode="auto">
          <a:xfrm>
            <a:off x="10968989" y="1421764"/>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97258012" name="Text Box 6"/>
          <p:cNvSpPr txBox="1"/>
          <p:nvPr/>
        </p:nvSpPr>
        <p:spPr bwMode="auto">
          <a:xfrm>
            <a:off x="10968989" y="5152389"/>
            <a:ext cx="1143000"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033831501"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2016053136"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cxnSp>
        <p:nvCxnSpPr>
          <p:cNvPr id="211449601" name="Elbow Connector 1832994307"/>
          <p:cNvCxnSpPr/>
          <p:nvPr/>
        </p:nvCxnSpPr>
        <p:spPr bwMode="auto">
          <a:xfrm flipH="1">
            <a:off x="6224562" y="1424124"/>
            <a:ext cx="1168315" cy="619587"/>
          </a:xfrm>
          <a:prstGeom prst="bentConnector5">
            <a:avLst>
              <a:gd name="adj1" fmla="val 187"/>
              <a:gd name="adj2" fmla="val -33674"/>
              <a:gd name="adj3" fmla="val 100870"/>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546764864"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431748389"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0070C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os concept</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54373290"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215898589" name="Table 1619880998"/>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1553824" name="Table 1428644024"/>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39743074" name="Text Box 1429577329"/>
          <p:cNvSpPr txBox="1"/>
          <p:nvPr/>
        </p:nvSpPr>
        <p:spPr bwMode="auto">
          <a:xfrm>
            <a:off x="-43123"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94588475" name="Table 76881303"/>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t>heers</a:t>
                      </a:r>
                    </a:p>
                  </a:txBody>
                  <a:tcPr/>
                </a:tc>
                <a:tc>
                  <a:txBody>
                    <a:bodyPr/>
                    <a:p>
                      <a:pPr>
                        <a:defRPr/>
                      </a:pPr>
                    </a:p>
                  </a:txBody>
                  <a:tcPr/>
                </a:tc>
                <a:tc>
                  <a:txBody>
                    <a:bodyPr/>
                    <a:p>
                      <a:pPr>
                        <a:defRPr/>
                      </a:pPr>
                    </a:p>
                  </a:txBody>
                  <a:tcPr/>
                </a:tc>
              </a:tr>
            </a:tbl>
          </a:graphicData>
        </a:graphic>
      </p:graphicFrame>
      <p:sp>
        <p:nvSpPr>
          <p:cNvPr id="1921488605" name="Text Box 1642957214"/>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556844775" name="Right Arrow 549759929"/>
          <p:cNvSpPr/>
          <p:nvPr/>
        </p:nvSpPr>
        <p:spPr bwMode="auto">
          <a:xfrm rot="16199932">
            <a:off x="5265651" y="4327899"/>
            <a:ext cx="1693704" cy="431600"/>
          </a:xfrm>
          <a:prstGeom prst="rightArrow">
            <a:avLst>
              <a:gd name="adj1" fmla="val 50000"/>
              <a:gd name="adj2" fmla="val 50000"/>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sp>
      <p:sp>
        <p:nvSpPr>
          <p:cNvPr id="1729484662" name="Right Arrow 460214122"/>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2645012" name="Up-Down Arrow 829643701"/>
          <p:cNvSpPr/>
          <p:nvPr/>
        </p:nvSpPr>
        <p:spPr bwMode="auto">
          <a:xfrm rot="10799952">
            <a:off x="4577172" y="23469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62086911" name="Curved Down Arrow 662362052"/>
          <p:cNvSpPr/>
          <p:nvPr/>
        </p:nvSpPr>
        <p:spPr bwMode="auto">
          <a:xfrm rot="5399942">
            <a:off x="10120612" y="4166267"/>
            <a:ext cx="2845019" cy="1252564"/>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424627455" name="Up-Down Arrow 449680288"/>
          <p:cNvSpPr/>
          <p:nvPr/>
        </p:nvSpPr>
        <p:spPr bwMode="auto">
          <a:xfrm rot="10799952">
            <a:off x="5920197" y="2320803"/>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88796560" name="Up-Down Arrow 2063235198"/>
          <p:cNvSpPr/>
          <p:nvPr/>
        </p:nvSpPr>
        <p:spPr bwMode="auto">
          <a:xfrm rot="10799952">
            <a:off x="7322753" y="2354139"/>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65399545" name="Up-Down Arrow 1560831648"/>
          <p:cNvSpPr/>
          <p:nvPr/>
        </p:nvSpPr>
        <p:spPr bwMode="auto">
          <a:xfrm rot="10799952">
            <a:off x="8606247" y="2327945"/>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72069900" name="Up-Down Arrow 1969094515"/>
          <p:cNvSpPr/>
          <p:nvPr/>
        </p:nvSpPr>
        <p:spPr bwMode="auto">
          <a:xfrm rot="10799952">
            <a:off x="10068336" y="2301752"/>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50975189" name="Subtitle 2"/>
          <p:cNvSpPr>
            <a:spLocks noGrp="1"/>
          </p:cNvSpPr>
          <p:nvPr>
            <p:ph type="subTitle" idx="1"/>
          </p:nvPr>
        </p:nvSpPr>
        <p:spPr bwMode="auto">
          <a:xfrm>
            <a:off x="392666" y="699885"/>
            <a:ext cx="11408833" cy="58003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doorzien van de concepten en leugens, herstel van betekenisgeving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904346298"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20018677" name="Text Box 1048443213"/>
          <p:cNvSpPr txBox="1"/>
          <p:nvPr/>
        </p:nvSpPr>
        <p:spPr bwMode="auto">
          <a:xfrm>
            <a:off x="-35982" y="1406126"/>
            <a:ext cx="2997150" cy="9220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b="1">
              <a:solidFill>
                <a:srgbClr val="FF0000"/>
              </a:solidFill>
            </a:endParaRPr>
          </a:p>
        </p:txBody>
      </p:sp>
      <p:sp>
        <p:nvSpPr>
          <p:cNvPr id="48602180"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09177416"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256386152" name="Table 25638615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646904036" name="Table 164690403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102744674" name="Text Box 2102744673"/>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637027331" name="Text Box 1637027330"/>
          <p:cNvSpPr txBox="1"/>
          <p:nvPr/>
        </p:nvSpPr>
        <p:spPr bwMode="auto">
          <a:xfrm>
            <a:off x="-35982" y="1406125"/>
            <a:ext cx="299714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mn-lt"/>
                <a:ea typeface="+mn-ea"/>
                <a:cs typeface="+mn-cs"/>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b="1">
              <a:solidFill>
                <a:srgbClr val="FF0000"/>
              </a:solidFill>
            </a:endParaRPr>
          </a:p>
        </p:txBody>
      </p:sp>
      <p:graphicFrame>
        <p:nvGraphicFramePr>
          <p:cNvPr id="631441710" name="Table 63144170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454653661" name="Text Box 1454653660"/>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68182925" name="Right Arrow 2068182924"/>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20268317" name="Right Arrow 1320268316"/>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56549596" name="Up-Down Arrow 65654959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58662963" name="Curved Down Arrow 1758662962"/>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101407265" name="Up-Down Arrow 1101407264"/>
          <p:cNvSpPr/>
          <p:nvPr/>
        </p:nvSpPr>
        <p:spPr bwMode="auto">
          <a:xfrm rot="10799989">
            <a:off x="5920198" y="233604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92591056" name="Up-Down Arrow 492591055"/>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86344907" name="Up-Down Arrow 286344906"/>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55436799" name="Up-Down Arrow 1955436798"/>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755872983" name="Table 755872982"/>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762736934" name="Subtitle 2"/>
          <p:cNvSpPr>
            <a:spLocks noGrp="1"/>
          </p:cNvSpPr>
          <p:nvPr/>
        </p:nvSpPr>
        <p:spPr bwMode="auto">
          <a:xfrm>
            <a:off x="2268572" y="699887"/>
            <a:ext cx="8400645"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0070C0"/>
                </a:solidFill>
              </a:rPr>
              <a:t>Zelf na gaan denken; actief ervaren ....</a:t>
            </a:r>
            <a:endParaRPr sz="2400"/>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612993272"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658736834"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5216053"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26627952" name="Table 72662795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069736858" name="Table 206973685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866739969" name="Text Box 186673996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372461944" name="Table 137246194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860366916" name="Text Box 1860366915"/>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mn-lt"/>
                <a:ea typeface="+mn-ea"/>
                <a:cs typeface="+mn-cs"/>
              </a:rPr>
              <a:t>Lineair denken</a:t>
            </a:r>
            <a:r>
              <a:rPr lang="nl-NL" sz="1800" b="1" i="0" u="none" strike="noStrike" cap="none" spc="0">
                <a:solidFill>
                  <a:srgbClr val="0070C0"/>
                </a:solidFill>
                <a:latin typeface="+mn-lt"/>
                <a:ea typeface="+mn-ea"/>
                <a:cs typeface="+mn-cs"/>
              </a:rPr>
              <a:t> </a:t>
            </a:r>
            <a:r>
              <a:t>concept</a:t>
            </a:r>
          </a:p>
        </p:txBody>
      </p:sp>
      <p:sp>
        <p:nvSpPr>
          <p:cNvPr id="746416370" name="Right Arrow 746416369"/>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91962985" name="Right Arrow 991962984"/>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02505191" name="Up-Down Arrow 902505190"/>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68425996" name="Curved Down Arrow 568425995"/>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789341879" name="Up-Down Arrow 78934187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9660245" name="Up-Down Arrow 24966024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73721053" name="Up-Down Arrow 137372105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30801205" name="Up-Down Arrow 530801204"/>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2077578384" name="Table 2077578383"/>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576192059" name="Right Arrow 576192058"/>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03999891" name="Right Arrow 100399989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40575538"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doorzien van</a:t>
            </a:r>
            <a:r>
              <a:rPr lang="nl-NL" sz="2400" b="0" i="0" u="none" strike="noStrike" cap="none" spc="0">
                <a:solidFill>
                  <a:srgbClr val="0070C0"/>
                </a:solidFill>
                <a:latin typeface="+mn-lt"/>
                <a:ea typeface="+mn-ea"/>
                <a:cs typeface="+mn-cs"/>
              </a:rPr>
              <a:t> het lineair denken </a:t>
            </a:r>
            <a:r>
              <a:rPr sz="2400">
                <a:solidFill>
                  <a:srgbClr val="0070C0"/>
                </a:solidFill>
              </a:rPr>
              <a:t>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 name="Oval 1"/>
          <p:cNvSpPr/>
          <p:nvPr/>
        </p:nvSpPr>
        <p:spPr bwMode="auto">
          <a:xfrm>
            <a:off x="29210" y="2941320"/>
            <a:ext cx="2630805" cy="522605"/>
          </a:xfrm>
          <a:prstGeom prst="ellipse">
            <a:avLst/>
          </a:prstGeom>
          <a:no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defRPr/>
            </a:pPr>
            <a:endParaRPr lang="en-US"/>
          </a:p>
        </p:txBody>
      </p:sp>
      <p:sp>
        <p:nvSpPr>
          <p:cNvPr id="1480072289" name="Text Box 1282836524"/>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concept</a:t>
            </a:r>
            <a:endParaRPr>
              <a:solidFill>
                <a:srgbClr val="0070C0"/>
              </a:solidFill>
            </a:endParaRPr>
          </a:p>
        </p:txBody>
      </p:sp>
      <p:sp>
        <p:nvSpPr>
          <p:cNvPr id="2085301387" name="Text Box 1637027330"/>
          <p:cNvSpPr txBox="1"/>
          <p:nvPr/>
        </p:nvSpPr>
        <p:spPr bwMode="auto">
          <a:xfrm>
            <a:off x="-35982" y="1406125"/>
            <a:ext cx="299750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b="1">
              <a:solidFill>
                <a:srgbClr val="FF0000"/>
              </a:solidFill>
            </a:endParaRPr>
          </a:p>
        </p:txBody>
      </p:sp>
      <p:sp>
        <p:nvSpPr>
          <p:cNvPr id="1632860586"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03999891"/>
                                        </p:tgtEl>
                                        <p:attrNameLst>
                                          <p:attrName>style.visibility</p:attrName>
                                        </p:attrNameLst>
                                      </p:cBhvr>
                                      <p:to>
                                        <p:strVal val="visible"/>
                                      </p:to>
                                    </p:set>
                                    <p:animEffect transition="in" filter="fade">
                                      <p:cBhvr>
                                        <p:cTn id="7" dur="1000"/>
                                        <p:tgtEl>
                                          <p:spTgt spid="1003999891"/>
                                        </p:tgtEl>
                                      </p:cBhvr>
                                    </p:animEffect>
                                    <p:anim calcmode="lin" valueType="num">
                                      <p:cBhvr>
                                        <p:cTn id="8" dur="1000" fill="hold"/>
                                        <p:tgtEl>
                                          <p:spTgt spid="1003999891"/>
                                        </p:tgtEl>
                                        <p:attrNameLst>
                                          <p:attrName>ppt_x</p:attrName>
                                        </p:attrNameLst>
                                      </p:cBhvr>
                                      <p:tavLst>
                                        <p:tav tm="0">
                                          <p:val>
                                            <p:strVal val="#ppt_x"/>
                                          </p:val>
                                        </p:tav>
                                        <p:tav tm="100000">
                                          <p:val>
                                            <p:strVal val="#ppt_x"/>
                                          </p:val>
                                        </p:tav>
                                      </p:tavLst>
                                    </p:anim>
                                    <p:anim calcmode="lin" valueType="num">
                                      <p:cBhvr>
                                        <p:cTn id="9" dur="1000" fill="hold"/>
                                        <p:tgtEl>
                                          <p:spTgt spid="100399989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76192059"/>
                                        </p:tgtEl>
                                        <p:attrNameLst>
                                          <p:attrName>style.visibility</p:attrName>
                                        </p:attrNameLst>
                                      </p:cBhvr>
                                      <p:to>
                                        <p:strVal val="visible"/>
                                      </p:to>
                                    </p:set>
                                    <p:animEffect transition="in" filter="fade">
                                      <p:cBhvr>
                                        <p:cTn id="12" dur="1000"/>
                                        <p:tgtEl>
                                          <p:spTgt spid="576192059"/>
                                        </p:tgtEl>
                                      </p:cBhvr>
                                    </p:animEffect>
                                    <p:anim calcmode="lin" valueType="num">
                                      <p:cBhvr>
                                        <p:cTn id="13" dur="1000" fill="hold"/>
                                        <p:tgtEl>
                                          <p:spTgt spid="576192059"/>
                                        </p:tgtEl>
                                        <p:attrNameLst>
                                          <p:attrName>ppt_x</p:attrName>
                                        </p:attrNameLst>
                                      </p:cBhvr>
                                      <p:tavLst>
                                        <p:tav tm="0">
                                          <p:val>
                                            <p:strVal val="#ppt_x"/>
                                          </p:val>
                                        </p:tav>
                                        <p:tav tm="100000">
                                          <p:val>
                                            <p:strVal val="#ppt_x"/>
                                          </p:val>
                                        </p:tav>
                                      </p:tavLst>
                                    </p:anim>
                                    <p:anim calcmode="lin" valueType="num">
                                      <p:cBhvr>
                                        <p:cTn id="14" dur="1000" fill="hold"/>
                                        <p:tgtEl>
                                          <p:spTgt spid="5761920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5216053"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26627952" name="Table 72662795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069736858" name="Table 206973685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866739969" name="Text Box 186673996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26794834" name="Text Box 1226794833"/>
          <p:cNvSpPr txBox="1"/>
          <p:nvPr/>
        </p:nvSpPr>
        <p:spPr bwMode="auto">
          <a:xfrm>
            <a:off x="-39552" y="4007047"/>
            <a:ext cx="288945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graphicFrame>
        <p:nvGraphicFramePr>
          <p:cNvPr id="1372461944" name="Table 137246194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860366916" name="Text Box 1860366915"/>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mn-lt"/>
                <a:ea typeface="+mn-ea"/>
                <a:cs typeface="+mn-cs"/>
              </a:rPr>
              <a:t>Lineair denken</a:t>
            </a:r>
            <a:r>
              <a:rPr lang="nl-NL" sz="1800" b="1" i="0" u="none" strike="noStrike" cap="none" spc="0">
                <a:solidFill>
                  <a:srgbClr val="0070C0"/>
                </a:solidFill>
                <a:latin typeface="+mn-lt"/>
                <a:ea typeface="+mn-ea"/>
                <a:cs typeface="+mn-cs"/>
              </a:rPr>
              <a:t> </a:t>
            </a:r>
            <a:r>
              <a:t>concept</a:t>
            </a:r>
          </a:p>
        </p:txBody>
      </p:sp>
      <p:sp>
        <p:nvSpPr>
          <p:cNvPr id="746416370" name="Right Arrow 746416369"/>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91962985" name="Right Arrow 991962984"/>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02505191" name="Up-Down Arrow 902505190"/>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68425996" name="Curved Down Arrow 568425995"/>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789341879" name="Up-Down Arrow 78934187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9660245" name="Up-Down Arrow 24966024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73721053" name="Up-Down Arrow 137372105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30801205" name="Up-Down Arrow 530801204"/>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2077578384" name="Table 2077578383"/>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576192059" name="Right Arrow 576192058"/>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03999891" name="Right Arrow 100399989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40575538"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Het ervaren</a:t>
            </a:r>
            <a:r>
              <a:rPr sz="2400">
                <a:solidFill>
                  <a:srgbClr val="0070C0"/>
                </a:solidFill>
              </a:rPr>
              <a:t> van</a:t>
            </a:r>
            <a:r>
              <a:rPr lang="nl-NL" sz="2400" b="0" i="0" u="none" strike="noStrike" cap="none" spc="0">
                <a:solidFill>
                  <a:srgbClr val="0070C0"/>
                </a:solidFill>
                <a:latin typeface="+mn-lt"/>
                <a:ea typeface="+mn-ea"/>
                <a:cs typeface="+mn-cs"/>
              </a:rPr>
              <a:t> het spiralend leren </a:t>
            </a:r>
            <a:r>
              <a:rPr sz="2400">
                <a:solidFill>
                  <a:srgbClr val="0070C0"/>
                </a:solidFill>
              </a:rPr>
              <a:t>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 name="Oval 1"/>
          <p:cNvSpPr/>
          <p:nvPr/>
        </p:nvSpPr>
        <p:spPr bwMode="auto">
          <a:xfrm>
            <a:off x="20955" y="4501515"/>
            <a:ext cx="2630805" cy="522605"/>
          </a:xfrm>
          <a:prstGeom prst="ellipse">
            <a:avLst/>
          </a:prstGeom>
          <a:no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defRPr/>
            </a:pPr>
            <a:endParaRPr lang="en-US"/>
          </a:p>
        </p:txBody>
      </p:sp>
      <p:sp>
        <p:nvSpPr>
          <p:cNvPr id="1166266910" name="Text Box 1637027330"/>
          <p:cNvSpPr txBox="1"/>
          <p:nvPr/>
        </p:nvSpPr>
        <p:spPr bwMode="auto">
          <a:xfrm>
            <a:off x="-35982" y="1406125"/>
            <a:ext cx="299750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b="1">
              <a:solidFill>
                <a:srgbClr val="FF0000"/>
              </a:solidFill>
            </a:endParaRPr>
          </a:p>
        </p:txBody>
      </p:sp>
      <p:sp>
        <p:nvSpPr>
          <p:cNvPr id="1344966034"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96419288"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245093797" name="Table 24509379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18397781" name="Table 51839778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40000"/>
                        <a:lumOff val="60000"/>
                      </a:schemeClr>
                    </a:solidFill>
                  </a:tcPr>
                </a:tc>
                <a:tc>
                  <a:txBody>
                    <a:bodyPr/>
                    <a:p>
                      <a:pPr>
                        <a:defRPr/>
                      </a:pPr>
                      <a:r>
                        <a:t>vertrouwen</a:t>
                      </a:r>
                    </a:p>
                  </a:txBody>
                  <a:tcPr>
                    <a:solidFill>
                      <a:schemeClr val="accent6">
                        <a:lumMod val="40000"/>
                        <a:lumOff val="60000"/>
                      </a:schemeClr>
                    </a:solidFill>
                  </a:tcPr>
                </a:tc>
                <a:tc>
                  <a:txBody>
                    <a:bodyPr/>
                    <a:p>
                      <a:pPr>
                        <a:defRPr/>
                      </a:pPr>
                      <a:r>
                        <a:t>persoon</a:t>
                      </a:r>
                    </a:p>
                  </a:txBody>
                  <a:tcPr>
                    <a:solidFill>
                      <a:schemeClr val="accent6">
                        <a:lumMod val="40000"/>
                        <a:lumOff val="60000"/>
                      </a:schemeClr>
                    </a:solidFill>
                  </a:tcPr>
                </a:tc>
                <a:tc>
                  <a:txBody>
                    <a:bodyPr/>
                    <a:p>
                      <a:pPr>
                        <a:defRPr/>
                      </a:pPr>
                      <a:r>
                        <a:t>determinent</a:t>
                      </a:r>
                    </a:p>
                  </a:txBody>
                  <a:tcPr>
                    <a:solidFill>
                      <a:schemeClr val="accent6">
                        <a:lumMod val="40000"/>
                        <a:lumOff val="60000"/>
                      </a:schemeClr>
                    </a:solidFill>
                  </a:tcPr>
                </a:tc>
                <a:tc>
                  <a:txBody>
                    <a:bodyPr/>
                    <a:p>
                      <a:pPr>
                        <a:defRPr/>
                      </a:pPr>
                    </a:p>
                  </a:txBody>
                  <a:tcPr>
                    <a:solidFill>
                      <a:schemeClr val="accent6">
                        <a:lumMod val="40000"/>
                        <a:lumOff val="60000"/>
                      </a:schemeClr>
                    </a:solidFill>
                  </a:tcPr>
                </a:tc>
                <a:tc>
                  <a:txBody>
                    <a:bodyPr/>
                    <a:p>
                      <a:pPr>
                        <a:defRPr/>
                      </a:pPr>
                    </a:p>
                  </a:txBody>
                  <a:tcPr>
                    <a:solidFill>
                      <a:schemeClr val="accent6">
                        <a:lumMod val="40000"/>
                        <a:lumOff val="6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32681543" name="Text Box 193268154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66102701" name="Text Box 1966102700"/>
          <p:cNvSpPr txBox="1"/>
          <p:nvPr/>
        </p:nvSpPr>
        <p:spPr bwMode="auto">
          <a:xfrm>
            <a:off x="-39552" y="4007047"/>
            <a:ext cx="288873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153921731" name="Text Box 1153921730"/>
          <p:cNvSpPr txBox="1"/>
          <p:nvPr/>
        </p:nvSpPr>
        <p:spPr bwMode="auto">
          <a:xfrm>
            <a:off x="-35982" y="1406126"/>
            <a:ext cx="30072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 </a:t>
            </a: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973095185" name="Table 973095184"/>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2050016536" name="Right Arrow 2050016535"/>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57480195" name="Right Arrow 1357480194"/>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76022887" name="Up-Down Arrow 876022886"/>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72956423" name="Curved Down Arrow 1072956422"/>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280616462" name="Up-Down Arrow 280616461"/>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49331701" name="Up-Down Arrow 124933170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85535128" name="Up-Down Arrow 1785535127"/>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0724586" name="Up-Down Arrow 50724585"/>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383318017" name="Table 38331801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265721082" name="Right Arrow 265721081"/>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71861102" name="Right Arrow 1271861101"/>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5615371" name="Subtitle 2"/>
          <p:cNvSpPr>
            <a:spLocks noGrp="1"/>
          </p:cNvSpPr>
          <p:nvPr/>
        </p:nvSpPr>
        <p:spPr bwMode="auto">
          <a:xfrm>
            <a:off x="2959728" y="699887"/>
            <a:ext cx="7495770" cy="580031"/>
          </a:xfrm>
          <a:prstGeom prst="rect">
            <a:avLst/>
          </a:prstGeom>
        </p:spPr>
        <p:txBody>
          <a:bodyPr vertOverflow="overflow" horzOverflow="overflow" vert="horz" wrap="square" lIns="91440" tIns="45720" rIns="91440" bIns="45720" numCol="1" spcCol="0" rtlCol="0" fromWordArt="0" anchor="t" anchorCtr="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Creëer een scheppend concept</a:t>
            </a:r>
            <a:r>
              <a:rPr sz="2400">
                <a:solidFill>
                  <a:srgbClr val="0070C0"/>
                </a:solidFill>
              </a:rPr>
              <a:t> ....</a:t>
            </a:r>
            <a:endParaRPr sz="2400">
              <a:solidFill>
                <a:srgbClr val="0070C0"/>
              </a:solidFill>
            </a:endParaRP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 name="Oval 1"/>
          <p:cNvSpPr/>
          <p:nvPr/>
        </p:nvSpPr>
        <p:spPr bwMode="auto">
          <a:xfrm>
            <a:off x="-13132" y="1640401"/>
            <a:ext cx="2630805" cy="522605"/>
          </a:xfrm>
          <a:prstGeom prst="ellipse">
            <a:avLst/>
          </a:prstGeom>
          <a:no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defRPr/>
            </a:pPr>
            <a:endParaRPr lang="en-US"/>
          </a:p>
        </p:txBody>
      </p:sp>
      <p:sp>
        <p:nvSpPr>
          <p:cNvPr id="67912877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79223432"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885493680" name="Table 88549367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794460282" name="Table 1794460281"/>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53301576" name="Text Box 25330157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321448773" name="Text Box 1321448772"/>
          <p:cNvSpPr txBox="1"/>
          <p:nvPr/>
        </p:nvSpPr>
        <p:spPr bwMode="auto">
          <a:xfrm>
            <a:off x="-35982" y="1406126"/>
            <a:ext cx="30072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mn-lt"/>
                <a:ea typeface="+mn-ea"/>
                <a:cs typeface="+mn-cs"/>
              </a:rPr>
              <a:t>Wordings</a:t>
            </a:r>
            <a:r>
              <a:t>-wereld</a:t>
            </a:r>
            <a:r>
              <a:t>:</a:t>
            </a:r>
            <a:r>
              <a:rPr lang="nl-NL" sz="1800" b="1" i="0" u="none" strike="noStrike" cap="none" spc="0">
                <a:solidFill>
                  <a:srgbClr val="0070C0"/>
                </a:solidFill>
                <a:latin typeface="+mn-lt"/>
                <a:ea typeface="+mn-ea"/>
                <a:cs typeface="+mn-cs"/>
              </a:rPr>
              <a:t> Scheppend concept</a:t>
            </a:r>
            <a:endParaRPr lang="nl-NL" sz="1800" b="1" i="0" u="none" strike="noStrike" cap="none" spc="0">
              <a:solidFill>
                <a:srgbClr val="0070C0"/>
              </a:solidFill>
              <a:latin typeface="+mn-lt"/>
              <a:ea typeface="+mn-ea"/>
              <a:cs typeface="+mn-cs"/>
            </a:endParaRPr>
          </a:p>
        </p:txBody>
      </p:sp>
      <p:graphicFrame>
        <p:nvGraphicFramePr>
          <p:cNvPr id="955596084" name="Table 95559608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1">
                        <a:lumMod val="40000"/>
                        <a:lumOff val="60000"/>
                      </a:schemeClr>
                    </a:solidFill>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solidFill>
                      <a:schemeClr val="accent2">
                        <a:lumMod val="20000"/>
                        <a:lumOff val="80000"/>
                      </a:schemeClr>
                    </a:solidFill>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520593866" name="Right Arrow 520593865"/>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75289920" name="Right Arrow 1775289919"/>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1896735" name="Up-Down Arrow 81896734"/>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00547204" name="Curved Down Arrow 800547203"/>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592252903" name="Up-Down Arrow 1592252902"/>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56426563" name="Up-Down Arrow 2056426562"/>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00107374" name="Up-Down Arrow 2000107373"/>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16386355" name="Up-Down Arrow 1216386354"/>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094999446" name="Table 1094999445"/>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087447531" name="Right Arrow 1087447530"/>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15384864" name="Right Arrow 1315384863"/>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5615371" name="Subtitle 2"/>
          <p:cNvSpPr>
            <a:spLocks noGrp="1"/>
          </p:cNvSpPr>
          <p:nvPr>
            <p:ph type="subTitle" idx="1"/>
          </p:nvPr>
        </p:nvSpPr>
        <p:spPr bwMode="auto">
          <a:xfrm>
            <a:off x="2959728" y="699887"/>
            <a:ext cx="749577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0070C0"/>
                </a:solidFill>
              </a:rPr>
              <a:t>Creëer een scheppend concept</a:t>
            </a:r>
            <a:r>
              <a:rPr sz="2400">
                <a:solidFill>
                  <a:srgbClr val="0070C0"/>
                </a:solidFill>
              </a:rPr>
              <a:t> ....</a:t>
            </a:r>
            <a:endParaRPr sz="2400">
              <a:solidFill>
                <a:srgbClr val="0070C0"/>
              </a:solidFill>
            </a:endParaRPr>
          </a:p>
        </p:txBody>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4" name="Text Box 3"/>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 name="Text Box 5"/>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 name="Text Box 6"/>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345951970"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348512128"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54364420"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39186278" name="Table 163918627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86140652" name="Table 786140651"/>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54214067" name="Text Box 85421406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501065400" name="Text Box 501065399"/>
          <p:cNvSpPr txBox="1"/>
          <p:nvPr/>
        </p:nvSpPr>
        <p:spPr bwMode="auto">
          <a:xfrm>
            <a:off x="-35982" y="1406126"/>
            <a:ext cx="299859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Wordings</a:t>
            </a:r>
            <a:r>
              <a:t>-wereld</a:t>
            </a:r>
            <a:r>
              <a:t>:</a:t>
            </a:r>
            <a:r>
              <a:rPr lang="nl-NL" sz="1800" b="1" i="0" u="none" strike="noStrike" cap="none" spc="0">
                <a:solidFill>
                  <a:srgbClr val="0070C0"/>
                </a:solidFill>
                <a:latin typeface="Arial" panose="020B0604020202020204"/>
                <a:ea typeface="Arial" panose="020B0604020202020204"/>
                <a:cs typeface="Arial" panose="020B0604020202020204"/>
              </a:rPr>
              <a:t> 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871968169" name="Table 187196816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determinent</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2107519272" name="Right Arrow 2107519271"/>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65065193" name="Right Arrow 365065192"/>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22806813" name="Up-Down Arrow 922806812"/>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0426140" name="Curved Down Arrow 240426139"/>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628784320" name="Up-Down Arrow 62878431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10863351" name="Up-Down Arrow 191086335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56201199" name="Up-Down Arrow 1056201198"/>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90508920" name="Up-Down Arrow 69050891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493026613" name="Table 493026612"/>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13023673" name="Right Arrow 813023672"/>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7342442" name="Right Arrow 147342441"/>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5" name="Text Box 4"/>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6" name="Text Box 5"/>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7" name="Text Box 6"/>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8" name="Text Box 7"/>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745606225"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495022686"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13499994"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1857689226" name="Text Box 1857689225"/>
          <p:cNvSpPr txBox="1"/>
          <p:nvPr/>
        </p:nvSpPr>
        <p:spPr bwMode="auto">
          <a:xfrm>
            <a:off x="185897" y="897754"/>
            <a:ext cx="11608943" cy="452310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a:t>
            </a:r>
            <a:r>
              <a:rPr lang="nl-NL"/>
              <a:t>s</a:t>
            </a:r>
            <a:r>
              <a:t>, door ‘regel’-geving.  </a:t>
            </a:r>
          </a:p>
          <a:p>
            <a:pPr algn="l">
              <a:defRPr/>
            </a:pPr>
          </a:p>
          <a:p>
            <a:pPr algn="l">
              <a:defRPr/>
            </a:pPr>
            <a:r>
              <a:t>Door de individuele interpretatie van het ‘nut’ van een ‘regel’(-geving) en het verhaal</a:t>
            </a:r>
            <a:r>
              <a:t>, een these, achter deze ‘regel’(-geving). </a:t>
            </a:r>
          </a:p>
          <a:p>
            <a:pPr algn="l">
              <a:defRPr/>
            </a:pPr>
          </a:p>
          <a:p>
            <a:pPr algn="l">
              <a:defRPr/>
            </a:pPr>
            <a:r>
              <a:t>Elk individu heeft zo zijn eigen unieke interpretatie van een ‘regel’(-geving) zou je denken, toch is dat niet zo! </a:t>
            </a:r>
          </a:p>
          <a:p>
            <a:pPr algn="l">
              <a:defRPr/>
            </a:pPr>
          </a:p>
          <a:p>
            <a:pPr algn="l">
              <a:defRPr/>
            </a:pPr>
            <a:r>
              <a:t>In de maatschappij komen we groepen tegen die ‘wakker’ zijn en de rest zijn ‘niet-wakker’. </a:t>
            </a:r>
          </a:p>
          <a:p>
            <a:pPr algn="l">
              <a:defRPr/>
            </a:pPr>
          </a:p>
          <a:p>
            <a:pPr algn="l">
              <a:defRPr/>
            </a:pPr>
            <a:r>
              <a:t>Het is </a:t>
            </a:r>
            <a:r>
              <a:t>een polarisatie van groepen mensen, het sociaal classificeren met als doel om controle uit te oefenen op deze ‘groep’(en) en de mensen binnen zo’n groep(en). </a:t>
            </a:r>
          </a:p>
          <a:p>
            <a:pPr algn="l">
              <a:defRPr/>
            </a:pPr>
          </a:p>
          <a:p>
            <a:pPr algn="l">
              <a:defRPr/>
            </a:pPr>
            <a:r>
              <a:t>De controle is sociaal van aard en niet individueel, niet op het individu, niet op de levende mens gericht.</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76739973"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151604355" name="Table 1151604354"/>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06654807" name="Table 1006654806"/>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62466352" name="Text Box 26246635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2080755490" name="Text Box 2080755489"/>
          <p:cNvSpPr txBox="1"/>
          <p:nvPr/>
        </p:nvSpPr>
        <p:spPr bwMode="auto">
          <a:xfrm>
            <a:off x="-35982" y="1406127"/>
            <a:ext cx="300291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mn-lt"/>
                <a:ea typeface="+mn-ea"/>
                <a:cs typeface="+mn-cs"/>
              </a:rPr>
              <a:t>Wordings</a:t>
            </a:r>
            <a:r>
              <a:t>-wereld</a:t>
            </a:r>
            <a:r>
              <a:t>:</a:t>
            </a:r>
            <a:r>
              <a:rPr lang="nl-NL" sz="1800" b="1" i="0" u="none" strike="noStrike" cap="none" spc="0">
                <a:solidFill>
                  <a:srgbClr val="0070C0"/>
                </a:solidFill>
                <a:latin typeface="+mn-lt"/>
                <a:ea typeface="+mn-ea"/>
                <a:cs typeface="+mn-cs"/>
              </a:rPr>
              <a:t> Scheppend concept</a:t>
            </a:r>
            <a:endParaRPr lang="nl-NL" sz="1800" b="1" i="0" u="none" strike="noStrike" cap="none" spc="0">
              <a:solidFill>
                <a:srgbClr val="0070C0"/>
              </a:solidFill>
              <a:latin typeface="+mn-lt"/>
              <a:ea typeface="+mn-ea"/>
              <a:cs typeface="+mn-cs"/>
            </a:endParaRPr>
          </a:p>
        </p:txBody>
      </p:sp>
      <p:graphicFrame>
        <p:nvGraphicFramePr>
          <p:cNvPr id="602517639" name="Table 60251763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mn-lt"/>
                          <a:ea typeface="+mn-ea"/>
                          <a:cs typeface="+mn-cs"/>
                        </a:rPr>
                        <a:t>determinent</a:t>
                      </a:r>
                      <a:endParaRPr lang="nl-NL" sz="1350" b="0" i="0" u="none" strike="noStrike" cap="none" spc="0">
                        <a:solidFill>
                          <a:schemeClr val="dk1"/>
                        </a:solidFill>
                        <a:latin typeface="+mn-lt"/>
                        <a:ea typeface="+mn-ea"/>
                        <a:cs typeface="+mn-cs"/>
                      </a:endParaR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486880232" name="Right Arrow 1486880231"/>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133097086" name="Right Arrow 2133097085"/>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13966767" name="Up-Down Arrow 113966766"/>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07687919" name="Curved Down Arrow 1407687918"/>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59701215" name="Up-Down Arrow 859701214"/>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47861531" name="Up-Down Arrow 54786153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87614691" name="Up-Down Arrow 208761469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12498630" name="Up-Down Arrow 41249862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874972519" name="Table 874972518"/>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116499660" name="Right Arrow 1116499659"/>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10080655" name="Right Arrow 1610080654"/>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r>
              <a:rPr lang="nl-NL" sz="2400">
                <a:solidFill>
                  <a:srgbClr val="0070C0"/>
                </a:solidFill>
              </a:rPr>
              <a:t> heft het </a:t>
            </a:r>
            <a:r>
              <a:rPr lang="nl-NL" sz="2400">
                <a:solidFill>
                  <a:srgbClr val="FF0000"/>
                </a:solidFill>
              </a:rPr>
              <a:t>positivisme</a:t>
            </a:r>
            <a:r>
              <a:rPr lang="nl-NL" sz="2400">
                <a:solidFill>
                  <a:srgbClr val="0070C0"/>
                </a:solidFill>
              </a:rPr>
              <a:t> op!</a:t>
            </a:r>
            <a:endParaRPr lang="nl-NL"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407187001"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893134967"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97026999"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765022329" name="Table 176502232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852491860" name="Table 1852491859"/>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90831231" name="Text Box 109083123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600782661" name="Text Box 600782660"/>
          <p:cNvSpPr txBox="1"/>
          <p:nvPr/>
        </p:nvSpPr>
        <p:spPr bwMode="auto">
          <a:xfrm>
            <a:off x="-35982" y="1406127"/>
            <a:ext cx="299499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r>
              <a:rPr lang="nl-NL" sz="1800" b="1" i="0" u="none" strike="noStrike" cap="none" spc="0">
                <a:solidFill>
                  <a:srgbClr val="0070C0"/>
                </a:solidFill>
                <a:latin typeface="+mn-lt"/>
                <a:ea typeface="+mn-ea"/>
                <a:cs typeface="+mn-cs"/>
              </a:rPr>
              <a:t> Scheppend concept</a:t>
            </a:r>
            <a:endParaRPr lang="nl-NL" sz="1800" b="1" i="0" u="none" strike="noStrike" cap="none" spc="0">
              <a:solidFill>
                <a:srgbClr val="0070C0"/>
              </a:solidFill>
              <a:latin typeface="+mn-lt"/>
              <a:ea typeface="+mn-ea"/>
              <a:cs typeface="+mn-cs"/>
            </a:endParaRPr>
          </a:p>
        </p:txBody>
      </p:sp>
      <p:graphicFrame>
        <p:nvGraphicFramePr>
          <p:cNvPr id="489456110" name="Table 48945610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rPr>
                          <a:solidFill>
                            <a:schemeClr val="tx1"/>
                          </a:solidFill>
                        </a:rPr>
                        <a:t>Woord is waar</a:t>
                      </a:r>
                      <a:endParaRPr>
                        <a:solidFill>
                          <a:schemeClr val="tx1"/>
                        </a:solidFill>
                      </a:endParaRPr>
                    </a:p>
                  </a:txBody>
                  <a:tcPr/>
                </a:tc>
                <a:tc>
                  <a:txBody>
                    <a:bodyPr/>
                    <a:p>
                      <a:pPr>
                        <a:defRPr/>
                      </a:pPr>
                      <a:r>
                        <a:rPr lang="nl-NL" sz="1350" b="0" i="0" u="none" strike="noStrike" cap="none" spc="0">
                          <a:solidFill>
                            <a:schemeClr val="dk1"/>
                          </a:solidFill>
                          <a:latin typeface="+mn-lt"/>
                          <a:ea typeface="+mn-ea"/>
                          <a:cs typeface="+mn-cs"/>
                        </a:rPr>
                        <a:t>meester/slaaf</a:t>
                      </a:r>
                      <a:endParaRPr lang="nl-NL" sz="1350" b="0" i="0" u="none" strike="noStrike" cap="none" spc="0">
                        <a:solidFill>
                          <a:schemeClr val="dk1"/>
                        </a:solidFill>
                        <a:latin typeface="+mn-lt"/>
                        <a:ea typeface="+mn-ea"/>
                        <a:cs typeface="+mn-cs"/>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mn-lt"/>
                          <a:ea typeface="+mn-ea"/>
                          <a:cs typeface="+mn-cs"/>
                        </a:rPr>
                        <a:t>determinent</a:t>
                      </a:r>
                      <a:endParaRPr lang="nl-NL" sz="1350" b="0" i="0" u="none" strike="noStrike" cap="none" spc="0">
                        <a:solidFill>
                          <a:schemeClr val="dk1"/>
                        </a:solidFill>
                        <a:latin typeface="+mn-lt"/>
                        <a:ea typeface="+mn-ea"/>
                        <a:cs typeface="+mn-cs"/>
                      </a:endParaR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EEN verhaal</a:t>
                      </a:r>
                    </a:p>
                  </a:txBody>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579769285" name="Right Arrow 579769284"/>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98220117" name="Right Arrow 498220116"/>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12144657" name="Up-Down Arrow 1912144656"/>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31037613" name="Curved Down Arrow 1331037612"/>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55561391" name="Up-Down Arrow 855561390"/>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94450794" name="Up-Down Arrow 129445079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29584989" name="Up-Down Arrow 629584988"/>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35816703" name="Up-Down Arrow 1235816702"/>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2069216682" name="Table 2069216681"/>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2022250864" name="Right Arrow 2022250863"/>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58135220" name="Right Arrow 458135219"/>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959196325"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656089771"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71972176"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622071603" name="Table 62207160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848411503" name="Table 848411502"/>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dualiteit</a:t>
                      </a:r>
                    </a:p>
                  </a:txBody>
                  <a:tcPr/>
                </a:tc>
                <a:tc>
                  <a:txBody>
                    <a:bodyPr/>
                    <a:p>
                      <a:pPr algn="ctr">
                        <a:defRPr/>
                      </a:pPr>
                      <a:r>
                        <a:rPr lang="nl-NL" sz="1350" b="1" i="0" u="none" strike="noStrike" cap="none" spc="0">
                          <a:solidFill>
                            <a:srgbClr val="0070C0"/>
                          </a:solidFill>
                          <a:latin typeface="+mn-lt"/>
                          <a:ea typeface="+mn-ea"/>
                          <a:cs typeface="+mn-cs"/>
                        </a:rPr>
                        <a:t>ZIEL</a:t>
                      </a:r>
                      <a:endParaRPr lang="nl-NL" sz="1350" b="0" i="0" u="none" strike="noStrike" cap="none" spc="0">
                        <a:solidFill>
                          <a:srgbClr val="0070C0"/>
                        </a:solidFill>
                        <a:latin typeface="+mn-lt"/>
                        <a:ea typeface="+mn-ea"/>
                        <a:cs typeface="+mn-cs"/>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r>
                        <a:t>vertrouwen</a:t>
                      </a:r>
                    </a:p>
                  </a:txBody>
                  <a:tcPr>
                    <a:solidFill>
                      <a:schemeClr val="accent6">
                        <a:lumMod val="20000"/>
                        <a:lumOff val="8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33526511" name="Text Box 193352651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56459937" name="Text Box 1256459936"/>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mn-lt"/>
                <a:ea typeface="+mn-ea"/>
                <a:cs typeface="+mn-cs"/>
              </a:rPr>
              <a:t>Scheppend concept</a:t>
            </a:r>
            <a:endParaRPr lang="nl-NL" sz="1800" b="1" i="0" u="none" strike="noStrike" cap="none" spc="0">
              <a:solidFill>
                <a:srgbClr val="0070C0"/>
              </a:solidFill>
              <a:latin typeface="+mn-lt"/>
              <a:ea typeface="+mn-ea"/>
              <a:cs typeface="+mn-cs"/>
            </a:endParaRPr>
          </a:p>
        </p:txBody>
      </p:sp>
      <p:graphicFrame>
        <p:nvGraphicFramePr>
          <p:cNvPr id="1584119661" name="Table 15841196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rPr>
                          <a:solidFill>
                            <a:schemeClr val="tx1"/>
                          </a:solidFill>
                        </a:rPr>
                        <a:t>Woord is waar</a:t>
                      </a:r>
                      <a:endParaRPr>
                        <a:solidFill>
                          <a:schemeClr val="tx1"/>
                        </a:solidFill>
                      </a:endParaRP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mn-lt"/>
                          <a:ea typeface="+mn-ea"/>
                          <a:cs typeface="+mn-cs"/>
                        </a:rPr>
                        <a:t>determinent</a:t>
                      </a:r>
                      <a:endParaRPr lang="nl-NL" sz="1350" b="0" i="0" u="none" strike="noStrike" cap="none" spc="0">
                        <a:solidFill>
                          <a:schemeClr val="dk1"/>
                        </a:solidFill>
                        <a:latin typeface="+mn-lt"/>
                        <a:ea typeface="+mn-ea"/>
                        <a:cs typeface="+mn-cs"/>
                      </a:endParaR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EEN verhaal</a:t>
                      </a:r>
                    </a:p>
                  </a:txBody>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93142963" name="Right Arrow 193142962"/>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93634913" name="Right Arrow 793634912"/>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70479599" name="Up-Down Arrow 1070479598"/>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36103645" name="Curved Down Arrow 2136103644"/>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586176231" name="Up-Down Arrow 58617623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37216961" name="Up-Down Arrow 33721696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86638962" name="Up-Down Arrow 158663896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074870383" name="Table 1074870382"/>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7186530" name="Right Arrow 87186529"/>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99566672" name="Right Arrow 1599566671"/>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43164322" name="Right Arrow 343164321"/>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116172" y="730367"/>
            <a:ext cx="9144000" cy="580031"/>
          </a:xfrm>
          <a:prstGeom prst="rect">
            <a:avLst/>
          </a:prstGeom>
        </p:spPr>
        <p:txBody>
          <a:bodyPr vertOverflow="overflow" horzOverflow="overflow" vert="horz" wrap="square" lIns="91440" tIns="45720" rIns="91440" bIns="45720" numCol="1" spcCol="0" rtlCol="0" fromWordArt="0" anchor="t" anchorCtr="0" forceAA="0" upright="0" compatLnSpc="0">
            <a:normAutofit fontScale="70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3450">
                <a:solidFill>
                  <a:srgbClr val="0070C0"/>
                </a:solidFill>
              </a:rPr>
              <a:t>De Mens als Schepper</a:t>
            </a:r>
            <a:r>
              <a:rPr sz="3450">
                <a:solidFill>
                  <a:srgbClr val="0070C0"/>
                </a:solidFill>
              </a:rPr>
              <a:t> </a:t>
            </a:r>
            <a:r>
              <a:rPr sz="3200">
                <a:solidFill>
                  <a:srgbClr val="0070C0"/>
                </a:solidFill>
              </a:rPr>
              <a:t>....</a:t>
            </a:r>
            <a:r>
              <a:rPr lang="nl-NL" sz="3200">
                <a:solidFill>
                  <a:srgbClr val="0070C0"/>
                </a:solidFill>
              </a:rPr>
              <a:t> PLAATST DE ZIEL OP DE TROON!</a:t>
            </a:r>
            <a:endParaRPr lang="nl-NL" sz="32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62084098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62342580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89521082"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411722526" name="Table 41172252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877569008" name="Table 187756900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dualiteit</a:t>
                      </a:r>
                    </a:p>
                  </a:txBody>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r>
                        <a:t>vertrouwen</a:t>
                      </a:r>
                    </a:p>
                  </a:txBody>
                  <a:tcPr>
                    <a:solidFill>
                      <a:schemeClr val="accent6">
                        <a:lumMod val="20000"/>
                        <a:lumOff val="8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indetermintent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64933573" name="Text Box 16493357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17314086" name="Text Box 1917314085"/>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mn-lt"/>
                <a:ea typeface="+mn-ea"/>
                <a:cs typeface="+mn-cs"/>
              </a:rPr>
              <a:t>Scheppend concept</a:t>
            </a:r>
            <a:endParaRPr lang="nl-NL" sz="1800" b="1" i="0" u="none" strike="noStrike" cap="none" spc="0">
              <a:solidFill>
                <a:srgbClr val="0070C0"/>
              </a:solidFill>
              <a:latin typeface="+mn-lt"/>
              <a:ea typeface="+mn-ea"/>
              <a:cs typeface="+mn-cs"/>
            </a:endParaRPr>
          </a:p>
        </p:txBody>
      </p:sp>
      <p:graphicFrame>
        <p:nvGraphicFramePr>
          <p:cNvPr id="841955811" name="Table 84195581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mn-lt"/>
                          <a:ea typeface="+mn-ea"/>
                          <a:cs typeface="+mn-cs"/>
                        </a:rPr>
                        <a:t>determinent</a:t>
                      </a:r>
                      <a:endParaRPr lang="nl-NL" sz="1350" b="0" i="0" u="none" strike="noStrike" cap="none" spc="0">
                        <a:solidFill>
                          <a:schemeClr val="dk1"/>
                        </a:solidFill>
                        <a:latin typeface="+mn-lt"/>
                        <a:ea typeface="+mn-ea"/>
                        <a:cs typeface="+mn-cs"/>
                      </a:endParaR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870299571" name="Right Arrow 870299570"/>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16131326" name="Right Arrow 1116131325"/>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07327356" name="Up-Down Arrow 130732735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02799462" name="Curved Down Arrow 1702799461"/>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18270394" name="Up-Down Arrow 81827039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6769583" name="Up-Down Arrow 19676958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28552318" name="Up-Down Arrow 1828552317"/>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957203659" name="Table 1957203658"/>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368181706" name="Right Arrow 368181705"/>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20218310" name="Right Arrow 1520218309"/>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55711466" name="Right Arrow 1455711465"/>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96843288" name="Right Arrow 1496843287"/>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70147463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328365976"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112012365"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61723537" name="Table 166172353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613206830" name="Table 1613206829"/>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dualiteit</a:t>
                      </a:r>
                    </a:p>
                  </a:txBody>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r>
                        <a:t>vertrouwen</a:t>
                      </a:r>
                    </a:p>
                  </a:txBody>
                  <a:tcPr>
                    <a:solidFill>
                      <a:schemeClr val="accent6">
                        <a:lumMod val="20000"/>
                        <a:lumOff val="8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56526816" name="Text Box 85652681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91990729" name="Text Box 1891990728"/>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mn-lt"/>
                <a:ea typeface="+mn-ea"/>
                <a:cs typeface="+mn-cs"/>
              </a:rPr>
              <a:t>Scheppend concept</a:t>
            </a:r>
            <a:endParaRPr lang="nl-NL" sz="1800" b="1" i="0" u="none" strike="noStrike" cap="none" spc="0">
              <a:solidFill>
                <a:srgbClr val="0070C0"/>
              </a:solidFill>
              <a:latin typeface="+mn-lt"/>
              <a:ea typeface="+mn-ea"/>
              <a:cs typeface="+mn-cs"/>
            </a:endParaRPr>
          </a:p>
        </p:txBody>
      </p:sp>
      <p:graphicFrame>
        <p:nvGraphicFramePr>
          <p:cNvPr id="972728817" name="Table 97272881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975979568" name="Right Arrow 975979567"/>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38573177" name="Right Arrow 938573176"/>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54318122" name="Curved Down Arrow 954318121"/>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43013780" name="Up-Down Arrow 143013779"/>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827565" name="Up-Down Arrow 24827564"/>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69810348" name="Up-Down Arrow 2069810347"/>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984138485" name="Table 984138484"/>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785924021" name="Right Arrow 1785924020"/>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71752231" name="Right Arrow 87175223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91102792" name="Right Arrow 1591102791"/>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23004169" name="Right Arrow 523004168"/>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79313111" name="Right Arrow 1279313110"/>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152498772"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23730174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1442647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63534330" name="Table 76353432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079206809" name="Table 207920680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mn-lt"/>
                          <a:ea typeface="+mn-ea"/>
                          <a:cs typeface="+mn-cs"/>
                        </a:rPr>
                        <a:t>positief</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457345188" name="Text Box 145734518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67537787" name="Text Box 1867537786"/>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mn-lt"/>
                <a:ea typeface="+mn-ea"/>
                <a:cs typeface="+mn-cs"/>
              </a:rPr>
              <a:t>Scheppend concept</a:t>
            </a:r>
            <a:endParaRPr lang="nl-NL" sz="1800" b="1" i="0" u="none" strike="noStrike" cap="none" spc="0">
              <a:solidFill>
                <a:srgbClr val="0070C0"/>
              </a:solidFill>
              <a:latin typeface="+mn-lt"/>
              <a:ea typeface="+mn-ea"/>
              <a:cs typeface="+mn-cs"/>
            </a:endParaRPr>
          </a:p>
        </p:txBody>
      </p:sp>
      <p:graphicFrame>
        <p:nvGraphicFramePr>
          <p:cNvPr id="1092544642" name="Table 109254464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121259735" name="Right Arrow 121259734"/>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94222607" name="Right Arrow 1794222606"/>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33618163" name="Curved Down Arrow 1333618162"/>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48719562" name="Up-Down Arrow 148719561"/>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17327986" name="Up-Down Arrow 417327985"/>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14317077" name="Up-Down Arrow 1414317076"/>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916017767" name="Table 191601776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676889507" name="Right Arrow 1676889506"/>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63055962" name="Right Arrow 1763055961"/>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09586040" name="Right Arrow 809586039"/>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74409093" name="Right Arrow 274409092"/>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48232585" name="Right Arrow 2048232584"/>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r>
              <a:rPr lang="nl-NL" sz="2400">
                <a:solidFill>
                  <a:srgbClr val="0070C0"/>
                </a:solidFill>
              </a:rPr>
              <a:t>herstelt het vertrouwen!</a:t>
            </a:r>
            <a:endParaRPr lang="nl-NL"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236249157"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928953499"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6292981"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76861341" name="Table 167686134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0408799" name="Table 19040879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42132819" name="Text Box 194213281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60077784" name="Text Box 1960077783"/>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840178096" name="Table 184017809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lang="nl-NL" sz="1350" b="0" i="0" u="none" strike="noStrike" cap="none" spc="0">
                          <a:solidFill>
                            <a:schemeClr val="dk1"/>
                          </a:solidFill>
                          <a:latin typeface="+mn-lt"/>
                          <a:ea typeface="+mn-ea"/>
                          <a:cs typeface="+mn-cs"/>
                        </a:rPr>
                        <a:t>heers</a:t>
                      </a:r>
                      <a:endParaRPr sz="1350"/>
                    </a:p>
                  </a:txBody>
                  <a:tcPr/>
                </a:tc>
                <a:tc>
                  <a:txBody>
                    <a:bodyPr/>
                    <a:p>
                      <a:pPr>
                        <a:defRPr/>
                      </a:pPr>
                    </a:p>
                  </a:txBody>
                  <a:tcPr/>
                </a:tc>
                <a:tc>
                  <a:txBody>
                    <a:bodyPr/>
                    <a:p>
                      <a:pPr>
                        <a:defRPr/>
                      </a:pPr>
                      <a:endParaRPr>
                        <a:solidFill>
                          <a:srgbClr val="FF0000"/>
                        </a:solidFill>
                      </a:endParaRPr>
                    </a:p>
                  </a:txBody>
                  <a:tcPr/>
                </a:tc>
              </a:tr>
            </a:tbl>
          </a:graphicData>
        </a:graphic>
      </p:graphicFrame>
      <p:sp>
        <p:nvSpPr>
          <p:cNvPr id="489335711" name="Right Arrow 489335710"/>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85687580" name="Right Arrow 485687579"/>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32930953" name="Curved Down Arrow 332930952"/>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2127030354" name="Up-Down Arrow 212703035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00060502" name="Up-Down Arrow 1100060501"/>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85125060" name="Up-Down Arrow 178512505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934941195" name="Table 1934941194"/>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98172238" name="Right Arrow 1298172237"/>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75860617" name="Right Arrow 275860616"/>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973545611" name="Right Arrow 1973545610"/>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26412533" name="Right Arrow 1526412532"/>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87466533" name="Right Arrow 1187466532"/>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35170581" name="Right Arrow 735170580"/>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68271833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70086591"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53906206"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32132037" name="Table 163213203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38862982" name="Table 1438862981"/>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mn-lt"/>
                        <a:ea typeface="+mn-ea"/>
                        <a:cs typeface="+mn-cs"/>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240825382" name="Text Box 124082538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781205399" name="Text Box 781205398"/>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762977806" name="Table 176297780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endParaRPr>
                        <a:solidFill>
                          <a:srgbClr val="FF0000"/>
                        </a:solidFill>
                      </a:endParaRPr>
                    </a:p>
                  </a:txBody>
                  <a:tcPr/>
                </a:tc>
              </a:tr>
            </a:tbl>
          </a:graphicData>
        </a:graphic>
      </p:graphicFrame>
      <p:sp>
        <p:nvSpPr>
          <p:cNvPr id="611967848" name="Right Arrow 611967847"/>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48810061" name="Right Arrow 548810060"/>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88257775" name="Curved Down Arrow 588257774"/>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42043043" name="Up-Down Arrow 842043042"/>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40835513" name="Up-Down Arrow 164083551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59876190" name="Up-Down Arrow 155987618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469943984" name="Table 1469943983"/>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69323786" name="Right Arrow 1569323785"/>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48914907" name="Right Arrow 1348914906"/>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77853910" name="Right Arrow 877853909"/>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58037955" name="Right Arrow 458037954"/>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27915982" name="Right Arrow 1427915981"/>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48950750" name="Right Arrow 848950749"/>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5588260"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949689359"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59959916"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85101210" name="Table 18510120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76817975" name="Table 117681797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1" i="0" u="none" strike="noStrike" cap="none" spc="0">
                          <a:solidFill>
                            <a:srgbClr val="0070C0"/>
                          </a:solidFill>
                          <a:latin typeface="Arial" panose="020B0604020202020204"/>
                          <a:ea typeface="Arial" panose="020B0604020202020204"/>
                          <a:cs typeface="Arial" panose="020B0604020202020204"/>
                        </a:rPr>
                        <a:t>parasiteren</a:t>
                      </a:r>
                      <a:endParaRPr lang="nl-NL" sz="1350" b="1" i="0" u="none" strike="noStrike" cap="none" spc="0">
                        <a:solidFill>
                          <a:schemeClr val="accent5"/>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003576668" name="Text Box 100357666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955584499" name="Text Box 955584498"/>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274702261" name="Table 12747022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endParaRPr>
                        <a:solidFill>
                          <a:srgbClr val="FF0000"/>
                        </a:solidFill>
                      </a:endParaRPr>
                    </a:p>
                  </a:txBody>
                  <a:tcPr/>
                </a:tc>
              </a:tr>
            </a:tbl>
          </a:graphicData>
        </a:graphic>
      </p:graphicFrame>
      <p:sp>
        <p:nvSpPr>
          <p:cNvPr id="1217874304" name="Right Arrow 1217874303"/>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4121998" name="Right Arrow 244121997"/>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3182324" name="Curved Down Arrow 83182323"/>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52073141" name="Up-Down Arrow 85207314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34327680" name="Up-Down Arrow 103432767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2111151331" name="Table 2111151330"/>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757675591" name="Right Arrow 757675590"/>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85240431" name="Right Arrow 28524043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54998808" name="Right Arrow 1254998807"/>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72018545" name="Right Arrow 472018544"/>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33574037" name="Right Arrow 333574036"/>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87393080" name="Right Arrow 787393079"/>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46270359" name="Right Arrow 1046270358"/>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151565318"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624581707"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1580309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747348384" name="Table 174734838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85293039" name="Table 58529303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Zijns geest</a:t>
                      </a:r>
                    </a:p>
                  </a:txBody>
                  <a:tcPr>
                    <a:solidFill>
                      <a:schemeClr val="accent1">
                        <a:lumMod val="40000"/>
                        <a:lumOff val="60000"/>
                      </a:schemeClr>
                    </a:solidFill>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40000"/>
                        <a:lumOff val="60000"/>
                      </a:schemeClr>
                    </a:solidFill>
                  </a:tcPr>
                </a:tc>
                <a:tc>
                  <a:txBody>
                    <a:bodyPr/>
                    <a:p>
                      <a:pPr>
                        <a:defRPr/>
                      </a:pPr>
                    </a:p>
                  </a:txBody>
                  <a:tcPr>
                    <a:solidFill>
                      <a:schemeClr val="accent6">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770666685" name="Text Box 77066668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607126419" name="Text Box 1607126418"/>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982383516" name="Table 198238351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beschaving</a:t>
                      </a:r>
                    </a:p>
                  </a:txBody>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c>
                  <a:txBody>
                    <a:bodyPr/>
                    <a:p>
                      <a:pPr>
                        <a:defRPr/>
                      </a:pPr>
                      <a:endParaRPr>
                        <a:solidFill>
                          <a:srgbClr val="FF0000"/>
                        </a:solidFill>
                      </a:endParaRPr>
                    </a:p>
                  </a:txBody>
                  <a:tcPr/>
                </a:tc>
              </a:tr>
            </a:tbl>
          </a:graphicData>
        </a:graphic>
      </p:graphicFrame>
      <p:sp>
        <p:nvSpPr>
          <p:cNvPr id="1522624833" name="Right Arrow 1522624832"/>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67288503" name="Right Arrow 1667288502"/>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3507798" name="Curved Down Arrow 193507797"/>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514959637" name="Up-Down Arrow 514959636"/>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51232631" name="Up-Down Arrow 1451232630"/>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61546732" name="Table 161546731"/>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20377771" name="Right Arrow 1420377770"/>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51279771" name="Right Arrow 155127977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921048444" name="Right Arrow 1921048443"/>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4244153" name="Right Arrow 164244152"/>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95379553" name="Right Arrow 1295379552"/>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610322907" name="Right Arrow 610322906"/>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50744730" name="Right Arrow 1050744729"/>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Overflow="overflow" horzOverflow="overflow" vert="horz" wrap="square" lIns="91440" tIns="45720" rIns="91440" bIns="45720" numCol="1" spcCol="0" rtlCol="0" fromWordArt="0" anchor="t" anchorCtr="0" forceAA="0" upright="0" compatLnSpc="0">
            <a:normAutofit fontScale="85000" lnSpcReduction="3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r>
              <a:rPr lang="nl-NL" sz="2400">
                <a:solidFill>
                  <a:srgbClr val="0070C0"/>
                </a:solidFill>
              </a:rPr>
              <a:t> heft het parasiteren op!</a:t>
            </a:r>
            <a:endParaRPr lang="nl-NL"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596763640"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69424347"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87201069"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882967180" name="Text Box 882967179"/>
          <p:cNvSpPr txBox="1"/>
          <p:nvPr/>
        </p:nvSpPr>
        <p:spPr bwMode="auto">
          <a:xfrm>
            <a:off x="120827" y="897754"/>
            <a:ext cx="12079929"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08966418"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458633481" name="Table 145863348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10299353" name="Table 710299352"/>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t>Zijns geest</a:t>
                      </a:r>
                    </a:p>
                  </a:txBody>
                  <a:tcPr>
                    <a:solidFill>
                      <a:schemeClr val="accent1">
                        <a:lumMod val="40000"/>
                        <a:lumOff val="60000"/>
                      </a:schemeClr>
                    </a:solidFill>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65559246" name="Text Box 6555924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407625727" name="Text Box 1407625726"/>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515922110" name="Table 151592210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endParaRPr>
                        <a:solidFill>
                          <a:srgbClr val="FF0000"/>
                        </a:solidFill>
                      </a:endParaRPr>
                    </a:p>
                  </a:txBody>
                  <a:tcPr/>
                </a:tc>
              </a:tr>
            </a:tbl>
          </a:graphicData>
        </a:graphic>
      </p:graphicFrame>
      <p:sp>
        <p:nvSpPr>
          <p:cNvPr id="1709520259" name="Right Arrow 1709520258"/>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14872716" name="Right Arrow 1614872715"/>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90872675" name="Curved Down Arrow 690872674"/>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419295784" name="Up-Down Arrow 1419295783"/>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19915212" name="Up-Down Arrow 161991521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155839585" name="Table 1155839584"/>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2073402095" name="Right Arrow 2073402094"/>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33430181" name="Right Arrow 23343018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17264070" name="Right Arrow 1417264069"/>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86647084" name="Right Arrow 1486647083"/>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61335553" name="Right Arrow 1461335552"/>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9756959" name="Right Arrow 159756958"/>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692384888" name="Right Arrow 692384887"/>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86864389" name="Right Arrow 786864388"/>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889094655"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310476648"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43000086"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287908162" name="Table 28790816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35493861" name="Table 193549386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conflict</a:t>
                      </a:r>
                    </a:p>
                  </a:txBody>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713898715" name="Text Box 171389871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810821798" name="Text Box 810821797"/>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429979987" name="Table 142997998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endParaRPr>
                        <a:solidFill>
                          <a:srgbClr val="FF0000"/>
                        </a:solidFill>
                      </a:endParaRPr>
                    </a:p>
                  </a:txBody>
                  <a:tcPr/>
                </a:tc>
              </a:tr>
            </a:tbl>
          </a:graphicData>
        </a:graphic>
      </p:graphicFrame>
      <p:sp>
        <p:nvSpPr>
          <p:cNvPr id="864979792" name="Right Arrow 864979791"/>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98584989" name="Right Arrow 498584988"/>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25373125" name="Curved Down Arrow 525373124"/>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078757500" name="Up-Down Arrow 107875749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532899825" name="Table 1532899824"/>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037188496" name="Right Arrow 1037188495"/>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0306091" name="Right Arrow 180306090"/>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12380159" name="Right Arrow 1812380158"/>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08586919" name="Right Arrow 1508586918"/>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98057617" name="Right Arrow 898057616"/>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45736909" name="Right Arrow 1145736908"/>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34706794" name="Right Arrow 1634706793"/>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99001163" name="Right Arrow 1899001162"/>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7605296" name="Right Arrow 47605295"/>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2011262746"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79052769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91555601"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642155416" name="Table 164215541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82388811" name="Table 48238881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r>
            </a:tbl>
          </a:graphicData>
        </a:graphic>
      </p:graphicFrame>
      <p:sp>
        <p:nvSpPr>
          <p:cNvPr id="723464620" name="Text Box 72346461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498553734" name="Text Box 1498553733"/>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476937607" name="Table 147693760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endParaRPr>
                        <a:solidFill>
                          <a:srgbClr val="FF0000"/>
                        </a:solidFill>
                      </a:endParaRPr>
                    </a:p>
                  </a:txBody>
                  <a:tcPr/>
                </a:tc>
              </a:tr>
            </a:tbl>
          </a:graphicData>
        </a:graphic>
      </p:graphicFrame>
      <p:sp>
        <p:nvSpPr>
          <p:cNvPr id="1557520658" name="Right Arrow 1557520657"/>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86350280" name="Right Arrow 886350279"/>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86941834" name="Curved Down Arrow 2086941833"/>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892222615" name="Up-Down Arrow 892222614"/>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960619021" name="Table 1960619020"/>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9888217" name="Right Arrow 89888216"/>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28815107" name="Right Arrow 1228815106"/>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09119561" name="Right Arrow 2009119560"/>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46035848" name="Right Arrow 1446035847"/>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14960315" name="Right Arrow 1414960314"/>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65474278" name="Right Arrow 1265474277"/>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36522465" name="Right Arrow 336522464"/>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980176009" name="Right Arrow 1980176008"/>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46974462" name="Right Arrow 346974461"/>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r>
              <a:rPr lang="nl-NL" sz="2400">
                <a:solidFill>
                  <a:srgbClr val="0070C0"/>
                </a:solidFill>
              </a:rPr>
              <a:t> heft de conflicten op!</a:t>
            </a:r>
            <a:endParaRPr lang="nl-NL"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009231978"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683099392"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47534269"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777365023" name="Table 177736502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385859428" name="Table 138585942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r>
            </a:tbl>
          </a:graphicData>
        </a:graphic>
      </p:graphicFrame>
      <p:sp>
        <p:nvSpPr>
          <p:cNvPr id="437345246" name="Text Box 43734524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89151246" name="Text Box 89151245"/>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659561215" name="Table 1659561214"/>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p>
                  </a:txBody>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endParaRPr>
                        <a:solidFill>
                          <a:srgbClr val="FF0000"/>
                        </a:solidFill>
                      </a:endParaRPr>
                    </a:p>
                  </a:txBody>
                  <a:tcPr/>
                </a:tc>
              </a:tr>
            </a:tbl>
          </a:graphicData>
        </a:graphic>
      </p:graphicFrame>
      <p:sp>
        <p:nvSpPr>
          <p:cNvPr id="2095179042" name="Right Arrow 2095179041"/>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70476564" name="Right Arrow 470476563"/>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21289908" name="Curved Down Arrow 1021289907"/>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974502607" name="Up-Down Arrow 974502606"/>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643497740" name="Table 643497739"/>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471731859" name="Right Arrow 471731858"/>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51753942" name="Right Arrow 1851753941"/>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14646901" name="Right Arrow 514646900"/>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58093812" name="Right Arrow 358093811"/>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51668839" name="Right Arrow 951668838"/>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52657717" name="Right Arrow 1852657716"/>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25380852" name="Right Arrow 925380851"/>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53763473" name="Right Arrow 1653763472"/>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63575282" name="Right Arrow 763575281"/>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16578060" name="Right Arrow 1616578059"/>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83581218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926131097"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5930694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19563636" name="Table 71956363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28610709" name="Table 192861070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r>
            </a:tbl>
          </a:graphicData>
        </a:graphic>
      </p:graphicFrame>
      <p:sp>
        <p:nvSpPr>
          <p:cNvPr id="1480385630" name="Text Box 148038562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70023156" name="Text Box 1970023155"/>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399725200" name="Table 139972519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962658576" name="Right Arrow 962658575"/>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38726240" name="Right Arrow 438726239"/>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65722767" name="Curved Down Arrow 1865722766"/>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937018541" name="Up-Down Arrow 1937018540"/>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1356994873" name="Table 1356994872"/>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340934586" name="Right Arrow 1340934585"/>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89075954" name="Right Arrow 489075953"/>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98306576" name="Right Arrow 1498306575"/>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56610812" name="Right Arrow 556610811"/>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541522734" name="Right Arrow 1541522733"/>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1151263" name="Right Arrow 31151262"/>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22942675" name="Right Arrow 422942674"/>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35364792" name="Right Arrow 2035364791"/>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951485546" name="Right Arrow 951485545"/>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87199397" name="Right Arrow 387199396"/>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62640191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41146155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43458894"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1567203110" name="Table 156720310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904610345" name="Table 90461034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chaos</a:t>
                      </a:r>
                    </a:p>
                  </a:txBody>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rgbClr val="C00000"/>
                    </a:solidFill>
                  </a:tcPr>
                </a:tc>
              </a:tr>
            </a:tbl>
          </a:graphicData>
        </a:graphic>
      </p:graphicFrame>
      <p:sp>
        <p:nvSpPr>
          <p:cNvPr id="1901784632" name="Text Box 190178463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43097121" name="Text Box 1943097120"/>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795329161" name="Table 17953291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1924712519" name="Right Arrow 1924712518"/>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670612942" name="Right Arrow 670612941"/>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02538896" name="Curved Down Arrow 1602538895"/>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614158181" name="Table 614158180"/>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152336455" name="Right Arrow 1152336454"/>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98850085" name="Right Arrow 2098850084"/>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91031584" name="Right Arrow 1191031583"/>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93347561" name="Right Arrow 1693347560"/>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99002981" name="Right Arrow 499002980"/>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4297554" name="Right Arrow 124297553"/>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22080325" name="Right Arrow 1222080324"/>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25008035" name="Right Arrow 725008034"/>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395912460" name="Right Arrow 395912459"/>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91063063" name="Right Arrow 1091063062"/>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54498004" name="Right Arrow 1754498003"/>
          <p:cNvSpPr/>
          <p:nvPr/>
        </p:nvSpPr>
        <p:spPr bwMode="auto">
          <a:xfrm rot="16199969">
            <a:off x="9996579"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FF0000"/>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7022117"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endParaRPr sz="2400">
              <a:solidFill>
                <a:srgbClr val="0070C0"/>
              </a:solidFill>
            </a:endParaRPr>
          </a:p>
        </p:txBody>
      </p:sp>
      <p:sp>
        <p:nvSpPr>
          <p:cNvPr id="3" name="Text Box 2"/>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4" name="Text Box 3"/>
          <p:cNvSpPr txBox="1"/>
          <p:nvPr/>
        </p:nvSpPr>
        <p:spPr bwMode="auto">
          <a:xfrm>
            <a:off x="10968990" y="198882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5" name="Text Box 4"/>
          <p:cNvSpPr txBox="1"/>
          <p:nvPr/>
        </p:nvSpPr>
        <p:spPr bwMode="auto">
          <a:xfrm>
            <a:off x="10968990" y="1421765"/>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6" name="Text Box 5"/>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423664493"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211655548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4"/>
                                        </p:tgtEl>
                                      </p:cBhvr>
                                    </p:animEffect>
                                    <p:anim calcmode="lin" valueType="num">
                                      <p:cBhvr>
                                        <p:cTn id="7" dur="2000"/>
                                        <p:tgtEl>
                                          <p:spTgt spid="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4"/>
                                        </p:tgtEl>
                                        <p:attrNameLst>
                                          <p:attrName>ppt_h</p:attrName>
                                        </p:attrNameLst>
                                      </p:cBhvr>
                                      <p:tavLst>
                                        <p:tav tm="0">
                                          <p:val>
                                            <p:strVal val="ppt_h"/>
                                          </p:val>
                                        </p:tav>
                                        <p:tav tm="100000">
                                          <p:val>
                                            <p:strVal val="ppt_h"/>
                                          </p:val>
                                        </p:tav>
                                      </p:tavLst>
                                    </p:anim>
                                    <p:set>
                                      <p:cBhvr>
                                        <p:cTn id="9" dur="1" fill="hold">
                                          <p:stCondLst>
                                            <p:cond delay="1999"/>
                                          </p:stCondLst>
                                        </p:cTn>
                                        <p:tgtEl>
                                          <p:spTgt spid="4"/>
                                        </p:tgtEl>
                                        <p:attrNameLst>
                                          <p:attrName>style.visibility</p:attrName>
                                        </p:attrNameLst>
                                      </p:cBhvr>
                                      <p:to>
                                        <p:strVal val="hidden"/>
                                      </p:to>
                                    </p:set>
                                  </p:childTnLst>
                                </p:cTn>
                              </p:par>
                              <p:par>
                                <p:cTn id="10" presetID="45" presetClass="exit" presetSubtype="0" fill="hold" grpId="0" nodeType="withEffect">
                                  <p:stCondLst>
                                    <p:cond delay="0"/>
                                  </p:stCondLst>
                                  <p:childTnLst>
                                    <p:animEffect transition="out" filter="fade">
                                      <p:cBhvr>
                                        <p:cTn id="11" dur="2000"/>
                                        <p:tgtEl>
                                          <p:spTgt spid="5"/>
                                        </p:tgtEl>
                                      </p:cBhvr>
                                    </p:animEffect>
                                    <p:anim calcmode="lin" valueType="num">
                                      <p:cBhvr>
                                        <p:cTn id="12" dur="2000"/>
                                        <p:tgtEl>
                                          <p:spTgt spid="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 dur="2000"/>
                                        <p:tgtEl>
                                          <p:spTgt spid="5"/>
                                        </p:tgtEl>
                                        <p:attrNameLst>
                                          <p:attrName>ppt_h</p:attrName>
                                        </p:attrNameLst>
                                      </p:cBhvr>
                                      <p:tavLst>
                                        <p:tav tm="0">
                                          <p:val>
                                            <p:strVal val="ppt_h"/>
                                          </p:val>
                                        </p:tav>
                                        <p:tav tm="100000">
                                          <p:val>
                                            <p:strVal val="ppt_h"/>
                                          </p:val>
                                        </p:tav>
                                      </p:tavLst>
                                    </p:anim>
                                    <p:set>
                                      <p:cBhvr>
                                        <p:cTn id="14" dur="1" fill="hold">
                                          <p:stCondLst>
                                            <p:cond delay="19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4145850"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20468617" name="Table 72046861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34441021" name="Table 53444102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Samen-leving</a:t>
                      </a: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r>
            </a:tbl>
          </a:graphicData>
        </a:graphic>
      </p:graphicFrame>
      <p:sp>
        <p:nvSpPr>
          <p:cNvPr id="349873520" name="Text Box 34987351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564504167" name="Text Box 1564504166"/>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82055761" name="Table 1820557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254151730" name="Right Arrow 254151729"/>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49375577" name="Right Arrow 1349375576"/>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00039187" name="Curved Down Arrow 1600039186"/>
          <p:cNvSpPr/>
          <p:nvPr/>
        </p:nvSpPr>
        <p:spPr bwMode="auto">
          <a:xfrm rot="5399976">
            <a:off x="10120613" y="4166269"/>
            <a:ext cx="2845020" cy="125256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494209987" name="Table 49420998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73808829" name="Right Arrow 1273808828"/>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2335935" name="Right Arrow 162335934"/>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6072277" name="Right Arrow 76072276"/>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30505159" name="Right Arrow 1130505158"/>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71106134" name="Right Arrow 2071106133"/>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18429600" name="Right Arrow 518429599"/>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74911519" name="Right Arrow 874911518"/>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34591555" name="Right Arrow 1734591554"/>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25212190" name="Right Arrow 1025212189"/>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06460538" name="Right Arrow 1106460537"/>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68955410" name="Right Arrow 1468955409"/>
          <p:cNvSpPr/>
          <p:nvPr/>
        </p:nvSpPr>
        <p:spPr bwMode="auto">
          <a:xfrm rot="16199969">
            <a:off x="9996579"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37022117" name="Subtitle 2"/>
          <p:cNvSpPr>
            <a:spLocks noGrp="1"/>
          </p:cNvSpPr>
          <p:nvPr>
            <p:ph type="subTitle" idx="1"/>
          </p:nvPr>
        </p:nvSpPr>
        <p:spPr bwMode="auto">
          <a:xfrm>
            <a:off x="2268572" y="699887"/>
            <a:ext cx="9144000" cy="580031"/>
          </a:xfrm>
        </p:spPr>
        <p:txBody>
          <a:bodyPr>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als Schepper</a:t>
            </a:r>
            <a:r>
              <a:rPr sz="2400">
                <a:solidFill>
                  <a:srgbClr val="0070C0"/>
                </a:solidFill>
              </a:rPr>
              <a:t> ....</a:t>
            </a:r>
            <a:r>
              <a:rPr lang="nl-NL" sz="2400">
                <a:solidFill>
                  <a:srgbClr val="0070C0"/>
                </a:solidFill>
              </a:rPr>
              <a:t> heft de schuld op! </a:t>
            </a:r>
            <a:endParaRPr lang="nl-NL" sz="2400">
              <a:solidFill>
                <a:srgbClr val="0070C0"/>
              </a:solidFill>
            </a:endParaRPr>
          </a:p>
        </p:txBody>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i="0" u="none" strike="noStrike" cap="none" spc="0">
                <a:solidFill>
                  <a:schemeClr val="tx1"/>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2" name="Text Box 1"/>
          <p:cNvSpPr txBox="1"/>
          <p:nvPr/>
        </p:nvSpPr>
        <p:spPr bwMode="auto">
          <a:xfrm>
            <a:off x="10968990" y="2932430"/>
            <a:ext cx="1240155"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5" name="Text Box 4"/>
          <p:cNvSpPr txBox="1"/>
          <p:nvPr/>
        </p:nvSpPr>
        <p:spPr bwMode="auto">
          <a:xfrm>
            <a:off x="10968990" y="5152390"/>
            <a:ext cx="1143000" cy="368300"/>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391860267"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1843826222"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95610762"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250637291" name="Table 720468616"/>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45930617" name="Table 534441020"/>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Samen-leving</a:t>
                      </a: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r>
            </a:tbl>
          </a:graphicData>
        </a:graphic>
      </p:graphicFrame>
      <p:sp>
        <p:nvSpPr>
          <p:cNvPr id="648553636" name="Text Box 349873519"/>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480198019" name="Text Box 1564504166"/>
          <p:cNvSpPr txBox="1"/>
          <p:nvPr/>
        </p:nvSpPr>
        <p:spPr bwMode="auto">
          <a:xfrm>
            <a:off x="-35982" y="1406126"/>
            <a:ext cx="30000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620660631" name="Table 182055760"/>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2022152187" name="Right Arrow 254151729"/>
          <p:cNvSpPr/>
          <p:nvPr/>
        </p:nvSpPr>
        <p:spPr bwMode="auto">
          <a:xfrm rot="16199932">
            <a:off x="5943691" y="4982445"/>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13205755" name="Right Arrow 1349375576"/>
          <p:cNvSpPr/>
          <p:nvPr/>
        </p:nvSpPr>
        <p:spPr bwMode="auto">
          <a:xfrm rot="16199932">
            <a:off x="3139095" y="2333899"/>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18863402" name="Curved Down Arrow 1600039186"/>
          <p:cNvSpPr/>
          <p:nvPr/>
        </p:nvSpPr>
        <p:spPr bwMode="auto">
          <a:xfrm rot="5399942">
            <a:off x="10120612" y="4166267"/>
            <a:ext cx="2845019" cy="1252564"/>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75673930" name="Table 494209986"/>
          <p:cNvGraphicFramePr/>
          <p:nvPr/>
        </p:nvGraphicFramePr>
        <p:xfrm>
          <a:off x="2779709" y="4101700"/>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777101598" name="Right Arrow 1273808828"/>
          <p:cNvSpPr/>
          <p:nvPr/>
        </p:nvSpPr>
        <p:spPr bwMode="auto">
          <a:xfrm rot="16199932">
            <a:off x="5880290"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87841662" name="Right Arrow 162335934"/>
          <p:cNvSpPr/>
          <p:nvPr/>
        </p:nvSpPr>
        <p:spPr bwMode="auto">
          <a:xfrm rot="16199932">
            <a:off x="3139095"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880396005" name="Right Arrow 76072276"/>
          <p:cNvSpPr/>
          <p:nvPr/>
        </p:nvSpPr>
        <p:spPr bwMode="auto">
          <a:xfrm rot="16199932">
            <a:off x="5880290" y="2351439"/>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647167273" name="Right Arrow 1130505158"/>
          <p:cNvSpPr/>
          <p:nvPr/>
        </p:nvSpPr>
        <p:spPr bwMode="auto">
          <a:xfrm rot="16199932">
            <a:off x="4553678"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41987884" name="Right Arrow 2071106133"/>
          <p:cNvSpPr/>
          <p:nvPr/>
        </p:nvSpPr>
        <p:spPr bwMode="auto">
          <a:xfrm rot="16199932">
            <a:off x="4553678" y="2325245"/>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43324414" name="Right Arrow 518429599"/>
          <p:cNvSpPr/>
          <p:nvPr/>
        </p:nvSpPr>
        <p:spPr bwMode="auto">
          <a:xfrm rot="16199932">
            <a:off x="7322753"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4888337" name="Right Arrow 874911518"/>
          <p:cNvSpPr/>
          <p:nvPr/>
        </p:nvSpPr>
        <p:spPr bwMode="auto">
          <a:xfrm rot="16199932">
            <a:off x="7322753" y="2325245"/>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04904648" name="Right Arrow 1734591554"/>
          <p:cNvSpPr/>
          <p:nvPr/>
        </p:nvSpPr>
        <p:spPr bwMode="auto">
          <a:xfrm rot="16199932">
            <a:off x="8629741"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51663061" name="Right Arrow 1025212189"/>
          <p:cNvSpPr/>
          <p:nvPr/>
        </p:nvSpPr>
        <p:spPr bwMode="auto">
          <a:xfrm rot="16199932">
            <a:off x="8629741" y="2325245"/>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29412800" name="Right Arrow 1106460537"/>
          <p:cNvSpPr/>
          <p:nvPr/>
        </p:nvSpPr>
        <p:spPr bwMode="auto">
          <a:xfrm rot="16199932">
            <a:off x="9996579" y="3673352"/>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03920476" name="Right Arrow 1468955409"/>
          <p:cNvSpPr/>
          <p:nvPr/>
        </p:nvSpPr>
        <p:spPr bwMode="auto">
          <a:xfrm rot="16199932">
            <a:off x="9996579" y="2351439"/>
            <a:ext cx="384610" cy="431599"/>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81061960" name="Subtitle 2"/>
          <p:cNvSpPr>
            <a:spLocks noGrp="1"/>
          </p:cNvSpPr>
          <p:nvPr>
            <p:ph type="subTitle" idx="1"/>
          </p:nvPr>
        </p:nvSpPr>
        <p:spPr bwMode="auto">
          <a:xfrm>
            <a:off x="2268571" y="699886"/>
            <a:ext cx="9144000" cy="580030"/>
          </a:xfrm>
        </p:spPr>
        <p:txBody>
          <a:bodyPr vertOverflow="overflow" horzOverflow="overflow" vert="horz" wrap="square" lIns="91440" tIns="45720" rIns="91440" bIns="45720" numCol="1" spcCol="0" rtlCol="0" fromWordArt="0" anchor="t" anchorCtr="0" forceAA="0" upright="0" compatLnSpc="0">
            <a:normAutofit fontScale="85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vrije geest</a:t>
            </a:r>
            <a:r>
              <a:rPr sz="2400">
                <a:solidFill>
                  <a:srgbClr val="0070C0"/>
                </a:solidFill>
              </a:rPr>
              <a:t> zegt ....</a:t>
            </a:r>
            <a:r>
              <a:rPr lang="nl-NL" sz="2400">
                <a:solidFill>
                  <a:srgbClr val="0070C0"/>
                </a:solidFill>
              </a:rPr>
              <a:t> </a:t>
            </a:r>
            <a:r>
              <a:rPr lang="nl-NL" sz="2400" b="0">
                <a:solidFill>
                  <a:srgbClr val="0070C0"/>
                </a:solidFill>
              </a:rPr>
              <a:t>Geen ‘</a:t>
            </a:r>
            <a:r>
              <a:rPr lang="nl-NL" sz="2400" b="0">
                <a:solidFill>
                  <a:srgbClr val="FF0000"/>
                </a:solidFill>
              </a:rPr>
              <a:t>mooie praatjes</a:t>
            </a:r>
            <a:r>
              <a:rPr lang="nl-NL" sz="2400" b="0">
                <a:solidFill>
                  <a:srgbClr val="0070C0"/>
                </a:solidFill>
              </a:rPr>
              <a:t>’ meer, maar </a:t>
            </a:r>
            <a:r>
              <a:rPr lang="nl-NL" sz="2400" b="1">
                <a:solidFill>
                  <a:srgbClr val="0070C0"/>
                </a:solidFill>
              </a:rPr>
              <a:t>doen! </a:t>
            </a:r>
            <a:endParaRPr sz="2400" b="1">
              <a:solidFill>
                <a:srgbClr val="0070C0"/>
              </a:solidFill>
            </a:endParaRPr>
          </a:p>
        </p:txBody>
      </p:sp>
      <p:sp>
        <p:nvSpPr>
          <p:cNvPr id="758602728" name="Text Box 246979914"/>
          <p:cNvSpPr txBox="1"/>
          <p:nvPr/>
        </p:nvSpPr>
        <p:spPr bwMode="auto">
          <a:xfrm>
            <a:off x="-35982" y="2745579"/>
            <a:ext cx="2714184" cy="64515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i="0" u="none" strike="noStrike" cap="none" spc="0">
                <a:solidFill>
                  <a:schemeClr val="tx1"/>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039117868" name="Text Box 1"/>
          <p:cNvSpPr txBox="1"/>
          <p:nvPr/>
        </p:nvSpPr>
        <p:spPr bwMode="auto">
          <a:xfrm>
            <a:off x="10968989" y="2932429"/>
            <a:ext cx="1240154"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Onschuld</a:t>
            </a:r>
            <a:endParaRPr lang="nl-NL" b="1">
              <a:gradFill>
                <a:gsLst>
                  <a:gs pos="0">
                    <a:srgbClr val="007BD3"/>
                  </a:gs>
                  <a:gs pos="100000">
                    <a:srgbClr val="034373"/>
                  </a:gs>
                </a:gsLst>
                <a:lin ang="5400000" scaled="0"/>
              </a:gradFill>
            </a:endParaRPr>
          </a:p>
        </p:txBody>
      </p:sp>
      <p:sp>
        <p:nvSpPr>
          <p:cNvPr id="749341810" name="Text Box 4"/>
          <p:cNvSpPr txBox="1"/>
          <p:nvPr/>
        </p:nvSpPr>
        <p:spPr bwMode="auto">
          <a:xfrm>
            <a:off x="10968989" y="5152389"/>
            <a:ext cx="1143000" cy="368299"/>
          </a:xfrm>
          <a:prstGeom prst="rect">
            <a:avLst/>
          </a:prstGeom>
          <a:noFill/>
        </p:spPr>
        <p:txBody>
          <a:bodyPr wrap="square" rtlCol="0">
            <a:spAutoFit/>
          </a:bodyPr>
          <a:p>
            <a:pPr>
              <a:defRPr/>
            </a:pPr>
            <a:r>
              <a:rPr lang="nl-NL" b="1">
                <a:gradFill>
                  <a:gsLst>
                    <a:gs pos="0">
                      <a:srgbClr val="007BD3"/>
                    </a:gs>
                    <a:gs pos="100000">
                      <a:srgbClr val="034373"/>
                    </a:gs>
                  </a:gsLst>
                  <a:lin ang="5400000" scaled="0"/>
                </a:gradFill>
              </a:rPr>
              <a:t>Vrij</a:t>
            </a:r>
            <a:endParaRPr lang="nl-NL" b="1">
              <a:gradFill>
                <a:gsLst>
                  <a:gs pos="0">
                    <a:srgbClr val="007BD3"/>
                  </a:gs>
                  <a:gs pos="100000">
                    <a:srgbClr val="034373"/>
                  </a:gs>
                </a:gsLst>
                <a:lin ang="5400000" scaled="0"/>
              </a:gradFill>
            </a:endParaRPr>
          </a:p>
        </p:txBody>
      </p:sp>
      <p:sp>
        <p:nvSpPr>
          <p:cNvPr id="1260750170"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
        <p:nvSpPr>
          <p:cNvPr id="405793085" name="Text Box 4"/>
          <p:cNvSpPr txBox="1"/>
          <p:nvPr/>
        </p:nvSpPr>
        <p:spPr bwMode="auto">
          <a:xfrm>
            <a:off x="10920408" y="1718643"/>
            <a:ext cx="129320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4145850"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Menswerk</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graphicFrame>
        <p:nvGraphicFramePr>
          <p:cNvPr id="720468617" name="Table 72046861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34441021" name="Table 53444102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lang="nl-NL" sz="1350" b="0" i="0" u="none" strike="noStrike" cap="none" spc="0">
                        <a:solidFill>
                          <a:schemeClr val="dk1"/>
                        </a:solidFill>
                        <a:latin typeface="+mn-lt"/>
                        <a:ea typeface="+mn-ea"/>
                        <a:cs typeface="+mn-cs"/>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Samen-leving</a:t>
                      </a: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r>
            </a:tbl>
          </a:graphicData>
        </a:graphic>
      </p:graphicFrame>
      <p:sp>
        <p:nvSpPr>
          <p:cNvPr id="349873520" name="Text Box 34987351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564504167" name="Text Box 1564504166"/>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182055761" name="Table 1820557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254151730" name="Right Arrow 254151729"/>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349375577" name="Right Arrow 1349375576"/>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00039187" name="Curved Down Arrow 1600039186"/>
          <p:cNvSpPr/>
          <p:nvPr/>
        </p:nvSpPr>
        <p:spPr bwMode="auto">
          <a:xfrm rot="5399976">
            <a:off x="9300845" y="3346450"/>
            <a:ext cx="4484370" cy="125285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494209987" name="Table 49420998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73808829" name="Right Arrow 1273808828"/>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2335935" name="Right Arrow 162335934"/>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76072277" name="Right Arrow 76072276"/>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30505159" name="Right Arrow 1130505158"/>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71106134" name="Right Arrow 2071106133"/>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18429600" name="Right Arrow 518429599"/>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874911519" name="Right Arrow 874911518"/>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734591555" name="Right Arrow 1734591554"/>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25212190" name="Right Arrow 1025212189"/>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06460538" name="Right Arrow 1106460537"/>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468955410" name="Right Arrow 1468955409"/>
          <p:cNvSpPr/>
          <p:nvPr/>
        </p:nvSpPr>
        <p:spPr bwMode="auto">
          <a:xfrm rot="16199969">
            <a:off x="9996579"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37022117" name="Subtitle 2"/>
          <p:cNvSpPr>
            <a:spLocks noGrp="1"/>
          </p:cNvSpPr>
          <p:nvPr>
            <p:ph type="subTitle" idx="1"/>
          </p:nvPr>
        </p:nvSpPr>
        <p:spPr bwMode="auto">
          <a:xfrm>
            <a:off x="2268572" y="699887"/>
            <a:ext cx="9144000" cy="580031"/>
          </a:xfrm>
        </p:spPr>
        <p:txBody>
          <a:bodyPr>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0070C0"/>
                </a:solidFill>
              </a:rPr>
              <a:t>De Mens herstelt de balans</a:t>
            </a:r>
            <a:r>
              <a:rPr sz="2400">
                <a:solidFill>
                  <a:srgbClr val="0070C0"/>
                </a:solidFill>
              </a:rPr>
              <a:t> .... </a:t>
            </a:r>
            <a:r>
              <a:rPr sz="2400" b="1">
                <a:solidFill>
                  <a:srgbClr val="0070C0"/>
                </a:solidFill>
              </a:rPr>
              <a:t>GAME OVER!!</a:t>
            </a:r>
            <a:endParaRPr sz="2400">
              <a:solidFill>
                <a:srgbClr val="0070C0"/>
              </a:solidFill>
            </a:endParaRPr>
          </a:p>
        </p:txBody>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i="0" u="none" strike="noStrike" cap="none" spc="0">
                <a:solidFill>
                  <a:schemeClr val="tx1"/>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1977310015"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600039187"/>
                                        </p:tgtEl>
                                        <p:attrNameLst>
                                          <p:attrName>style.visibility</p:attrName>
                                        </p:attrNameLst>
                                      </p:cBhvr>
                                      <p:to>
                                        <p:strVal val="visible"/>
                                      </p:to>
                                    </p:set>
                                    <p:anim calcmode="lin" valueType="num">
                                      <p:cBhvr>
                                        <p:cTn id="7" dur="1000" fill="hold"/>
                                        <p:tgtEl>
                                          <p:spTgt spid="1600039187"/>
                                        </p:tgtEl>
                                        <p:attrNameLst>
                                          <p:attrName>ppt_w</p:attrName>
                                        </p:attrNameLst>
                                      </p:cBhvr>
                                      <p:tavLst>
                                        <p:tav tm="0">
                                          <p:val>
                                            <p:fltVal val="0"/>
                                          </p:val>
                                        </p:tav>
                                        <p:tav tm="100000">
                                          <p:val>
                                            <p:strVal val="#ppt_w"/>
                                          </p:val>
                                        </p:tav>
                                      </p:tavLst>
                                    </p:anim>
                                    <p:anim calcmode="lin" valueType="num">
                                      <p:cBhvr>
                                        <p:cTn id="8" dur="1000" fill="hold"/>
                                        <p:tgtEl>
                                          <p:spTgt spid="1600039187"/>
                                        </p:tgtEl>
                                        <p:attrNameLst>
                                          <p:attrName>ppt_h</p:attrName>
                                        </p:attrNameLst>
                                      </p:cBhvr>
                                      <p:tavLst>
                                        <p:tav tm="0">
                                          <p:val>
                                            <p:fltVal val="0"/>
                                          </p:val>
                                        </p:tav>
                                        <p:tav tm="100000">
                                          <p:val>
                                            <p:strVal val="#ppt_h"/>
                                          </p:val>
                                        </p:tav>
                                      </p:tavLst>
                                    </p:anim>
                                    <p:anim calcmode="lin" valueType="num">
                                      <p:cBhvr>
                                        <p:cTn id="9" dur="1000" fill="hold"/>
                                        <p:tgtEl>
                                          <p:spTgt spid="1600039187"/>
                                        </p:tgtEl>
                                        <p:attrNameLst>
                                          <p:attrName>style.rotation</p:attrName>
                                        </p:attrNameLst>
                                      </p:cBhvr>
                                      <p:tavLst>
                                        <p:tav tm="0">
                                          <p:val>
                                            <p:fltVal val="90"/>
                                          </p:val>
                                        </p:tav>
                                        <p:tav tm="100000">
                                          <p:val>
                                            <p:fltVal val="0"/>
                                          </p:val>
                                        </p:tav>
                                      </p:tavLst>
                                    </p:anim>
                                    <p:animEffect transition="in" filter="fade">
                                      <p:cBhvr>
                                        <p:cTn id="10" dur="1000"/>
                                        <p:tgtEl>
                                          <p:spTgt spid="1600039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64693915" name="Title 1"/>
          <p:cNvSpPr>
            <a:spLocks noGrp="1"/>
          </p:cNvSpPr>
          <p:nvPr>
            <p:ph type="ctrTitle"/>
          </p:nvPr>
        </p:nvSpPr>
        <p:spPr bwMode="auto">
          <a:xfrm>
            <a:off x="2268573" y="46236"/>
            <a:ext cx="9144000" cy="809670"/>
          </a:xfrm>
        </p:spPr>
        <p:txBody>
          <a:bodyPr vertOverflow="overflow" horzOverflow="overflow" vert="horz" wrap="square" lIns="91440" tIns="45720" rIns="91440" bIns="45720" numCol="1" spcCol="0" rtlCol="0" fromWordArt="0" anchor="b" anchorCtr="0" forceAA="0" upright="0" compatLnSpc="0">
            <a:normAutofit fontScale="90000"/>
          </a:bodyPr>
          <a:lstStyle/>
          <a:p>
            <a:pPr>
              <a:defRPr/>
            </a:pPr>
            <a:r>
              <a:rPr lang="nl-NL">
                <a:solidFill>
                  <a:srgbClr val="0070C0"/>
                </a:solidFill>
                <a:latin typeface="Arial Black" panose="020B0A04020102020204"/>
                <a:ea typeface="Arial Black" panose="020B0A04020102020204"/>
                <a:cs typeface="Arial Black" panose="020B0A04020102020204"/>
              </a:rPr>
              <a:t>Transitie</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sp>
        <p:nvSpPr>
          <p:cNvPr id="1634838026" name="Subtitle 2"/>
          <p:cNvSpPr>
            <a:spLocks noGrp="1"/>
          </p:cNvSpPr>
          <p:nvPr>
            <p:ph type="subTitle" idx="1"/>
          </p:nvPr>
        </p:nvSpPr>
        <p:spPr bwMode="auto">
          <a:xfrm>
            <a:off x="3379822" y="752804"/>
            <a:ext cx="7119926" cy="580031"/>
          </a:xfrm>
        </p:spPr>
        <p:txBody>
          <a:bodyPr vertOverflow="overflow" horzOverflow="overflow" vert="horz" wrap="square" lIns="91440" tIns="45720" rIns="91440" bIns="45720" numCol="1" spcCol="0" rtlCol="0" fromWordArt="0" anchor="t" anchorCtr="0" forceAA="0" upright="0" compatLnSpc="0">
            <a:normAutofit fontScale="90000" lnSpcReduction="2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t>Van </a:t>
            </a:r>
            <a:r>
              <a:rPr sz="2400">
                <a:solidFill>
                  <a:srgbClr val="FF0000"/>
                </a:solidFill>
              </a:rPr>
              <a:t>Concept geest </a:t>
            </a:r>
            <a:r>
              <a:rPr sz="2400"/>
              <a:t>naar de </a:t>
            </a:r>
            <a:r>
              <a:rPr sz="2400">
                <a:solidFill>
                  <a:srgbClr val="0070C0"/>
                </a:solidFill>
              </a:rPr>
              <a:t>Zijns geest</a:t>
            </a:r>
            <a:endParaRPr sz="2400">
              <a:solidFill>
                <a:srgbClr val="0070C0"/>
              </a:solidFill>
            </a:endParaRPr>
          </a:p>
        </p:txBody>
      </p:sp>
      <p:graphicFrame>
        <p:nvGraphicFramePr>
          <p:cNvPr id="1480388177" name="Table 148038817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rPr b="1">
                          <a:solidFill>
                            <a:schemeClr val="tx1"/>
                          </a:solidFill>
                        </a:rPr>
                        <a:t>Gebeurtenis</a:t>
                      </a:r>
                      <a:endParaRPr b="1">
                        <a:solidFill>
                          <a:schemeClr val="tx1"/>
                        </a:solidFill>
                      </a:endParaRP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324057365" name="Table 32405736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positief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vertrouwen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lgn="ctr">
                        <a:defRPr/>
                      </a:pPr>
                      <a:r>
                        <a:rPr lang="nl-NL" sz="1350" b="1" i="0" u="none" strike="noStrike" cap="none" spc="0">
                          <a:solidFill>
                            <a:srgbClr val="0070C0"/>
                          </a:solidFill>
                          <a:latin typeface="Arial" panose="020B0604020202020204"/>
                          <a:ea typeface="Arial" panose="020B0604020202020204"/>
                          <a:cs typeface="Arial" panose="020B0604020202020204"/>
                        </a:rPr>
                        <a:t>ZIEL</a:t>
                      </a:r>
                      <a:endParaRPr lang="nl-NL" sz="1350" b="0" i="0" u="none" strike="noStrike" cap="none" spc="0">
                        <a:solidFill>
                          <a:srgbClr val="0070C0"/>
                        </a:solidFill>
                        <a:latin typeface="Arial" panose="020B0604020202020204"/>
                        <a:ea typeface="Arial" panose="020B0604020202020204"/>
                        <a:cs typeface="Arial" panose="020B0604020202020204"/>
                      </a:endParaRPr>
                    </a:p>
                  </a:txBody>
                  <a:tcPr>
                    <a:solidFill>
                      <a:schemeClr val="accent1">
                        <a:lumMod val="40000"/>
                        <a:lumOff val="60000"/>
                      </a:schemeClr>
                    </a:solidFill>
                  </a:tcPr>
                </a:tc>
                <a:tc>
                  <a:txBody>
                    <a:bodyPr/>
                    <a:p>
                      <a:pPr>
                        <a:defRPr/>
                      </a:pPr>
                      <a:r>
                        <a:rPr lang="nl-NL" sz="1350" b="0" i="0" u="none" strike="noStrike" cap="none" spc="0">
                          <a:solidFill>
                            <a:schemeClr val="dk1"/>
                          </a:solidFill>
                          <a:latin typeface="+mn-lt"/>
                          <a:ea typeface="+mn-ea"/>
                          <a:cs typeface="+mn-cs"/>
                        </a:rPr>
                        <a:t>Zijns geest</a:t>
                      </a:r>
                      <a:endParaRPr b="1">
                        <a:solidFill>
                          <a:schemeClr val="tx1"/>
                        </a:solidFill>
                      </a:endParaRPr>
                    </a:p>
                  </a:txBody>
                  <a:tcPr>
                    <a:solidFill>
                      <a:schemeClr val="accent1">
                        <a:lumMod val="40000"/>
                        <a:lumOff val="60000"/>
                      </a:schemeClr>
                    </a:solidFill>
                  </a:tcPr>
                </a:tc>
                <a:tc>
                  <a:txBody>
                    <a:bodyPr/>
                    <a:p>
                      <a:pPr>
                        <a:defRPr/>
                      </a:pPr>
                      <a:r>
                        <a:t>Mens-cultuur</a:t>
                      </a:r>
                    </a:p>
                  </a:txBody>
                  <a:tcPr>
                    <a:solidFill>
                      <a:schemeClr val="accent1">
                        <a:lumMod val="40000"/>
                        <a:lumOff val="60000"/>
                      </a:schemeClr>
                    </a:solidFill>
                  </a:tcPr>
                </a:tc>
                <a:tc>
                  <a:txBody>
                    <a:bodyPr/>
                    <a:p>
                      <a:pPr>
                        <a:defRPr/>
                      </a:pPr>
                      <a:r>
                        <a:t>Samen-leving</a:t>
                      </a: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r>
                        <a:t>ficties</a:t>
                      </a: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r>
              <a:tr h="297180">
                <a:tc>
                  <a:txBody>
                    <a:bodyPr/>
                    <a:p>
                      <a:pPr>
                        <a:defRPr/>
                      </a:p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c>
                  <a:txBody>
                    <a:bodyPr/>
                    <a:p>
                      <a:pPr>
                        <a:defRPr/>
                      </a:pPr>
                      <a:endParaRPr>
                        <a:solidFill>
                          <a:srgbClr val="FFFF00"/>
                        </a:solidFill>
                      </a:endParaRPr>
                    </a:p>
                  </a:txBody>
                  <a:tcPr>
                    <a:solidFill>
                      <a:schemeClr val="accent1">
                        <a:lumMod val="40000"/>
                        <a:lumOff val="60000"/>
                      </a:schemeClr>
                    </a:solidFill>
                  </a:tcPr>
                </a:tc>
              </a:tr>
            </a:tbl>
          </a:graphicData>
        </a:graphic>
      </p:graphicFrame>
      <p:sp>
        <p:nvSpPr>
          <p:cNvPr id="971317258" name="Text Box 97131725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91329402" name="Text Box 91329401"/>
          <p:cNvSpPr txBox="1"/>
          <p:nvPr/>
        </p:nvSpPr>
        <p:spPr bwMode="auto">
          <a:xfrm>
            <a:off x="-35982" y="1406127"/>
            <a:ext cx="30000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b="1" i="0" u="none" strike="noStrike" cap="none" spc="0">
                <a:solidFill>
                  <a:srgbClr val="0070C0"/>
                </a:solidFill>
                <a:latin typeface="Arial" panose="020B0604020202020204"/>
                <a:ea typeface="Arial" panose="020B0604020202020204"/>
                <a:cs typeface="Arial" panose="020B0604020202020204"/>
              </a:rPr>
              <a:t>Scheppend concept</a:t>
            </a:r>
            <a:endParaRPr lang="nl-NL" sz="1800" b="1" i="0" u="none" strike="noStrike" cap="none" spc="0">
              <a:solidFill>
                <a:srgbClr val="0070C0"/>
              </a:solidFill>
              <a:latin typeface="Arial" panose="020B0604020202020204"/>
              <a:ea typeface="Arial" panose="020B0604020202020204"/>
              <a:cs typeface="Arial" panose="020B0604020202020204"/>
            </a:endParaRPr>
          </a:p>
        </p:txBody>
      </p:sp>
      <p:graphicFrame>
        <p:nvGraphicFramePr>
          <p:cNvPr id="2072645653" name="Table 207264565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solidFill>
                      <a:schemeClr val="accent5">
                        <a:lumMod val="40000"/>
                        <a:lumOff val="60000"/>
                      </a:schemeClr>
                    </a:solidFill>
                  </a:tcPr>
                </a:tc>
                <a:tc>
                  <a:txBody>
                    <a:bodyPr/>
                    <a:p>
                      <a:pPr>
                        <a:defRPr/>
                      </a:pPr>
                      <a:r>
                        <a:t>1e gebod</a:t>
                      </a:r>
                    </a:p>
                  </a:txBody>
                  <a:tcPr>
                    <a:solidFill>
                      <a:schemeClr val="accent5">
                        <a:lumMod val="40000"/>
                        <a:lumOff val="60000"/>
                      </a:schemeClr>
                    </a:solidFill>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meester/slaaf</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solidFill>
                      <a:schemeClr val="accent5">
                        <a:lumMod val="40000"/>
                        <a:lumOff val="60000"/>
                      </a:schemeClr>
                    </a:solidFill>
                  </a:tcPr>
                </a:tc>
                <a:tc>
                  <a:txBody>
                    <a:bodyPr/>
                    <a:p>
                      <a:pPr>
                        <a:defRPr/>
                      </a:pPr>
                      <a:r>
                        <a:t>dienstbaar</a:t>
                      </a:r>
                    </a:p>
                  </a:txBody>
                  <a:tcPr>
                    <a:solidFill>
                      <a:schemeClr val="accent5">
                        <a:lumMod val="40000"/>
                        <a:lumOff val="60000"/>
                      </a:schemeClr>
                    </a:solidFill>
                  </a:tcPr>
                </a:tc>
                <a:tc>
                  <a:txBody>
                    <a:bodyPr/>
                    <a:p>
                      <a:pPr>
                        <a:defRPr/>
                      </a:pPr>
                      <a:r>
                        <a:t>Uni-cultuur</a:t>
                      </a:r>
                    </a:p>
                  </a:txBody>
                  <a:tcPr>
                    <a:solidFill>
                      <a:schemeClr val="accent5">
                        <a:lumMod val="40000"/>
                        <a:lumOff val="60000"/>
                      </a:schemeClr>
                    </a:solidFill>
                  </a:tcPr>
                </a:tc>
                <a:tc>
                  <a:txBody>
                    <a:bodyPr/>
                    <a:p>
                      <a:pPr>
                        <a:defRPr/>
                      </a:pPr>
                      <a:r>
                        <a:rPr b="1">
                          <a:solidFill>
                            <a:srgbClr val="00B050"/>
                          </a:solidFill>
                        </a:rPr>
                        <a:t>AL in EEN</a:t>
                      </a:r>
                      <a:endParaRPr b="1">
                        <a:solidFill>
                          <a:srgbClr val="00B050"/>
                        </a:solidFill>
                      </a:endParaRPr>
                    </a:p>
                  </a:txBody>
                  <a:tcPr>
                    <a:solidFill>
                      <a:schemeClr val="accent5">
                        <a:lumMod val="40000"/>
                        <a:lumOff val="60000"/>
                      </a:schemeClr>
                    </a:solidFill>
                  </a:tcPr>
                </a:tc>
              </a:tr>
              <a:tr h="297180">
                <a:tc>
                  <a:txBody>
                    <a:bodyPr/>
                    <a:p>
                      <a:pPr>
                        <a:defRPr/>
                      </a:pPr>
                      <a:r>
                        <a:t>inzicht</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t>Zelf-controle</a:t>
                      </a:r>
                    </a:p>
                  </a:txBody>
                  <a:tcPr>
                    <a:solidFill>
                      <a:schemeClr val="accent5">
                        <a:lumMod val="40000"/>
                        <a:lumOff val="60000"/>
                      </a:schemeClr>
                    </a:solidFill>
                  </a:tcPr>
                </a:tc>
              </a:tr>
              <a:tr h="297180">
                <a:tc>
                  <a:txBody>
                    <a:bodyPr/>
                    <a:p>
                      <a:pPr>
                        <a:defRPr/>
                      </a:pPr>
                      <a:r>
                        <a:t>begrip</a:t>
                      </a:r>
                    </a:p>
                  </a:txBody>
                  <a:tcPr>
                    <a:solidFill>
                      <a:schemeClr val="accent5">
                        <a:lumMod val="40000"/>
                        <a:lumOff val="60000"/>
                      </a:schemeClr>
                    </a:solidFill>
                  </a:tcPr>
                </a:tc>
                <a:tc>
                  <a:txBody>
                    <a:bodyPr/>
                    <a:p>
                      <a:pPr>
                        <a:defRPr/>
                      </a:pPr>
                      <a:r>
                        <a:t>Zijn is waar</a:t>
                      </a: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p>
                  </a:txBody>
                  <a:tcPr>
                    <a:solidFill>
                      <a:schemeClr val="accent5">
                        <a:lumMod val="40000"/>
                        <a:lumOff val="60000"/>
                      </a:schemeClr>
                    </a:solidFill>
                  </a:tcPr>
                </a:tc>
                <a:tc>
                  <a:txBody>
                    <a:bodyPr/>
                    <a:p>
                      <a:pPr>
                        <a:defRPr/>
                      </a:pPr>
                      <a:r>
                        <a:rPr b="1">
                          <a:solidFill>
                            <a:srgbClr val="0070C0"/>
                          </a:solidFill>
                        </a:rPr>
                        <a:t>Richter</a:t>
                      </a:r>
                      <a:endParaRPr>
                        <a:solidFill>
                          <a:srgbClr val="FF0000"/>
                        </a:solidFill>
                      </a:endParaRPr>
                    </a:p>
                  </a:txBody>
                  <a:tcPr>
                    <a:solidFill>
                      <a:schemeClr val="accent5">
                        <a:lumMod val="40000"/>
                        <a:lumOff val="60000"/>
                      </a:schemeClr>
                    </a:solidFill>
                  </a:tcPr>
                </a:tc>
              </a:tr>
            </a:tbl>
          </a:graphicData>
        </a:graphic>
      </p:graphicFrame>
      <p:sp>
        <p:nvSpPr>
          <p:cNvPr id="10031141" name="Right Arrow 10031140"/>
          <p:cNvSpPr/>
          <p:nvPr/>
        </p:nvSpPr>
        <p:spPr bwMode="auto">
          <a:xfrm rot="16199969">
            <a:off x="5943692" y="4982446"/>
            <a:ext cx="384613" cy="431601"/>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219607920" name="Right Arrow 1219607919"/>
          <p:cNvSpPr/>
          <p:nvPr/>
        </p:nvSpPr>
        <p:spPr bwMode="auto">
          <a:xfrm rot="16199969">
            <a:off x="3139096" y="2333901"/>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57290089" name="Curved Down Arrow 257290088"/>
          <p:cNvSpPr/>
          <p:nvPr/>
        </p:nvSpPr>
        <p:spPr bwMode="auto">
          <a:xfrm rot="5399976">
            <a:off x="9309735" y="3355340"/>
            <a:ext cx="4465955" cy="1252855"/>
          </a:xfrm>
          <a:prstGeom prst="curvedDownArrow">
            <a:avLst>
              <a:gd name="adj1" fmla="val 25000"/>
              <a:gd name="adj2" fmla="val 49875"/>
              <a:gd name="adj3" fmla="val 25000"/>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graphicFrame>
        <p:nvGraphicFramePr>
          <p:cNvPr id="671060567" name="Table 67106056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434600656" name="Right Arrow 434600655"/>
          <p:cNvSpPr/>
          <p:nvPr/>
        </p:nvSpPr>
        <p:spPr bwMode="auto">
          <a:xfrm rot="16199969">
            <a:off x="5880291"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940974739" name="Right Arrow 1940974738"/>
          <p:cNvSpPr/>
          <p:nvPr/>
        </p:nvSpPr>
        <p:spPr bwMode="auto">
          <a:xfrm rot="16199969">
            <a:off x="3139096"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8344075" name="Right Arrow 168344074"/>
          <p:cNvSpPr/>
          <p:nvPr/>
        </p:nvSpPr>
        <p:spPr bwMode="auto">
          <a:xfrm rot="16199969">
            <a:off x="5880291"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666590429" name="Right Arrow 666590428"/>
          <p:cNvSpPr/>
          <p:nvPr/>
        </p:nvSpPr>
        <p:spPr bwMode="auto">
          <a:xfrm rot="16199969">
            <a:off x="45536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45436361" name="Right Arrow 45436360"/>
          <p:cNvSpPr/>
          <p:nvPr/>
        </p:nvSpPr>
        <p:spPr bwMode="auto">
          <a:xfrm rot="16199969">
            <a:off x="4553679"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085298055" name="Right Arrow 1085298054"/>
          <p:cNvSpPr/>
          <p:nvPr/>
        </p:nvSpPr>
        <p:spPr bwMode="auto">
          <a:xfrm rot="16199969">
            <a:off x="7322754"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57330354" name="Right Arrow 257330353"/>
          <p:cNvSpPr/>
          <p:nvPr/>
        </p:nvSpPr>
        <p:spPr bwMode="auto">
          <a:xfrm rot="16199969">
            <a:off x="7322754"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019827209" name="Right Arrow 2019827208"/>
          <p:cNvSpPr/>
          <p:nvPr/>
        </p:nvSpPr>
        <p:spPr bwMode="auto">
          <a:xfrm rot="16199969">
            <a:off x="8629742"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18688197" name="Right Arrow 118688196"/>
          <p:cNvSpPr/>
          <p:nvPr/>
        </p:nvSpPr>
        <p:spPr bwMode="auto">
          <a:xfrm rot="16199969">
            <a:off x="8629742" y="2325246"/>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1637304510" name="Right Arrow 1637304509"/>
          <p:cNvSpPr/>
          <p:nvPr/>
        </p:nvSpPr>
        <p:spPr bwMode="auto">
          <a:xfrm rot="16199969">
            <a:off x="9996579" y="3673353"/>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253078008" name="Right Arrow 253078007"/>
          <p:cNvSpPr/>
          <p:nvPr/>
        </p:nvSpPr>
        <p:spPr bwMode="auto">
          <a:xfrm rot="16199969">
            <a:off x="9996579" y="2351440"/>
            <a:ext cx="384612" cy="431600"/>
          </a:xfrm>
          <a:prstGeom prst="rightArrow">
            <a:avLst>
              <a:gd name="adj1" fmla="val 50000"/>
              <a:gd name="adj2"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sp>
      <p:sp>
        <p:nvSpPr>
          <p:cNvPr id="519257198" name="Oval 519257197"/>
          <p:cNvSpPr/>
          <p:nvPr/>
        </p:nvSpPr>
        <p:spPr bwMode="auto">
          <a:xfrm>
            <a:off x="6818544" y="1230210"/>
            <a:ext cx="1393031" cy="869155"/>
          </a:xfrm>
          <a:prstGeom prst="ellipse">
            <a:avLst/>
          </a:prstGeom>
          <a:solidFill>
            <a:schemeClr val="accent1">
              <a:alpha val="7999"/>
            </a:schemeClr>
          </a:solidFill>
          <a:ln w="12700" cap="flat" cmpd="sng" algn="ctr">
            <a:solidFill>
              <a:schemeClr val="accent1">
                <a:shade val="50000"/>
                <a:alpha val="82000"/>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246979915" name="Text Box 246979914"/>
          <p:cNvSpPr txBox="1"/>
          <p:nvPr/>
        </p:nvSpPr>
        <p:spPr bwMode="auto">
          <a:xfrm>
            <a:off x="-35982" y="2745580"/>
            <a:ext cx="271418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Wordings-wereld</a:t>
            </a:r>
            <a:r>
              <a:t>:</a:t>
            </a:r>
          </a:p>
          <a:p>
            <a:pPr>
              <a:defRPr/>
            </a:pPr>
            <a:r>
              <a:rPr lang="nl-NL" sz="1800" i="0" u="none" strike="noStrike" cap="none" spc="0">
                <a:solidFill>
                  <a:schemeClr val="tx1"/>
                </a:solidFill>
                <a:latin typeface="Arial" panose="020B0604020202020204"/>
                <a:ea typeface="Arial" panose="020B0604020202020204"/>
                <a:cs typeface="Arial" panose="020B0604020202020204"/>
              </a:rPr>
              <a:t>Lineair denken</a:t>
            </a:r>
            <a:r>
              <a:rPr lang="nl-NL" sz="1800" b="1" i="0" u="none" strike="noStrike" cap="none" spc="0">
                <a:solidFill>
                  <a:srgbClr val="0070C0"/>
                </a:solidFill>
                <a:latin typeface="Arial" panose="020B0604020202020204"/>
                <a:ea typeface="Arial" panose="020B0604020202020204"/>
                <a:cs typeface="Arial" panose="020B0604020202020204"/>
              </a:rPr>
              <a:t> </a:t>
            </a:r>
            <a:r>
              <a:t>concept</a:t>
            </a:r>
          </a:p>
        </p:txBody>
      </p:sp>
      <p:sp>
        <p:nvSpPr>
          <p:cNvPr id="795068364" name="Text Box 1966102700"/>
          <p:cNvSpPr txBox="1"/>
          <p:nvPr/>
        </p:nvSpPr>
        <p:spPr bwMode="auto">
          <a:xfrm>
            <a:off x="-39552" y="4007047"/>
            <a:ext cx="288909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Ziels-wereld</a:t>
            </a:r>
            <a:r>
              <a:rPr>
                <a:solidFill>
                  <a:srgbClr val="0070C0"/>
                </a:solidFill>
              </a:rPr>
              <a:t>:</a:t>
            </a:r>
            <a:endParaRPr>
              <a:solidFill>
                <a:srgbClr val="0070C0"/>
              </a:solidFill>
            </a:endParaRPr>
          </a:p>
          <a:p>
            <a:pPr>
              <a:defRPr/>
            </a:pPr>
            <a:r>
              <a:rPr>
                <a:solidFill>
                  <a:srgbClr val="0070C0"/>
                </a:solidFill>
              </a:rPr>
              <a:t>betekenisgevend </a:t>
            </a:r>
            <a:endParaRPr>
              <a:solidFill>
                <a:srgbClr val="0070C0"/>
              </a:solidFill>
            </a:endParaRPr>
          </a:p>
          <a:p>
            <a:pPr>
              <a:defRPr/>
            </a:pPr>
            <a:r>
              <a:rPr lang="nl-NL">
                <a:solidFill>
                  <a:srgbClr val="0070C0"/>
                </a:solidFill>
              </a:rPr>
              <a:t>spiralend denken </a:t>
            </a:r>
            <a:r>
              <a:rPr>
                <a:solidFill>
                  <a:srgbClr val="0070C0"/>
                </a:solidFill>
              </a:rPr>
              <a:t>concept</a:t>
            </a:r>
            <a:endParaRPr>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00233467"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15164997" name="Text Box 15164996"/>
          <p:cNvSpPr txBox="1"/>
          <p:nvPr/>
        </p:nvSpPr>
        <p:spPr bwMode="auto">
          <a:xfrm>
            <a:off x="120827" y="897754"/>
            <a:ext cx="12079569" cy="147637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a:p>
            <a:pPr algn="l">
              <a:defRPr/>
            </a:pPr>
            <a:r>
              <a:t>Het mentaal mechanisme om dit mentaal parasiteren voor elkaar te k</a:t>
            </a:r>
            <a:r>
              <a:rPr lang="nl-NL"/>
              <a:t>rijg</a:t>
            </a:r>
            <a:r>
              <a:t>en is driedelig van aard. Deze drie aspecten staan niet los van elkaar maar zijn met elkaar vervlochten en worden in combinatie toegepast.</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0128661" name="Title 1"/>
          <p:cNvSpPr>
            <a:spLocks noGrp="1"/>
          </p:cNvSpPr>
          <p:nvPr>
            <p:ph type="ctrTitle"/>
          </p:nvPr>
        </p:nvSpPr>
        <p:spPr bwMode="auto">
          <a:xfrm>
            <a:off x="1280354" y="46236"/>
            <a:ext cx="9144000" cy="809670"/>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Transitie</a:t>
            </a:r>
            <a:r>
              <a:rPr lang="nl-NL" sz="4500" b="0" i="0" u="none" strike="noStrike" cap="none" spc="0">
                <a:solidFill>
                  <a:srgbClr val="0070C0"/>
                </a:solidFill>
                <a:latin typeface="Arial Black" panose="020B0A04020102020204"/>
                <a:ea typeface="Arial Black" panose="020B0A04020102020204"/>
                <a:cs typeface="Arial Black" panose="020B0A04020102020204"/>
              </a:rPr>
              <a:t> </a:t>
            </a:r>
            <a:r>
              <a:rPr lang="nl-NL" sz="4500" b="0" i="0" u="none" strike="noStrike" cap="none" spc="0">
                <a:solidFill>
                  <a:schemeClr val="bg1"/>
                </a:solidFill>
                <a:latin typeface="Arial Black" panose="020B0A04020102020204"/>
                <a:ea typeface="Arial Black" panose="020B0A04020102020204"/>
                <a:cs typeface="Arial Black" panose="020B0A04020102020204"/>
              </a:rPr>
              <a:t>– Witte Magie</a:t>
            </a:r>
            <a:endParaRPr lang="nl-NL"/>
          </a:p>
        </p:txBody>
      </p:sp>
      <p:sp>
        <p:nvSpPr>
          <p:cNvPr id="2084603201" name="Subtitle 2"/>
          <p:cNvSpPr>
            <a:spLocks noGrp="1"/>
          </p:cNvSpPr>
          <p:nvPr>
            <p:ph type="subTitle" idx="1"/>
          </p:nvPr>
        </p:nvSpPr>
        <p:spPr bwMode="auto">
          <a:xfrm>
            <a:off x="1411323" y="884435"/>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t>Van </a:t>
            </a:r>
            <a:r>
              <a:rPr lang="nl-NL"/>
              <a:t>Conceptgeest</a:t>
            </a:r>
            <a:r>
              <a:t> naar </a:t>
            </a:r>
            <a:r>
              <a:rPr lang="nl-NL"/>
              <a:t>de Vrije Zijns geest</a:t>
            </a:r>
            <a:endParaRPr lang="nl-NL"/>
          </a:p>
        </p:txBody>
      </p:sp>
      <p:sp>
        <p:nvSpPr>
          <p:cNvPr id="1669166291" name="Text Box 1669166290"/>
          <p:cNvSpPr txBox="1"/>
          <p:nvPr/>
        </p:nvSpPr>
        <p:spPr bwMode="auto">
          <a:xfrm>
            <a:off x="394123" y="1464467"/>
            <a:ext cx="5382107" cy="175323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Parasiterende</a:t>
            </a:r>
            <a:r>
              <a:t> Kolonisatie:</a:t>
            </a:r>
          </a:p>
          <a:p>
            <a:pPr marL="283845" indent="-283845">
              <a:buFont typeface="Arial" panose="020B0604020202020204"/>
              <a:buChar char="–"/>
              <a:defRPr/>
            </a:pPr>
            <a:r>
              <a:t>stelen van de essentie</a:t>
            </a:r>
          </a:p>
          <a:p>
            <a:pPr marL="283845" indent="-283845">
              <a:buFont typeface="Arial" panose="020B0604020202020204"/>
              <a:buChar char="–"/>
              <a:defRPr/>
            </a:pPr>
            <a:r>
              <a:t>essentiële waarde ontnemen</a:t>
            </a:r>
          </a:p>
          <a:p>
            <a:pPr marL="283845" indent="-283845">
              <a:buFont typeface="Arial" panose="020B0604020202020204"/>
              <a:buChar char="–"/>
              <a:defRPr/>
            </a:pPr>
            <a:r>
              <a:t>husselen tot bruikbare concepten</a:t>
            </a:r>
          </a:p>
          <a:p>
            <a:pPr marL="283845" indent="-283845">
              <a:buFont typeface="Arial" panose="020B0604020202020204"/>
              <a:buChar char="–"/>
              <a:defRPr/>
            </a:pPr>
            <a:r>
              <a:t>bruikbare concepten omzetten tot ‘de waarheid’</a:t>
            </a:r>
          </a:p>
          <a:p>
            <a:pPr marL="283845" indent="-283845">
              <a:buFont typeface="Arial" panose="020B0604020202020204"/>
              <a:buChar char="–"/>
              <a:defRPr/>
            </a:pPr>
            <a:r>
              <a:t>alles om te onderdrukken en winstbelang</a:t>
            </a:r>
          </a:p>
        </p:txBody>
      </p:sp>
      <p:sp>
        <p:nvSpPr>
          <p:cNvPr id="1721201051" name="Text Box 1721201050"/>
          <p:cNvSpPr txBox="1"/>
          <p:nvPr/>
        </p:nvSpPr>
        <p:spPr bwMode="auto">
          <a:xfrm>
            <a:off x="6213899" y="1464468"/>
            <a:ext cx="5868993" cy="17377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Schepping:</a:t>
            </a:r>
          </a:p>
          <a:p>
            <a:pPr marL="283845" indent="-283845">
              <a:buFont typeface="Arial" panose="020B0604020202020204"/>
              <a:buChar char="–"/>
              <a:defRPr/>
            </a:pPr>
            <a:r>
              <a:t>grondstof</a:t>
            </a:r>
            <a:r>
              <a:t> is inherent aan de schepping</a:t>
            </a:r>
          </a:p>
          <a:p>
            <a:pPr marL="283845" indent="-283845">
              <a:buFont typeface="Arial" panose="020B0604020202020204"/>
              <a:buChar char="–"/>
              <a:defRPr/>
            </a:pPr>
            <a:r>
              <a:t>Het verstoren van de natuurlijke orde is ECHTE </a:t>
            </a:r>
            <a:r>
              <a:t>zonde</a:t>
            </a:r>
          </a:p>
          <a:p>
            <a:pPr marL="283845" indent="-283845">
              <a:buFont typeface="Arial" panose="020B0604020202020204"/>
              <a:buChar char="–"/>
              <a:defRPr/>
            </a:pPr>
            <a:r>
              <a:t>de ordeverstorer dient zelf de orde te herstellen</a:t>
            </a:r>
          </a:p>
          <a:p>
            <a:pPr marL="283845" indent="-283845">
              <a:buFont typeface="Arial" panose="020B0604020202020204"/>
              <a:buChar char="–"/>
              <a:defRPr/>
            </a:pPr>
            <a:r>
              <a:t>de leugen voor waar aan zien is ZIEK</a:t>
            </a:r>
          </a:p>
        </p:txBody>
      </p:sp>
      <p:sp>
        <p:nvSpPr>
          <p:cNvPr id="595107190" name="Text Box 595107189"/>
          <p:cNvSpPr txBox="1"/>
          <p:nvPr/>
        </p:nvSpPr>
        <p:spPr bwMode="auto">
          <a:xfrm>
            <a:off x="336972" y="3388518"/>
            <a:ext cx="5311186" cy="20120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Mindset</a:t>
            </a:r>
            <a:r>
              <a:t>:</a:t>
            </a:r>
          </a:p>
          <a:p>
            <a:pPr marL="283845"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concepten als waarheid verkopen via</a:t>
            </a:r>
            <a:endParaRPr lang="nl-NL" sz="1800" b="0" i="0" u="none" strike="noStrike" cap="none" spc="0">
              <a:solidFill>
                <a:schemeClr val="tx1"/>
              </a:solidFill>
              <a:latin typeface="Times New Roman" panose="02020603050405020304"/>
              <a:cs typeface="Times New Roman" panose="02020603050405020304"/>
            </a:endParaRPr>
          </a:p>
          <a:p>
            <a:pPr marL="683895" lvl="1"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misleiding, </a:t>
            </a:r>
            <a:endParaRPr lang="nl-NL" sz="1800" b="0" i="0" u="none" strike="noStrike" cap="none" spc="0">
              <a:solidFill>
                <a:schemeClr val="tx1"/>
              </a:solidFill>
              <a:latin typeface="Times New Roman" panose="02020603050405020304"/>
              <a:cs typeface="Times New Roman" panose="02020603050405020304"/>
            </a:endParaRPr>
          </a:p>
          <a:p>
            <a:pPr marL="683895" lvl="1"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leugens, </a:t>
            </a:r>
            <a:endParaRPr lang="nl-NL" sz="1800" b="0" i="0" u="none" strike="noStrike" cap="none" spc="0">
              <a:solidFill>
                <a:schemeClr val="tx1"/>
              </a:solidFill>
              <a:latin typeface="Times New Roman" panose="02020603050405020304"/>
              <a:cs typeface="Times New Roman" panose="02020603050405020304"/>
            </a:endParaRPr>
          </a:p>
          <a:p>
            <a:pPr marL="683895" lvl="1"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fraude,</a:t>
            </a:r>
            <a:endParaRPr lang="nl-NL" sz="1800" b="0" i="0" u="none" strike="noStrike" cap="none" spc="0">
              <a:solidFill>
                <a:schemeClr val="tx1"/>
              </a:solidFill>
              <a:latin typeface="Times New Roman" panose="02020603050405020304"/>
              <a:cs typeface="Times New Roman" panose="02020603050405020304"/>
            </a:endParaRPr>
          </a:p>
          <a:p>
            <a:pPr marL="683895" lvl="1"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bedreiging en </a:t>
            </a:r>
            <a:endParaRPr lang="nl-NL" sz="1800" b="0" i="0" u="none" strike="noStrike" cap="none" spc="0">
              <a:solidFill>
                <a:schemeClr val="tx1"/>
              </a:solidFill>
              <a:latin typeface="Times New Roman" panose="02020603050405020304"/>
              <a:cs typeface="Times New Roman" panose="02020603050405020304"/>
            </a:endParaRPr>
          </a:p>
          <a:p>
            <a:pPr marL="683895" lvl="1" indent="-283845">
              <a:buFont typeface="Arial" panose="020B0604020202020204"/>
              <a:buChar char="–"/>
              <a:defRPr/>
            </a:pPr>
            <a:r>
              <a:rPr lang="nl-NL" sz="1800" b="0" i="0" u="none" strike="noStrike" cap="none" spc="0">
                <a:solidFill>
                  <a:schemeClr val="tx1"/>
                </a:solidFill>
                <a:latin typeface="Arial" panose="020B0604020202020204"/>
                <a:ea typeface="Arial" panose="020B0604020202020204"/>
                <a:cs typeface="Arial" panose="020B0604020202020204"/>
              </a:rPr>
              <a:t>bedrog</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599509147" name="Text Box 599509146"/>
          <p:cNvSpPr txBox="1"/>
          <p:nvPr/>
        </p:nvSpPr>
        <p:spPr bwMode="auto">
          <a:xfrm>
            <a:off x="394123" y="5464966"/>
            <a:ext cx="530506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het vergt een </a:t>
            </a:r>
            <a:r>
              <a:rPr>
                <a:solidFill>
                  <a:srgbClr val="FF0000"/>
                </a:solidFill>
              </a:rPr>
              <a:t>passieve ervaring van de slaaf, de trustee, het slachtoffer</a:t>
            </a:r>
            <a:endParaRPr>
              <a:solidFill>
                <a:srgbClr val="FF0000"/>
              </a:solidFill>
            </a:endParaRPr>
          </a:p>
        </p:txBody>
      </p:sp>
      <p:sp>
        <p:nvSpPr>
          <p:cNvPr id="1297431028" name="Text Box 1297431027"/>
          <p:cNvSpPr txBox="1"/>
          <p:nvPr/>
        </p:nvSpPr>
        <p:spPr bwMode="auto">
          <a:xfrm>
            <a:off x="394122" y="5750715"/>
            <a:ext cx="2325720" cy="10062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p>
          <a:p>
            <a:pPr>
              <a:defRPr/>
            </a:pPr>
            <a:r>
              <a:t>Kortom:</a:t>
            </a:r>
          </a:p>
          <a:p>
            <a:pPr>
              <a:defRPr/>
            </a:pPr>
            <a:r>
              <a:rPr sz="2400" b="1">
                <a:solidFill>
                  <a:srgbClr val="FF0000"/>
                </a:solidFill>
              </a:rPr>
              <a:t>Conceptgeest!  </a:t>
            </a:r>
            <a:endParaRPr sz="2400" b="1">
              <a:solidFill>
                <a:srgbClr val="FF0000"/>
              </a:solidFill>
            </a:endParaRPr>
          </a:p>
        </p:txBody>
      </p:sp>
      <p:sp>
        <p:nvSpPr>
          <p:cNvPr id="1397843174" name="Text Box 1397843173"/>
          <p:cNvSpPr txBox="1"/>
          <p:nvPr/>
        </p:nvSpPr>
        <p:spPr bwMode="auto">
          <a:xfrm>
            <a:off x="6213899" y="3388518"/>
            <a:ext cx="5866833" cy="20120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Mindset:</a:t>
            </a:r>
          </a:p>
          <a:p>
            <a:pPr marL="283845" indent="-283845">
              <a:buFont typeface="Arial" panose="020B0604020202020204"/>
              <a:buAutoNum type="arabicPeriod"/>
              <a:defRPr/>
            </a:pPr>
            <a:r>
              <a:rPr lang="nl-NL" sz="1800" b="0" i="0" u="none" strike="noStrike" cap="none" spc="0">
                <a:solidFill>
                  <a:schemeClr val="tx1"/>
                </a:solidFill>
                <a:latin typeface="Arial" panose="020B0604020202020204"/>
                <a:ea typeface="Arial" panose="020B0604020202020204"/>
                <a:cs typeface="Arial" panose="020B0604020202020204"/>
              </a:rPr>
              <a:t>ieder individu brengt zichzelf op orde via de individuele interne Richter</a:t>
            </a:r>
            <a:endParaRPr lang="nl-NL" sz="1800" b="0" i="0" u="none" strike="noStrike" cap="none" spc="0">
              <a:solidFill>
                <a:schemeClr val="tx1"/>
              </a:solidFill>
              <a:latin typeface="Arial" panose="020B0604020202020204"/>
              <a:ea typeface="Arial" panose="020B0604020202020204"/>
              <a:cs typeface="Arial" panose="020B0604020202020204"/>
            </a:endParaRPr>
          </a:p>
          <a:p>
            <a:pPr marL="283845" indent="-283845">
              <a:buFont typeface="Arial" panose="020B0604020202020204"/>
              <a:buAutoNum type="arabicPeriod"/>
              <a:defRPr/>
            </a:pPr>
            <a:r>
              <a:rPr lang="nl-NL" sz="1800" b="0" i="0" u="none" strike="noStrike" cap="none" spc="0">
                <a:solidFill>
                  <a:schemeClr val="tx1"/>
                </a:solidFill>
                <a:latin typeface="Arial" panose="020B0604020202020204"/>
                <a:ea typeface="Arial" panose="020B0604020202020204"/>
                <a:cs typeface="Arial" panose="020B0604020202020204"/>
              </a:rPr>
              <a:t>draagt zorg voor de gemeenschap en de schepping zonder orde te verstoren</a:t>
            </a:r>
            <a:endParaRPr lang="nl-NL" sz="1800" b="0" i="0" u="none" strike="noStrike" cap="none" spc="0">
              <a:solidFill>
                <a:schemeClr val="tx1"/>
              </a:solidFill>
              <a:latin typeface="Arial" panose="020B0604020202020204"/>
              <a:ea typeface="Arial" panose="020B0604020202020204"/>
              <a:cs typeface="Arial" panose="020B0604020202020204"/>
            </a:endParaRPr>
          </a:p>
          <a:p>
            <a:pPr marL="283845" indent="-283845">
              <a:buFont typeface="Arial" panose="020B0604020202020204"/>
              <a:buAutoNum type="arabicPeriod"/>
              <a:defRPr/>
            </a:pPr>
            <a:r>
              <a:rPr lang="nl-NL" sz="1800" b="0" i="0" u="none" strike="noStrike" cap="none" spc="0">
                <a:solidFill>
                  <a:schemeClr val="tx1"/>
                </a:solidFill>
                <a:latin typeface="Arial" panose="020B0604020202020204"/>
                <a:ea typeface="Arial" panose="020B0604020202020204"/>
                <a:cs typeface="Arial" panose="020B0604020202020204"/>
              </a:rPr>
              <a:t>focust zich op zinvolle, betekenisgevende aspecten</a:t>
            </a:r>
            <a:endParaRPr lang="nl-NL" sz="1800" b="0" i="0" u="none" strike="noStrike" cap="none" spc="0">
              <a:solidFill>
                <a:schemeClr val="tx1"/>
              </a:solidFill>
              <a:latin typeface="Arial" panose="020B0604020202020204"/>
              <a:ea typeface="Arial" panose="020B0604020202020204"/>
              <a:cs typeface="Arial" panose="020B0604020202020204"/>
            </a:endParaRPr>
          </a:p>
          <a:p>
            <a:pPr marL="283845" indent="-283845">
              <a:buFont typeface="Arial" panose="020B0604020202020204"/>
              <a:buAutoNum type="arabicPeriod"/>
              <a:defRPr/>
            </a:pPr>
            <a:r>
              <a:rPr lang="nl-NL" sz="1800" b="0" i="0" u="none" strike="noStrike" cap="none" spc="0">
                <a:solidFill>
                  <a:schemeClr val="tx1"/>
                </a:solidFill>
                <a:latin typeface="Arial" panose="020B0604020202020204"/>
                <a:ea typeface="Arial" panose="020B0604020202020204"/>
                <a:cs typeface="Arial" panose="020B0604020202020204"/>
              </a:rPr>
              <a:t>en vooral, leeft voor ..</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1489568875" name="Text Box 1489568874"/>
          <p:cNvSpPr txBox="1"/>
          <p:nvPr/>
        </p:nvSpPr>
        <p:spPr bwMode="auto">
          <a:xfrm>
            <a:off x="6173822" y="5400558"/>
            <a:ext cx="587907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het vergt een </a:t>
            </a:r>
            <a:r>
              <a:rPr lang="nl-NL" sz="1800" b="0" i="0" u="none" strike="noStrike" cap="none" spc="0">
                <a:solidFill>
                  <a:srgbClr val="0070C0"/>
                </a:solidFill>
                <a:latin typeface="Arial" panose="020B0604020202020204"/>
                <a:ea typeface="Arial" panose="020B0604020202020204"/>
                <a:cs typeface="Arial" panose="020B0604020202020204"/>
              </a:rPr>
              <a:t>actieve</a:t>
            </a:r>
            <a:r>
              <a:rPr lang="nl-NL" sz="1800" b="0" i="0" u="none" strike="noStrike" cap="none" spc="0">
                <a:solidFill>
                  <a:schemeClr val="tx1"/>
                </a:solidFill>
                <a:latin typeface="Arial" panose="020B0604020202020204"/>
                <a:ea typeface="Arial" panose="020B0604020202020204"/>
                <a:cs typeface="Arial" panose="020B0604020202020204"/>
              </a:rPr>
              <a:t>, eerste hands, </a:t>
            </a:r>
            <a:r>
              <a:rPr lang="nl-NL" sz="1800" b="0" i="0" u="none" strike="noStrike" cap="none" spc="0">
                <a:solidFill>
                  <a:srgbClr val="0070C0"/>
                </a:solidFill>
                <a:latin typeface="Arial" panose="020B0604020202020204"/>
                <a:ea typeface="Arial" panose="020B0604020202020204"/>
                <a:cs typeface="Arial" panose="020B0604020202020204"/>
              </a:rPr>
              <a:t>ervaring van de ontwakende mens</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1828491121" name="Text Box 1828491120"/>
          <p:cNvSpPr txBox="1"/>
          <p:nvPr/>
        </p:nvSpPr>
        <p:spPr bwMode="auto">
          <a:xfrm>
            <a:off x="6173821" y="6021650"/>
            <a:ext cx="3323052" cy="7318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Kortom:</a:t>
            </a:r>
          </a:p>
          <a:p>
            <a:pPr>
              <a:defRPr/>
            </a:pPr>
            <a:r>
              <a:rPr sz="2400" b="1">
                <a:solidFill>
                  <a:srgbClr val="0070C0"/>
                </a:solidFill>
              </a:rPr>
              <a:t>De Vrije Zijns geest!</a:t>
            </a:r>
            <a:endParaRPr sz="2400" b="1">
              <a:solidFill>
                <a:srgbClr val="0070C0"/>
              </a:solidFill>
            </a:endParaRPr>
          </a:p>
        </p:txBody>
      </p:sp>
      <p:sp>
        <p:nvSpPr>
          <p:cNvPr id="1030253471" name="Text Box 1030253470"/>
          <p:cNvSpPr txBox="1"/>
          <p:nvPr/>
        </p:nvSpPr>
        <p:spPr bwMode="auto">
          <a:xfrm>
            <a:off x="2701237" y="6140388"/>
            <a:ext cx="31872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sz="3600" b="1">
                <a:solidFill>
                  <a:srgbClr val="C00000"/>
                </a:solidFill>
              </a:rPr>
              <a:t>Wantrouwen</a:t>
            </a:r>
            <a:endParaRPr sz="3600"/>
          </a:p>
        </p:txBody>
      </p:sp>
      <p:sp>
        <p:nvSpPr>
          <p:cNvPr id="453718133" name="Text Box 453718132"/>
          <p:cNvSpPr txBox="1"/>
          <p:nvPr/>
        </p:nvSpPr>
        <p:spPr bwMode="auto">
          <a:xfrm>
            <a:off x="9436759" y="6147983"/>
            <a:ext cx="270412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sz="3600" b="1">
                <a:solidFill>
                  <a:srgbClr val="0070C0"/>
                </a:solidFill>
              </a:rPr>
              <a:t>Vertrouwen</a:t>
            </a:r>
            <a:endParaRPr sz="36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69166291"/>
                                        </p:tgtEl>
                                        <p:attrNameLst>
                                          <p:attrName>style.visibility</p:attrName>
                                        </p:attrNameLst>
                                      </p:cBhvr>
                                      <p:to>
                                        <p:strVal val="visible"/>
                                      </p:to>
                                    </p:set>
                                    <p:anim calcmode="lin" valueType="num">
                                      <p:cBhvr additive="base">
                                        <p:cTn id="7" dur="500" fill="hold"/>
                                        <p:tgtEl>
                                          <p:spTgt spid="1669166291"/>
                                        </p:tgtEl>
                                        <p:attrNameLst>
                                          <p:attrName>ppt_x</p:attrName>
                                        </p:attrNameLst>
                                      </p:cBhvr>
                                      <p:tavLst>
                                        <p:tav tm="0">
                                          <p:val>
                                            <p:strVal val="#ppt_x"/>
                                          </p:val>
                                        </p:tav>
                                        <p:tav tm="100000">
                                          <p:val>
                                            <p:strVal val="#ppt_x"/>
                                          </p:val>
                                        </p:tav>
                                      </p:tavLst>
                                    </p:anim>
                                    <p:anim calcmode="lin" valueType="num">
                                      <p:cBhvr additive="base">
                                        <p:cTn id="8" dur="500" fill="hold"/>
                                        <p:tgtEl>
                                          <p:spTgt spid="166916629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95107190"/>
                                        </p:tgtEl>
                                        <p:attrNameLst>
                                          <p:attrName>style.visibility</p:attrName>
                                        </p:attrNameLst>
                                      </p:cBhvr>
                                      <p:to>
                                        <p:strVal val="visible"/>
                                      </p:to>
                                    </p:set>
                                    <p:anim calcmode="lin" valueType="num">
                                      <p:cBhvr additive="base">
                                        <p:cTn id="13" dur="500" fill="hold"/>
                                        <p:tgtEl>
                                          <p:spTgt spid="595107190"/>
                                        </p:tgtEl>
                                        <p:attrNameLst>
                                          <p:attrName>ppt_x</p:attrName>
                                        </p:attrNameLst>
                                      </p:cBhvr>
                                      <p:tavLst>
                                        <p:tav tm="0">
                                          <p:val>
                                            <p:strVal val="#ppt_x"/>
                                          </p:val>
                                        </p:tav>
                                        <p:tav tm="100000">
                                          <p:val>
                                            <p:strVal val="#ppt_x"/>
                                          </p:val>
                                        </p:tav>
                                      </p:tavLst>
                                    </p:anim>
                                    <p:anim calcmode="lin" valueType="num">
                                      <p:cBhvr additive="base">
                                        <p:cTn id="14" dur="500" fill="hold"/>
                                        <p:tgtEl>
                                          <p:spTgt spid="5951071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99509147"/>
                                        </p:tgtEl>
                                        <p:attrNameLst>
                                          <p:attrName>style.visibility</p:attrName>
                                        </p:attrNameLst>
                                      </p:cBhvr>
                                      <p:to>
                                        <p:strVal val="visible"/>
                                      </p:to>
                                    </p:set>
                                    <p:anim calcmode="lin" valueType="num">
                                      <p:cBhvr additive="base">
                                        <p:cTn id="19" dur="500" fill="hold"/>
                                        <p:tgtEl>
                                          <p:spTgt spid="599509147"/>
                                        </p:tgtEl>
                                        <p:attrNameLst>
                                          <p:attrName>ppt_x</p:attrName>
                                        </p:attrNameLst>
                                      </p:cBhvr>
                                      <p:tavLst>
                                        <p:tav tm="0">
                                          <p:val>
                                            <p:strVal val="#ppt_x"/>
                                          </p:val>
                                        </p:tav>
                                        <p:tav tm="100000">
                                          <p:val>
                                            <p:strVal val="#ppt_x"/>
                                          </p:val>
                                        </p:tav>
                                      </p:tavLst>
                                    </p:anim>
                                    <p:anim calcmode="lin" valueType="num">
                                      <p:cBhvr additive="base">
                                        <p:cTn id="20" dur="500" fill="hold"/>
                                        <p:tgtEl>
                                          <p:spTgt spid="59950914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97431028"/>
                                        </p:tgtEl>
                                        <p:attrNameLst>
                                          <p:attrName>style.visibility</p:attrName>
                                        </p:attrNameLst>
                                      </p:cBhvr>
                                      <p:to>
                                        <p:strVal val="visible"/>
                                      </p:to>
                                    </p:set>
                                    <p:anim calcmode="lin" valueType="num">
                                      <p:cBhvr additive="base">
                                        <p:cTn id="25" dur="500" fill="hold"/>
                                        <p:tgtEl>
                                          <p:spTgt spid="1297431028"/>
                                        </p:tgtEl>
                                        <p:attrNameLst>
                                          <p:attrName>ppt_x</p:attrName>
                                        </p:attrNameLst>
                                      </p:cBhvr>
                                      <p:tavLst>
                                        <p:tav tm="0">
                                          <p:val>
                                            <p:strVal val="#ppt_x"/>
                                          </p:val>
                                        </p:tav>
                                        <p:tav tm="100000">
                                          <p:val>
                                            <p:strVal val="#ppt_x"/>
                                          </p:val>
                                        </p:tav>
                                      </p:tavLst>
                                    </p:anim>
                                    <p:anim calcmode="lin" valueType="num">
                                      <p:cBhvr additive="base">
                                        <p:cTn id="26" dur="500" fill="hold"/>
                                        <p:tgtEl>
                                          <p:spTgt spid="129743102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030253471"/>
                                        </p:tgtEl>
                                        <p:attrNameLst>
                                          <p:attrName>style.visibility</p:attrName>
                                        </p:attrNameLst>
                                      </p:cBhvr>
                                      <p:to>
                                        <p:strVal val="visible"/>
                                      </p:to>
                                    </p:set>
                                    <p:animEffect transition="in" filter="fade">
                                      <p:cBhvr>
                                        <p:cTn id="31" dur="1000"/>
                                        <p:tgtEl>
                                          <p:spTgt spid="1030253471"/>
                                        </p:tgtEl>
                                      </p:cBhvr>
                                    </p:animEffect>
                                    <p:anim calcmode="lin" valueType="num">
                                      <p:cBhvr>
                                        <p:cTn id="32" dur="1000" fill="hold"/>
                                        <p:tgtEl>
                                          <p:spTgt spid="1030253471"/>
                                        </p:tgtEl>
                                        <p:attrNameLst>
                                          <p:attrName>ppt_x</p:attrName>
                                        </p:attrNameLst>
                                      </p:cBhvr>
                                      <p:tavLst>
                                        <p:tav tm="0">
                                          <p:val>
                                            <p:strVal val="#ppt_x"/>
                                          </p:val>
                                        </p:tav>
                                        <p:tav tm="100000">
                                          <p:val>
                                            <p:strVal val="#ppt_x"/>
                                          </p:val>
                                        </p:tav>
                                      </p:tavLst>
                                    </p:anim>
                                    <p:anim calcmode="lin" valueType="num">
                                      <p:cBhvr>
                                        <p:cTn id="33" dur="1000" fill="hold"/>
                                        <p:tgtEl>
                                          <p:spTgt spid="1030253471"/>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721201051"/>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39784317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48956887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1828491121"/>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453718133"/>
                                        </p:tgtEl>
                                        <p:attrNameLst>
                                          <p:attrName>style.visibility</p:attrName>
                                        </p:attrNameLst>
                                      </p:cBhvr>
                                      <p:to>
                                        <p:strVal val="visible"/>
                                      </p:to>
                                    </p:set>
                                    <p:animEffect transition="in" filter="fade">
                                      <p:cBhvr>
                                        <p:cTn id="54" dur="1000"/>
                                        <p:tgtEl>
                                          <p:spTgt spid="453718133"/>
                                        </p:tgtEl>
                                      </p:cBhvr>
                                    </p:animEffect>
                                    <p:anim calcmode="lin" valueType="num">
                                      <p:cBhvr>
                                        <p:cTn id="55" dur="1000" fill="hold"/>
                                        <p:tgtEl>
                                          <p:spTgt spid="453718133"/>
                                        </p:tgtEl>
                                        <p:attrNameLst>
                                          <p:attrName>ppt_x</p:attrName>
                                        </p:attrNameLst>
                                      </p:cBhvr>
                                      <p:tavLst>
                                        <p:tav tm="0">
                                          <p:val>
                                            <p:strVal val="#ppt_x"/>
                                          </p:val>
                                        </p:tav>
                                        <p:tav tm="100000">
                                          <p:val>
                                            <p:strVal val="#ppt_x"/>
                                          </p:val>
                                        </p:tav>
                                      </p:tavLst>
                                    </p:anim>
                                    <p:anim calcmode="lin" valueType="num">
                                      <p:cBhvr>
                                        <p:cTn id="56" dur="1000" fill="hold"/>
                                        <p:tgtEl>
                                          <p:spTgt spid="4537181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22088840" name="Nadpis 1"/>
          <p:cNvSpPr>
            <a:spLocks noGrp="1"/>
          </p:cNvSpPr>
          <p:nvPr>
            <p:ph type="title"/>
          </p:nvPr>
        </p:nvSpPr>
        <p:spPr bwMode="auto">
          <a:xfrm>
            <a:off x="838197" y="246062"/>
            <a:ext cx="10176301" cy="90884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639896875" name="Nadpis 1"/>
          <p:cNvSpPr>
            <a:spLocks noGrp="1"/>
          </p:cNvSpPr>
          <p:nvPr>
            <p:ph type="title"/>
          </p:nvPr>
        </p:nvSpPr>
        <p:spPr bwMode="auto">
          <a:xfrm>
            <a:off x="838197" y="246062"/>
            <a:ext cx="10176301" cy="90884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
        <p:nvSpPr>
          <p:cNvPr id="398830369" name="Isosceles Triangle 398830368"/>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31133390" name="Nadpis 1"/>
          <p:cNvSpPr>
            <a:spLocks noGrp="1"/>
          </p:cNvSpPr>
          <p:nvPr>
            <p:ph type="title"/>
          </p:nvPr>
        </p:nvSpPr>
        <p:spPr bwMode="auto">
          <a:xfrm>
            <a:off x="838197" y="246062"/>
            <a:ext cx="10176301" cy="90884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
        <p:nvSpPr>
          <p:cNvPr id="1307307549" name="Isosceles Triangle 1307307548"/>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139494669" name="Text Box 139494668"/>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9494669"/>
                                        </p:tgtEl>
                                        <p:attrNameLst>
                                          <p:attrName>style.visibility</p:attrName>
                                        </p:attrNameLst>
                                      </p:cBhvr>
                                      <p:to>
                                        <p:strVal val="visible"/>
                                      </p:to>
                                    </p:set>
                                    <p:animEffect transition="in" filter="fade">
                                      <p:cBhvr>
                                        <p:cTn id="7" dur="1000"/>
                                        <p:tgtEl>
                                          <p:spTgt spid="139494669"/>
                                        </p:tgtEl>
                                      </p:cBhvr>
                                    </p:animEffect>
                                    <p:anim calcmode="lin" valueType="num">
                                      <p:cBhvr>
                                        <p:cTn id="8" dur="1000" fill="hold"/>
                                        <p:tgtEl>
                                          <p:spTgt spid="139494669"/>
                                        </p:tgtEl>
                                        <p:attrNameLst>
                                          <p:attrName>ppt_x</p:attrName>
                                        </p:attrNameLst>
                                      </p:cBhvr>
                                      <p:tavLst>
                                        <p:tav tm="0">
                                          <p:val>
                                            <p:strVal val="#ppt_x"/>
                                          </p:val>
                                        </p:tav>
                                        <p:tav tm="100000">
                                          <p:val>
                                            <p:strVal val="#ppt_x"/>
                                          </p:val>
                                        </p:tav>
                                      </p:tavLst>
                                    </p:anim>
                                    <p:anim calcmode="lin" valueType="num">
                                      <p:cBhvr>
                                        <p:cTn id="9" dur="1000" fill="hold"/>
                                        <p:tgtEl>
                                          <p:spTgt spid="1394946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30810233" name="Nadpis 1"/>
          <p:cNvSpPr>
            <a:spLocks noGrp="1"/>
          </p:cNvSpPr>
          <p:nvPr>
            <p:ph type="title"/>
          </p:nvPr>
        </p:nvSpPr>
        <p:spPr bwMode="auto">
          <a:xfrm>
            <a:off x="838197" y="246062"/>
            <a:ext cx="10176301" cy="90884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
        <p:nvSpPr>
          <p:cNvPr id="1940821188" name="Isosceles Triangle 1940821187"/>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622214748" name="Text Box 622214747"/>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1150493933" name="Text Box 1150493932"/>
          <p:cNvSpPr txBox="1"/>
          <p:nvPr/>
        </p:nvSpPr>
        <p:spPr bwMode="auto">
          <a:xfrm>
            <a:off x="4913061"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50493933"/>
                                        </p:tgtEl>
                                        <p:attrNameLst>
                                          <p:attrName>style.visibility</p:attrName>
                                        </p:attrNameLst>
                                      </p:cBhvr>
                                      <p:to>
                                        <p:strVal val="visible"/>
                                      </p:to>
                                    </p:set>
                                    <p:animEffect transition="in" filter="fade">
                                      <p:cBhvr>
                                        <p:cTn id="7" dur="1000"/>
                                        <p:tgtEl>
                                          <p:spTgt spid="1150493933"/>
                                        </p:tgtEl>
                                      </p:cBhvr>
                                    </p:animEffect>
                                    <p:anim calcmode="lin" valueType="num">
                                      <p:cBhvr>
                                        <p:cTn id="8" dur="1000" fill="hold"/>
                                        <p:tgtEl>
                                          <p:spTgt spid="1150493933"/>
                                        </p:tgtEl>
                                        <p:attrNameLst>
                                          <p:attrName>ppt_x</p:attrName>
                                        </p:attrNameLst>
                                      </p:cBhvr>
                                      <p:tavLst>
                                        <p:tav tm="0">
                                          <p:val>
                                            <p:strVal val="#ppt_x"/>
                                          </p:val>
                                        </p:tav>
                                        <p:tav tm="100000">
                                          <p:val>
                                            <p:strVal val="#ppt_x"/>
                                          </p:val>
                                        </p:tav>
                                      </p:tavLst>
                                    </p:anim>
                                    <p:anim calcmode="lin" valueType="num">
                                      <p:cBhvr>
                                        <p:cTn id="9" dur="1000" fill="hold"/>
                                        <p:tgtEl>
                                          <p:spTgt spid="11504939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12992067" name="Isosceles Triangle 712992066"/>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1284687119" name="Isosceles Triangle 1284687118"/>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62493003" name="Text Box 62493002"/>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433859575" name="Text Box 433859574"/>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2048066589"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44442462" name="Isosceles Triangle 1744442461"/>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2134815897" name="Isosceles Triangle 2134815896"/>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745655268" name="Text Box 745655267"/>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2059851877" name="Text Box 2059851876"/>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580658656" name="Text Box 1580658655"/>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2001124999"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59851877"/>
                                        </p:tgtEl>
                                        <p:attrNameLst>
                                          <p:attrName>style.visibility</p:attrName>
                                        </p:attrNameLst>
                                      </p:cBhvr>
                                      <p:to>
                                        <p:strVal val="visible"/>
                                      </p:to>
                                    </p:set>
                                    <p:animEffect transition="in" filter="fade">
                                      <p:cBhvr>
                                        <p:cTn id="7" dur="1000"/>
                                        <p:tgtEl>
                                          <p:spTgt spid="2059851877"/>
                                        </p:tgtEl>
                                      </p:cBhvr>
                                    </p:animEffect>
                                    <p:anim calcmode="lin" valueType="num">
                                      <p:cBhvr>
                                        <p:cTn id="8" dur="1000" fill="hold"/>
                                        <p:tgtEl>
                                          <p:spTgt spid="2059851877"/>
                                        </p:tgtEl>
                                        <p:attrNameLst>
                                          <p:attrName>ppt_x</p:attrName>
                                        </p:attrNameLst>
                                      </p:cBhvr>
                                      <p:tavLst>
                                        <p:tav tm="0">
                                          <p:val>
                                            <p:strVal val="#ppt_x"/>
                                          </p:val>
                                        </p:tav>
                                        <p:tav tm="100000">
                                          <p:val>
                                            <p:strVal val="#ppt_x"/>
                                          </p:val>
                                        </p:tav>
                                      </p:tavLst>
                                    </p:anim>
                                    <p:anim calcmode="lin" valueType="num">
                                      <p:cBhvr>
                                        <p:cTn id="9" dur="1000" fill="hold"/>
                                        <p:tgtEl>
                                          <p:spTgt spid="20598518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55402732" name="Isosceles Triangle 2055402731"/>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86012071" name="Isosceles Triangle 86012070"/>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740066527" name="Text Box 740066526"/>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367260602" name="Text Box 367260601"/>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372119132" name="Text Box 1372119131"/>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1137258705" name="Text Box 1137258704"/>
          <p:cNvSpPr txBox="1"/>
          <p:nvPr/>
        </p:nvSpPr>
        <p:spPr bwMode="auto">
          <a:xfrm>
            <a:off x="4227937" y="4236238"/>
            <a:ext cx="320386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concept(overheid)</a:t>
            </a:r>
            <a:endParaRPr>
              <a:solidFill>
                <a:srgbClr val="0070C0"/>
              </a:solidFill>
            </a:endParaRPr>
          </a:p>
        </p:txBody>
      </p:sp>
      <p:sp>
        <p:nvSpPr>
          <p:cNvPr id="317869048"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37258705"/>
                                        </p:tgtEl>
                                        <p:attrNameLst>
                                          <p:attrName>style.visibility</p:attrName>
                                        </p:attrNameLst>
                                      </p:cBhvr>
                                      <p:to>
                                        <p:strVal val="visible"/>
                                      </p:to>
                                    </p:set>
                                    <p:animEffect transition="in" filter="fade">
                                      <p:cBhvr>
                                        <p:cTn id="7" dur="1000"/>
                                        <p:tgtEl>
                                          <p:spTgt spid="1137258705"/>
                                        </p:tgtEl>
                                      </p:cBhvr>
                                    </p:animEffect>
                                    <p:anim calcmode="lin" valueType="num">
                                      <p:cBhvr>
                                        <p:cTn id="8" dur="1000" fill="hold"/>
                                        <p:tgtEl>
                                          <p:spTgt spid="1137258705"/>
                                        </p:tgtEl>
                                        <p:attrNameLst>
                                          <p:attrName>ppt_x</p:attrName>
                                        </p:attrNameLst>
                                      </p:cBhvr>
                                      <p:tavLst>
                                        <p:tav tm="0">
                                          <p:val>
                                            <p:strVal val="#ppt_x"/>
                                          </p:val>
                                        </p:tav>
                                        <p:tav tm="100000">
                                          <p:val>
                                            <p:strVal val="#ppt_x"/>
                                          </p:val>
                                        </p:tav>
                                      </p:tavLst>
                                    </p:anim>
                                    <p:anim calcmode="lin" valueType="num">
                                      <p:cBhvr>
                                        <p:cTn id="9" dur="1000" fill="hold"/>
                                        <p:tgtEl>
                                          <p:spTgt spid="11372587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467148740" name="Isosceles Triangle 467148739"/>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106019710" name="Isosceles Triangle 106019709"/>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Overheids</a:t>
            </a:r>
            <a:endParaRPr sz="1200"/>
          </a:p>
          <a:p>
            <a:pPr>
              <a:defRPr/>
            </a:pPr>
            <a:r>
              <a:rPr sz="1200"/>
              <a:t>vertrouwen</a:t>
            </a:r>
            <a:endParaRPr sz="1200"/>
          </a:p>
        </p:txBody>
      </p:sp>
      <p:sp>
        <p:nvSpPr>
          <p:cNvPr id="1061464120" name="Isosceles Triangle 1061464119"/>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897728769" name="Text Box 897728768"/>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1984502768" name="Text Box 1984502767"/>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092499924" name="Text Box 1092499923"/>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929087070" name="Text Box 929087069"/>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overheid</a:t>
            </a:r>
            <a:endParaRPr>
              <a:solidFill>
                <a:srgbClr val="0070C0"/>
              </a:solidFill>
            </a:endParaRPr>
          </a:p>
        </p:txBody>
      </p:sp>
      <p:sp>
        <p:nvSpPr>
          <p:cNvPr id="1490302688"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94831094" name="Isosceles Triangle 794831093"/>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1165891095" name="Isosceles Triangle 1165891094"/>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Overheids</a:t>
            </a:r>
            <a:endParaRPr sz="1200"/>
          </a:p>
          <a:p>
            <a:pPr>
              <a:defRPr/>
            </a:pPr>
            <a:r>
              <a:rPr sz="1200"/>
              <a:t>vertrouwen</a:t>
            </a:r>
            <a:endParaRPr sz="1200"/>
          </a:p>
        </p:txBody>
      </p:sp>
      <p:sp>
        <p:nvSpPr>
          <p:cNvPr id="41947697" name="Isosceles Triangle 41947696"/>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1002147874" name="Text Box 1002147873"/>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2018015153" name="Text Box 2018015152"/>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027922640" name="Text Box 1027922639"/>
          <p:cNvSpPr txBox="1"/>
          <p:nvPr/>
        </p:nvSpPr>
        <p:spPr bwMode="auto">
          <a:xfrm>
            <a:off x="4766557" y="4569022"/>
            <a:ext cx="337113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a:t>
            </a:r>
            <a:r>
              <a:rPr>
                <a:solidFill>
                  <a:srgbClr val="0070C0"/>
                </a:solidFill>
              </a:rPr>
              <a:t>overheid</a:t>
            </a:r>
            <a:endParaRPr>
              <a:solidFill>
                <a:srgbClr val="0070C0"/>
              </a:solidFill>
            </a:endParaRPr>
          </a:p>
        </p:txBody>
      </p:sp>
      <p:sp>
        <p:nvSpPr>
          <p:cNvPr id="1427063265" name="Text Box 1427063264"/>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1258121671" name="Text Box 1258121670"/>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overheid</a:t>
            </a:r>
            <a:endParaRPr>
              <a:solidFill>
                <a:srgbClr val="0070C0"/>
              </a:solidFill>
            </a:endParaRPr>
          </a:p>
        </p:txBody>
      </p:sp>
      <p:sp>
        <p:nvSpPr>
          <p:cNvPr id="196471591"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27922640"/>
                                        </p:tgtEl>
                                        <p:attrNameLst>
                                          <p:attrName>style.visibility</p:attrName>
                                        </p:attrNameLst>
                                      </p:cBhvr>
                                      <p:to>
                                        <p:strVal val="visible"/>
                                      </p:to>
                                    </p:set>
                                    <p:animEffect transition="in" filter="fade">
                                      <p:cBhvr>
                                        <p:cTn id="7" dur="1000"/>
                                        <p:tgtEl>
                                          <p:spTgt spid="1027922640"/>
                                        </p:tgtEl>
                                      </p:cBhvr>
                                    </p:animEffect>
                                    <p:anim calcmode="lin" valueType="num">
                                      <p:cBhvr>
                                        <p:cTn id="8" dur="1000" fill="hold"/>
                                        <p:tgtEl>
                                          <p:spTgt spid="1027922640"/>
                                        </p:tgtEl>
                                        <p:attrNameLst>
                                          <p:attrName>ppt_x</p:attrName>
                                        </p:attrNameLst>
                                      </p:cBhvr>
                                      <p:tavLst>
                                        <p:tav tm="0">
                                          <p:val>
                                            <p:strVal val="#ppt_x"/>
                                          </p:val>
                                        </p:tav>
                                        <p:tav tm="100000">
                                          <p:val>
                                            <p:strVal val="#ppt_x"/>
                                          </p:val>
                                        </p:tav>
                                      </p:tavLst>
                                    </p:anim>
                                    <p:anim calcmode="lin" valueType="num">
                                      <p:cBhvr>
                                        <p:cTn id="9" dur="1000" fill="hold"/>
                                        <p:tgtEl>
                                          <p:spTgt spid="10279226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53186260"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124529347" name="Text Box 124529346"/>
          <p:cNvSpPr txBox="1"/>
          <p:nvPr/>
        </p:nvSpPr>
        <p:spPr bwMode="auto">
          <a:xfrm>
            <a:off x="120827" y="897754"/>
            <a:ext cx="12083529" cy="258445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a:p>
            <a:pPr algn="l">
              <a:defRPr/>
            </a:pPr>
            <a:r>
              <a:t>Het mentaal mechanisme om dit mentaal parasiteren voor elkaar te k</a:t>
            </a:r>
            <a:r>
              <a:rPr lang="nl-NL"/>
              <a:t>r</a:t>
            </a:r>
            <a:r>
              <a:t>ij</a:t>
            </a:r>
            <a:r>
              <a:rPr lang="nl-NL"/>
              <a:t>g</a:t>
            </a:r>
            <a:r>
              <a:t>en is driedelig van aard. Deze drie aspecten staan niet los van elkaar maar zijn met elkaar vervlochten en worden in combinatie toegepast.</a:t>
            </a:r>
          </a:p>
          <a:p>
            <a:pPr algn="l">
              <a:defRPr/>
            </a:pPr>
          </a:p>
          <a:p>
            <a:pPr algn="l">
              <a:defRPr/>
            </a:pPr>
            <a:r>
              <a:t>De eerste is </a:t>
            </a:r>
            <a:r>
              <a:rPr b="1"/>
              <a:t>abductie</a:t>
            </a:r>
            <a:r>
              <a:t>, oftewel het kapen (van de essentie), van de betekenis van woorden, het door elkaar gebruiken van, en het onderling husselen van ogenschijnlijk gelijkaardige woorden zoals, mens, persoon, individu en burger met als doel om verwarring, conflicten, te creëren.</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1238886" name="Isosceles Triangle 111238885"/>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595182914" name="Isosceles Triangle 595182913"/>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Overheids vertrouwen</a:t>
            </a:r>
            <a:endParaRPr sz="1200"/>
          </a:p>
        </p:txBody>
      </p:sp>
      <p:sp>
        <p:nvSpPr>
          <p:cNvPr id="2051660953" name="Isosceles Triangle 2051660952"/>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531452771" name="Text Box 531452770"/>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967270111" name="Text Box 967270110"/>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076885837" name="Text Box 1076885836"/>
          <p:cNvSpPr txBox="1"/>
          <p:nvPr/>
        </p:nvSpPr>
        <p:spPr bwMode="auto">
          <a:xfrm>
            <a:off x="4766557" y="4569022"/>
            <a:ext cx="337113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a:t>
            </a:r>
            <a:r>
              <a:rPr>
                <a:solidFill>
                  <a:srgbClr val="0070C0"/>
                </a:solidFill>
              </a:rPr>
              <a:t>overheid</a:t>
            </a:r>
            <a:endParaRPr>
              <a:solidFill>
                <a:srgbClr val="0070C0"/>
              </a:solidFill>
            </a:endParaRPr>
          </a:p>
        </p:txBody>
      </p:sp>
      <p:sp>
        <p:nvSpPr>
          <p:cNvPr id="1227799203" name="Text Box 1227799202"/>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351815130" name="Text Box 351815129"/>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overheid</a:t>
            </a:r>
            <a:endParaRPr>
              <a:solidFill>
                <a:srgbClr val="0070C0"/>
              </a:solidFill>
            </a:endParaRPr>
          </a:p>
        </p:txBody>
      </p:sp>
      <p:sp>
        <p:nvSpPr>
          <p:cNvPr id="1886598648" name="Text Box 1886598647"/>
          <p:cNvSpPr txBox="1"/>
          <p:nvPr/>
        </p:nvSpPr>
        <p:spPr bwMode="auto">
          <a:xfrm>
            <a:off x="4435475" y="5873115"/>
            <a:ext cx="3151505"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a:t>
            </a:r>
            <a:r>
              <a:rPr lang="nl-NL">
                <a:solidFill>
                  <a:srgbClr val="0070C0"/>
                </a:solidFill>
              </a:rPr>
              <a:t>overheids instanties</a:t>
            </a:r>
            <a:endParaRPr>
              <a:solidFill>
                <a:srgbClr val="0070C0"/>
              </a:solidFill>
            </a:endParaRPr>
          </a:p>
        </p:txBody>
      </p:sp>
      <p:sp>
        <p:nvSpPr>
          <p:cNvPr id="1170515967" name="Nadpis 1"/>
          <p:cNvSpPr>
            <a:spLocks noGrp="1"/>
          </p:cNvSpPr>
          <p:nvPr/>
        </p:nvSpPr>
        <p:spPr bwMode="auto">
          <a:xfrm>
            <a:off x="838197" y="246061"/>
            <a:ext cx="10176301" cy="908842"/>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vertrouwen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86598648"/>
                                        </p:tgtEl>
                                        <p:attrNameLst>
                                          <p:attrName>style.visibility</p:attrName>
                                        </p:attrNameLst>
                                      </p:cBhvr>
                                      <p:to>
                                        <p:strVal val="visible"/>
                                      </p:to>
                                    </p:set>
                                    <p:animEffect transition="in" filter="fade">
                                      <p:cBhvr>
                                        <p:cTn id="7" dur="1000"/>
                                        <p:tgtEl>
                                          <p:spTgt spid="1886598648"/>
                                        </p:tgtEl>
                                      </p:cBhvr>
                                    </p:animEffect>
                                    <p:anim calcmode="lin" valueType="num">
                                      <p:cBhvr>
                                        <p:cTn id="8" dur="1000" fill="hold"/>
                                        <p:tgtEl>
                                          <p:spTgt spid="1886598648"/>
                                        </p:tgtEl>
                                        <p:attrNameLst>
                                          <p:attrName>ppt_x</p:attrName>
                                        </p:attrNameLst>
                                      </p:cBhvr>
                                      <p:tavLst>
                                        <p:tav tm="0">
                                          <p:val>
                                            <p:strVal val="#ppt_x"/>
                                          </p:val>
                                        </p:tav>
                                        <p:tav tm="100000">
                                          <p:val>
                                            <p:strVal val="#ppt_x"/>
                                          </p:val>
                                        </p:tav>
                                      </p:tavLst>
                                    </p:anim>
                                    <p:anim calcmode="lin" valueType="num">
                                      <p:cBhvr>
                                        <p:cTn id="9" dur="1000" fill="hold"/>
                                        <p:tgtEl>
                                          <p:spTgt spid="18865986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67493855" name="Isosceles Triangle 1267493854"/>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757288400" name="Isosceles Triangle 757288399"/>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100">
                <a:solidFill>
                  <a:srgbClr val="C00000"/>
                </a:solidFill>
              </a:rPr>
              <a:t>Trust:</a:t>
            </a:r>
            <a:endParaRPr sz="1100">
              <a:solidFill>
                <a:srgbClr val="C00000"/>
              </a:solidFill>
            </a:endParaRPr>
          </a:p>
          <a:p>
            <a:pPr>
              <a:defRPr/>
            </a:pPr>
            <a:r>
              <a:rPr lang="nl-NL" sz="1200">
                <a:solidFill>
                  <a:srgbClr val="FF0000"/>
                </a:solidFill>
              </a:rPr>
              <a:t>Verborgen</a:t>
            </a:r>
            <a:r>
              <a:rPr sz="1200">
                <a:solidFill>
                  <a:srgbClr val="FF0000"/>
                </a:solidFill>
              </a:rPr>
              <a:t> </a:t>
            </a:r>
            <a:r>
              <a:rPr sz="1100">
                <a:solidFill>
                  <a:srgbClr val="C00000"/>
                </a:solidFill>
              </a:rPr>
              <a:t>wantrouwen</a:t>
            </a:r>
            <a:endParaRPr sz="1100">
              <a:solidFill>
                <a:srgbClr val="C00000"/>
              </a:solidFill>
            </a:endParaRPr>
          </a:p>
        </p:txBody>
      </p:sp>
      <p:sp>
        <p:nvSpPr>
          <p:cNvPr id="712744149" name="Isosceles Triangle 712744148"/>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1975957394" name="Text Box 1975957393"/>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2087359287" name="Text Box 2087359286"/>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751539442" name="Text Box 1751539441"/>
          <p:cNvSpPr txBox="1"/>
          <p:nvPr/>
        </p:nvSpPr>
        <p:spPr bwMode="auto">
          <a:xfrm>
            <a:off x="4766557" y="4569022"/>
            <a:ext cx="337113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a:t>
            </a:r>
            <a:r>
              <a:rPr>
                <a:solidFill>
                  <a:srgbClr val="0070C0"/>
                </a:solidFill>
              </a:rPr>
              <a:t>overheid</a:t>
            </a:r>
            <a:endParaRPr>
              <a:solidFill>
                <a:srgbClr val="0070C0"/>
              </a:solidFill>
            </a:endParaRPr>
          </a:p>
        </p:txBody>
      </p:sp>
      <p:sp>
        <p:nvSpPr>
          <p:cNvPr id="48851590" name="Text Box 48851589"/>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411408932" name="Text Box 411408931"/>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overheid</a:t>
            </a:r>
            <a:endParaRPr>
              <a:solidFill>
                <a:srgbClr val="0070C0"/>
              </a:solidFill>
            </a:endParaRPr>
          </a:p>
        </p:txBody>
      </p:sp>
      <p:sp>
        <p:nvSpPr>
          <p:cNvPr id="547282493" name="Nadpis 1"/>
          <p:cNvSpPr>
            <a:spLocks noGrp="1"/>
          </p:cNvSpPr>
          <p:nvPr/>
        </p:nvSpPr>
        <p:spPr bwMode="auto">
          <a:xfrm>
            <a:off x="591525" y="150810"/>
            <a:ext cx="11239499" cy="90884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rgbClr val="C00000"/>
                </a:solidFill>
                <a:latin typeface="Arial Black" panose="020B0A04020102020204"/>
                <a:ea typeface="Arial Black" panose="020B0A04020102020204"/>
                <a:cs typeface="Arial Black" panose="020B0A04020102020204"/>
              </a:rPr>
              <a:t>Conceptuele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 wantrouwen) trust constructie</a:t>
            </a:r>
            <a:endParaRPr sz="3300"/>
          </a:p>
        </p:txBody>
      </p:sp>
      <p:sp>
        <p:nvSpPr>
          <p:cNvPr id="324812926" name="Text Box 324812925"/>
          <p:cNvSpPr txBox="1"/>
          <p:nvPr/>
        </p:nvSpPr>
        <p:spPr bwMode="auto">
          <a:xfrm>
            <a:off x="4350390" y="5873347"/>
            <a:ext cx="276769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de fictieve mens</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57288400"/>
                                        </p:tgtEl>
                                        <p:attrNameLst>
                                          <p:attrName>style.visibility</p:attrName>
                                        </p:attrNameLst>
                                      </p:cBhvr>
                                      <p:to>
                                        <p:strVal val="visible"/>
                                      </p:to>
                                    </p:set>
                                    <p:animEffect transition="in" filter="fade">
                                      <p:cBhvr>
                                        <p:cTn id="7" dur="1000"/>
                                        <p:tgtEl>
                                          <p:spTgt spid="757288400"/>
                                        </p:tgtEl>
                                      </p:cBhvr>
                                    </p:animEffect>
                                    <p:anim calcmode="lin" valueType="num">
                                      <p:cBhvr>
                                        <p:cTn id="8" dur="1000" fill="hold"/>
                                        <p:tgtEl>
                                          <p:spTgt spid="757288400"/>
                                        </p:tgtEl>
                                        <p:attrNameLst>
                                          <p:attrName>ppt_x</p:attrName>
                                        </p:attrNameLst>
                                      </p:cBhvr>
                                      <p:tavLst>
                                        <p:tav tm="0">
                                          <p:val>
                                            <p:strVal val="#ppt_x"/>
                                          </p:val>
                                        </p:tav>
                                        <p:tav tm="100000">
                                          <p:val>
                                            <p:strVal val="#ppt_x"/>
                                          </p:val>
                                        </p:tav>
                                      </p:tavLst>
                                    </p:anim>
                                    <p:anim calcmode="lin" valueType="num">
                                      <p:cBhvr>
                                        <p:cTn id="9" dur="1000" fill="hold"/>
                                        <p:tgtEl>
                                          <p:spTgt spid="75728840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51539442"/>
                                        </p:tgtEl>
                                        <p:attrNameLst>
                                          <p:attrName>style.visibility</p:attrName>
                                        </p:attrNameLst>
                                      </p:cBhvr>
                                      <p:to>
                                        <p:strVal val="visible"/>
                                      </p:to>
                                    </p:set>
                                    <p:animEffect transition="in" filter="fade">
                                      <p:cBhvr>
                                        <p:cTn id="14" dur="1000"/>
                                        <p:tgtEl>
                                          <p:spTgt spid="1751539442"/>
                                        </p:tgtEl>
                                      </p:cBhvr>
                                    </p:animEffect>
                                    <p:anim calcmode="lin" valueType="num">
                                      <p:cBhvr>
                                        <p:cTn id="15" dur="1000" fill="hold"/>
                                        <p:tgtEl>
                                          <p:spTgt spid="1751539442"/>
                                        </p:tgtEl>
                                        <p:attrNameLst>
                                          <p:attrName>ppt_x</p:attrName>
                                        </p:attrNameLst>
                                      </p:cBhvr>
                                      <p:tavLst>
                                        <p:tav tm="0">
                                          <p:val>
                                            <p:strVal val="#ppt_x"/>
                                          </p:val>
                                        </p:tav>
                                        <p:tav tm="100000">
                                          <p:val>
                                            <p:strVal val="#ppt_x"/>
                                          </p:val>
                                        </p:tav>
                                      </p:tavLst>
                                    </p:anim>
                                    <p:anim calcmode="lin" valueType="num">
                                      <p:cBhvr>
                                        <p:cTn id="16" dur="1000" fill="hold"/>
                                        <p:tgtEl>
                                          <p:spTgt spid="175153944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24812926"/>
                                        </p:tgtEl>
                                        <p:attrNameLst>
                                          <p:attrName>style.visibility</p:attrName>
                                        </p:attrNameLst>
                                      </p:cBhvr>
                                      <p:to>
                                        <p:strVal val="visible"/>
                                      </p:to>
                                    </p:set>
                                    <p:animEffect transition="in" filter="fade">
                                      <p:cBhvr>
                                        <p:cTn id="21" dur="1000"/>
                                        <p:tgtEl>
                                          <p:spTgt spid="324812926"/>
                                        </p:tgtEl>
                                      </p:cBhvr>
                                    </p:animEffect>
                                    <p:anim calcmode="lin" valueType="num">
                                      <p:cBhvr>
                                        <p:cTn id="22" dur="1000" fill="hold"/>
                                        <p:tgtEl>
                                          <p:spTgt spid="324812926"/>
                                        </p:tgtEl>
                                        <p:attrNameLst>
                                          <p:attrName>ppt_x</p:attrName>
                                        </p:attrNameLst>
                                      </p:cBhvr>
                                      <p:tavLst>
                                        <p:tav tm="0">
                                          <p:val>
                                            <p:strVal val="#ppt_x"/>
                                          </p:val>
                                        </p:tav>
                                        <p:tav tm="100000">
                                          <p:val>
                                            <p:strVal val="#ppt_x"/>
                                          </p:val>
                                        </p:tav>
                                      </p:tavLst>
                                    </p:anim>
                                    <p:anim calcmode="lin" valueType="num">
                                      <p:cBhvr>
                                        <p:cTn id="23" dur="1000" fill="hold"/>
                                        <p:tgtEl>
                                          <p:spTgt spid="3248129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49819257" name="Isosceles Triangle 1549819256"/>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961191238" name="Isosceles Triangle 961191237"/>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lang="nl-NL" sz="1100" b="0" i="0" u="none" strike="noStrike" cap="none" spc="0">
                <a:solidFill>
                  <a:srgbClr val="C00000"/>
                </a:solidFill>
                <a:latin typeface="Arial" panose="020B0604020202020204"/>
                <a:ea typeface="Arial" panose="020B0604020202020204"/>
                <a:cs typeface="Arial" panose="020B0604020202020204"/>
              </a:rPr>
              <a:t>Trust:</a:t>
            </a:r>
            <a:endParaRPr sz="1200"/>
          </a:p>
          <a:p>
            <a:pPr>
              <a:defRPr/>
            </a:pPr>
            <a:r>
              <a:rPr lang="nl-NL" sz="1200" b="0" i="0" u="none" strike="noStrike" cap="none" spc="0">
                <a:solidFill>
                  <a:srgbClr val="FF0000"/>
                </a:solidFill>
                <a:latin typeface="+mn-lt"/>
                <a:ea typeface="+mn-ea"/>
                <a:cs typeface="+mn-cs"/>
              </a:rPr>
              <a:t>Verborgen </a:t>
            </a:r>
            <a:r>
              <a:rPr lang="nl-NL" sz="1100" b="0" i="0" u="none" strike="noStrike" cap="none" spc="0">
                <a:solidFill>
                  <a:srgbClr val="C00000"/>
                </a:solidFill>
                <a:latin typeface="+mn-lt"/>
                <a:ea typeface="+mn-ea"/>
                <a:cs typeface="+mn-cs"/>
              </a:rPr>
              <a:t>wantrouwen</a:t>
            </a:r>
            <a:endParaRPr lang="nl-NL" sz="1100" b="0" i="0" u="none" strike="noStrike" cap="none" spc="0">
              <a:solidFill>
                <a:srgbClr val="C00000"/>
              </a:solidFill>
              <a:latin typeface="Arial" panose="020B0604020202020204"/>
              <a:ea typeface="Arial" panose="020B0604020202020204"/>
              <a:cs typeface="Arial" panose="020B0604020202020204"/>
            </a:endParaRPr>
          </a:p>
        </p:txBody>
      </p:sp>
      <p:sp>
        <p:nvSpPr>
          <p:cNvPr id="1633821124" name="Isosceles Triangle 1633821123"/>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1979787887" name="Text Box 1979787886"/>
          <p:cNvSpPr txBox="1"/>
          <p:nvPr/>
        </p:nvSpPr>
        <p:spPr bwMode="auto">
          <a:xfrm>
            <a:off x="4870140" y="1354334"/>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131173018" name="Text Box 131173017"/>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2063172921" name="Text Box 2063172920"/>
          <p:cNvSpPr txBox="1"/>
          <p:nvPr/>
        </p:nvSpPr>
        <p:spPr bwMode="auto">
          <a:xfrm>
            <a:off x="4766557" y="4569022"/>
            <a:ext cx="337113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a:t>
            </a:r>
            <a:r>
              <a:rPr>
                <a:solidFill>
                  <a:srgbClr val="0070C0"/>
                </a:solidFill>
              </a:rPr>
              <a:t>overheid</a:t>
            </a:r>
            <a:endParaRPr>
              <a:solidFill>
                <a:srgbClr val="0070C0"/>
              </a:solidFill>
            </a:endParaRPr>
          </a:p>
        </p:txBody>
      </p:sp>
      <p:sp>
        <p:nvSpPr>
          <p:cNvPr id="2054606050" name="Text Box 2054606049"/>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mens</a:t>
            </a:r>
            <a:endParaRPr>
              <a:solidFill>
                <a:srgbClr val="0070C0"/>
              </a:solidFill>
            </a:endParaRPr>
          </a:p>
        </p:txBody>
      </p:sp>
      <p:sp>
        <p:nvSpPr>
          <p:cNvPr id="65930578" name="Text Box 65930577"/>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dienaar; overheid</a:t>
            </a:r>
            <a:endParaRPr>
              <a:solidFill>
                <a:srgbClr val="0070C0"/>
              </a:solidFill>
            </a:endParaRPr>
          </a:p>
        </p:txBody>
      </p:sp>
      <p:sp>
        <p:nvSpPr>
          <p:cNvPr id="653806167" name="Text Box 653806166"/>
          <p:cNvSpPr txBox="1"/>
          <p:nvPr/>
        </p:nvSpPr>
        <p:spPr bwMode="auto">
          <a:xfrm>
            <a:off x="924256" y="1681756"/>
            <a:ext cx="341536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God is dood ...</a:t>
            </a:r>
            <a:endParaRPr b="1"/>
          </a:p>
        </p:txBody>
      </p:sp>
      <p:sp>
        <p:nvSpPr>
          <p:cNvPr id="324812926" name="Text Box 324812925"/>
          <p:cNvSpPr txBox="1"/>
          <p:nvPr/>
        </p:nvSpPr>
        <p:spPr bwMode="auto">
          <a:xfrm>
            <a:off x="4350390" y="5873347"/>
            <a:ext cx="276769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de fictieve mens</a:t>
            </a:r>
            <a:endParaRPr>
              <a:solidFill>
                <a:srgbClr val="FF0000"/>
              </a:solidFill>
            </a:endParaRPr>
          </a:p>
        </p:txBody>
      </p:sp>
      <p:sp>
        <p:nvSpPr>
          <p:cNvPr id="1612812266" name="Nadpis 1"/>
          <p:cNvSpPr>
            <a:spLocks noGrp="1"/>
          </p:cNvSpPr>
          <p:nvPr/>
        </p:nvSpPr>
        <p:spPr bwMode="auto">
          <a:xfrm>
            <a:off x="591524" y="150809"/>
            <a:ext cx="11239498" cy="90884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rgbClr val="C00000"/>
                </a:solidFill>
                <a:latin typeface="Arial Black" panose="020B0A04020102020204"/>
                <a:ea typeface="Arial Black" panose="020B0A04020102020204"/>
                <a:cs typeface="Arial Black" panose="020B0A04020102020204"/>
              </a:rPr>
              <a:t>Conceptuele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 wantrouwen) trust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53806167"/>
                                        </p:tgtEl>
                                        <p:attrNameLst>
                                          <p:attrName>style.visibility</p:attrName>
                                        </p:attrNameLst>
                                      </p:cBhvr>
                                      <p:to>
                                        <p:strVal val="visible"/>
                                      </p:to>
                                    </p:set>
                                    <p:animEffect transition="in" filter="fade">
                                      <p:cBhvr>
                                        <p:cTn id="7" dur="1000"/>
                                        <p:tgtEl>
                                          <p:spTgt spid="653806167"/>
                                        </p:tgtEl>
                                      </p:cBhvr>
                                    </p:animEffect>
                                    <p:anim calcmode="lin" valueType="num">
                                      <p:cBhvr>
                                        <p:cTn id="8" dur="1000" fill="hold"/>
                                        <p:tgtEl>
                                          <p:spTgt spid="653806167"/>
                                        </p:tgtEl>
                                        <p:attrNameLst>
                                          <p:attrName>ppt_x</p:attrName>
                                        </p:attrNameLst>
                                      </p:cBhvr>
                                      <p:tavLst>
                                        <p:tav tm="0">
                                          <p:val>
                                            <p:strVal val="#ppt_x"/>
                                          </p:val>
                                        </p:tav>
                                        <p:tav tm="100000">
                                          <p:val>
                                            <p:strVal val="#ppt_x"/>
                                          </p:val>
                                        </p:tav>
                                      </p:tavLst>
                                    </p:anim>
                                    <p:anim calcmode="lin" valueType="num">
                                      <p:cBhvr>
                                        <p:cTn id="9" dur="1000" fill="hold"/>
                                        <p:tgtEl>
                                          <p:spTgt spid="65380616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1979787887"/>
                                        </p:tgtEl>
                                      </p:cBhvr>
                                    </p:animEffect>
                                    <p:anim calcmode="lin" valueType="num">
                                      <p:cBhvr>
                                        <p:cTn id="14" dur="2000"/>
                                        <p:tgtEl>
                                          <p:spTgt spid="197978788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1979787887"/>
                                        </p:tgtEl>
                                        <p:attrNameLst>
                                          <p:attrName>ppt_h</p:attrName>
                                        </p:attrNameLst>
                                      </p:cBhvr>
                                      <p:tavLst>
                                        <p:tav tm="0">
                                          <p:val>
                                            <p:strVal val="ppt_h"/>
                                          </p:val>
                                        </p:tav>
                                        <p:tav tm="100000">
                                          <p:val>
                                            <p:strVal val="ppt_h"/>
                                          </p:val>
                                        </p:tav>
                                      </p:tavLst>
                                    </p:anim>
                                    <p:set>
                                      <p:cBhvr>
                                        <p:cTn id="16" dur="1" fill="hold">
                                          <p:stCondLst>
                                            <p:cond delay="1999"/>
                                          </p:stCondLst>
                                        </p:cTn>
                                        <p:tgtEl>
                                          <p:spTgt spid="1979787887"/>
                                        </p:tgtEl>
                                        <p:attrNameLst>
                                          <p:attrName>style.visibility</p:attrName>
                                        </p:attrNameLst>
                                      </p:cBhvr>
                                      <p:to>
                                        <p:strVal val="hidden"/>
                                      </p:to>
                                    </p:set>
                                  </p:childTnLst>
                                </p:cTn>
                              </p:par>
                              <p:par>
                                <p:cTn id="17" presetID="45" presetClass="exit" presetSubtype="0" fill="hold" grpId="0" nodeType="withEffect">
                                  <p:stCondLst>
                                    <p:cond delay="0"/>
                                  </p:stCondLst>
                                  <p:childTnLst>
                                    <p:animEffect transition="out" filter="fade">
                                      <p:cBhvr>
                                        <p:cTn id="18" dur="2000"/>
                                        <p:tgtEl>
                                          <p:spTgt spid="1633821124"/>
                                        </p:tgtEl>
                                      </p:cBhvr>
                                    </p:animEffect>
                                    <p:anim calcmode="lin" valueType="num">
                                      <p:cBhvr>
                                        <p:cTn id="19" dur="2000"/>
                                        <p:tgtEl>
                                          <p:spTgt spid="163382112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0" dur="2000"/>
                                        <p:tgtEl>
                                          <p:spTgt spid="1633821124"/>
                                        </p:tgtEl>
                                        <p:attrNameLst>
                                          <p:attrName>ppt_h</p:attrName>
                                        </p:attrNameLst>
                                      </p:cBhvr>
                                      <p:tavLst>
                                        <p:tav tm="0">
                                          <p:val>
                                            <p:strVal val="ppt_h"/>
                                          </p:val>
                                        </p:tav>
                                        <p:tav tm="100000">
                                          <p:val>
                                            <p:strVal val="ppt_h"/>
                                          </p:val>
                                        </p:tav>
                                      </p:tavLst>
                                    </p:anim>
                                    <p:set>
                                      <p:cBhvr>
                                        <p:cTn id="21" dur="1" fill="hold">
                                          <p:stCondLst>
                                            <p:cond delay="1999"/>
                                          </p:stCondLst>
                                        </p:cTn>
                                        <p:tgtEl>
                                          <p:spTgt spid="1633821124"/>
                                        </p:tgtEl>
                                        <p:attrNameLst>
                                          <p:attrName>style.visibility</p:attrName>
                                        </p:attrNameLst>
                                      </p:cBhvr>
                                      <p:to>
                                        <p:strVal val="hidden"/>
                                      </p:to>
                                    </p:set>
                                  </p:childTnLst>
                                </p:cTn>
                              </p:par>
                              <p:par>
                                <p:cTn id="22" presetID="45" presetClass="exit" presetSubtype="0" fill="hold" grpId="0" nodeType="withEffect">
                                  <p:stCondLst>
                                    <p:cond delay="0"/>
                                  </p:stCondLst>
                                  <p:childTnLst>
                                    <p:animEffect transition="out" filter="fade">
                                      <p:cBhvr>
                                        <p:cTn id="23" dur="2000"/>
                                        <p:tgtEl>
                                          <p:spTgt spid="2054606050"/>
                                        </p:tgtEl>
                                      </p:cBhvr>
                                    </p:animEffect>
                                    <p:anim calcmode="lin" valueType="num">
                                      <p:cBhvr>
                                        <p:cTn id="24" dur="2000"/>
                                        <p:tgtEl>
                                          <p:spTgt spid="205460605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5" dur="2000"/>
                                        <p:tgtEl>
                                          <p:spTgt spid="2054606050"/>
                                        </p:tgtEl>
                                        <p:attrNameLst>
                                          <p:attrName>ppt_h</p:attrName>
                                        </p:attrNameLst>
                                      </p:cBhvr>
                                      <p:tavLst>
                                        <p:tav tm="0">
                                          <p:val>
                                            <p:strVal val="ppt_h"/>
                                          </p:val>
                                        </p:tav>
                                        <p:tav tm="100000">
                                          <p:val>
                                            <p:strVal val="ppt_h"/>
                                          </p:val>
                                        </p:tav>
                                      </p:tavLst>
                                    </p:anim>
                                    <p:set>
                                      <p:cBhvr>
                                        <p:cTn id="26" dur="1" fill="hold">
                                          <p:stCondLst>
                                            <p:cond delay="1999"/>
                                          </p:stCondLst>
                                        </p:cTn>
                                        <p:tgtEl>
                                          <p:spTgt spid="20546060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27231350" name="Isosceles Triangle 1227231349"/>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1123022312" name="Isosceles Triangle 1123022311"/>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lang="nl-NL" sz="1100" b="0" i="0" u="none" strike="noStrike" cap="none" spc="0">
                <a:solidFill>
                  <a:srgbClr val="C00000"/>
                </a:solidFill>
                <a:latin typeface="Arial" panose="020B0604020202020204"/>
                <a:ea typeface="Arial" panose="020B0604020202020204"/>
                <a:cs typeface="Arial" panose="020B0604020202020204"/>
              </a:rPr>
              <a:t>Trust:</a:t>
            </a:r>
            <a:endParaRPr sz="1200"/>
          </a:p>
          <a:p>
            <a:pPr>
              <a:defRPr/>
            </a:pPr>
            <a:r>
              <a:rPr lang="nl-NL" sz="1200" b="0" i="0" u="none" strike="noStrike" cap="none" spc="0">
                <a:solidFill>
                  <a:srgbClr val="FF0000"/>
                </a:solidFill>
                <a:latin typeface="+mn-lt"/>
                <a:ea typeface="+mn-ea"/>
                <a:cs typeface="+mn-cs"/>
              </a:rPr>
              <a:t>Verborgen </a:t>
            </a:r>
            <a:r>
              <a:rPr lang="nl-NL" sz="1100" b="0" i="0" u="none" strike="noStrike" cap="none" spc="0">
                <a:solidFill>
                  <a:srgbClr val="C00000"/>
                </a:solidFill>
                <a:latin typeface="+mn-lt"/>
                <a:ea typeface="+mn-ea"/>
                <a:cs typeface="+mn-cs"/>
              </a:rPr>
              <a:t>wantrouwen</a:t>
            </a:r>
            <a:endParaRPr lang="nl-NL" sz="1100" b="0" i="0" u="none" strike="noStrike" cap="none" spc="0">
              <a:solidFill>
                <a:srgbClr val="C00000"/>
              </a:solidFill>
              <a:latin typeface="Arial" panose="020B0604020202020204"/>
              <a:ea typeface="Arial" panose="020B0604020202020204"/>
              <a:cs typeface="Arial" panose="020B0604020202020204"/>
            </a:endParaRPr>
          </a:p>
        </p:txBody>
      </p:sp>
      <p:sp>
        <p:nvSpPr>
          <p:cNvPr id="862611046" name="Text Box 862611045"/>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Mens</a:t>
            </a:r>
            <a:endParaRPr>
              <a:solidFill>
                <a:srgbClr val="0070C0"/>
              </a:solidFill>
            </a:endParaRPr>
          </a:p>
        </p:txBody>
      </p:sp>
      <p:sp>
        <p:nvSpPr>
          <p:cNvPr id="123484158" name="Text Box 123484157"/>
          <p:cNvSpPr txBox="1"/>
          <p:nvPr/>
        </p:nvSpPr>
        <p:spPr bwMode="auto">
          <a:xfrm>
            <a:off x="4766557" y="4569022"/>
            <a:ext cx="337113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a:t>
            </a:r>
            <a:r>
              <a:rPr>
                <a:solidFill>
                  <a:srgbClr val="0070C0"/>
                </a:solidFill>
              </a:rPr>
              <a:t>overheid</a:t>
            </a:r>
            <a:endParaRPr>
              <a:solidFill>
                <a:srgbClr val="0070C0"/>
              </a:solidFill>
            </a:endParaRPr>
          </a:p>
        </p:txBody>
      </p:sp>
      <p:sp>
        <p:nvSpPr>
          <p:cNvPr id="1019751786" name="Text Box 1019751785"/>
          <p:cNvSpPr txBox="1"/>
          <p:nvPr/>
        </p:nvSpPr>
        <p:spPr bwMode="auto">
          <a:xfrm>
            <a:off x="4766557" y="4202899"/>
            <a:ext cx="220304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a:t>
            </a:r>
            <a:r>
              <a:rPr>
                <a:solidFill>
                  <a:srgbClr val="FF0000"/>
                </a:solidFill>
              </a:rPr>
              <a:t>overheid</a:t>
            </a:r>
            <a:endParaRPr>
              <a:solidFill>
                <a:srgbClr val="FF0000"/>
              </a:solidFill>
            </a:endParaRPr>
          </a:p>
        </p:txBody>
      </p:sp>
      <p:sp>
        <p:nvSpPr>
          <p:cNvPr id="1213647090" name="Text Box 1213647089"/>
          <p:cNvSpPr txBox="1"/>
          <p:nvPr/>
        </p:nvSpPr>
        <p:spPr bwMode="auto">
          <a:xfrm>
            <a:off x="924256" y="1681756"/>
            <a:ext cx="341536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God is dood ...</a:t>
            </a:r>
            <a:endParaRPr b="1"/>
          </a:p>
        </p:txBody>
      </p:sp>
      <p:sp>
        <p:nvSpPr>
          <p:cNvPr id="324812926" name="Text Box 324812925"/>
          <p:cNvSpPr txBox="1"/>
          <p:nvPr/>
        </p:nvSpPr>
        <p:spPr bwMode="auto">
          <a:xfrm>
            <a:off x="4350390" y="5873347"/>
            <a:ext cx="276769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de fictieve mens</a:t>
            </a:r>
            <a:endParaRPr>
              <a:solidFill>
                <a:srgbClr val="FF0000"/>
              </a:solidFill>
            </a:endParaRPr>
          </a:p>
        </p:txBody>
      </p:sp>
      <p:sp>
        <p:nvSpPr>
          <p:cNvPr id="1212103832" name="Nadpis 1"/>
          <p:cNvSpPr>
            <a:spLocks noGrp="1"/>
          </p:cNvSpPr>
          <p:nvPr/>
        </p:nvSpPr>
        <p:spPr bwMode="auto">
          <a:xfrm>
            <a:off x="591524" y="150809"/>
            <a:ext cx="11239498" cy="90884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rgbClr val="C00000"/>
                </a:solidFill>
                <a:latin typeface="Arial Black" panose="020B0A04020102020204"/>
                <a:ea typeface="Arial Black" panose="020B0A04020102020204"/>
                <a:cs typeface="Arial Black" panose="020B0A04020102020204"/>
              </a:rPr>
              <a:t>Conceptuele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 wantrouwen) trust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862611046"/>
                                        </p:tgtEl>
                                      </p:cBhvr>
                                    </p:animEffect>
                                    <p:anim calcmode="lin" valueType="num">
                                      <p:cBhvr>
                                        <p:cTn id="7" dur="2000"/>
                                        <p:tgtEl>
                                          <p:spTgt spid="86261104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862611046"/>
                                        </p:tgtEl>
                                        <p:attrNameLst>
                                          <p:attrName>ppt_h</p:attrName>
                                        </p:attrNameLst>
                                      </p:cBhvr>
                                      <p:tavLst>
                                        <p:tav tm="0">
                                          <p:val>
                                            <p:strVal val="ppt_h"/>
                                          </p:val>
                                        </p:tav>
                                        <p:tav tm="100000">
                                          <p:val>
                                            <p:strVal val="ppt_h"/>
                                          </p:val>
                                        </p:tav>
                                      </p:tavLst>
                                    </p:anim>
                                    <p:set>
                                      <p:cBhvr>
                                        <p:cTn id="9" dur="1" fill="hold">
                                          <p:stCondLst>
                                            <p:cond delay="1999"/>
                                          </p:stCondLst>
                                        </p:cTn>
                                        <p:tgtEl>
                                          <p:spTgt spid="862611046"/>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123484158"/>
                                        </p:tgtEl>
                                      </p:cBhvr>
                                    </p:animEffect>
                                    <p:anim calcmode="lin" valueType="num">
                                      <p:cBhvr>
                                        <p:cTn id="14" dur="2000"/>
                                        <p:tgtEl>
                                          <p:spTgt spid="12348415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123484158"/>
                                        </p:tgtEl>
                                        <p:attrNameLst>
                                          <p:attrName>ppt_h</p:attrName>
                                        </p:attrNameLst>
                                      </p:cBhvr>
                                      <p:tavLst>
                                        <p:tav tm="0">
                                          <p:val>
                                            <p:strVal val="ppt_h"/>
                                          </p:val>
                                        </p:tav>
                                        <p:tav tm="100000">
                                          <p:val>
                                            <p:strVal val="ppt_h"/>
                                          </p:val>
                                        </p:tav>
                                      </p:tavLst>
                                    </p:anim>
                                    <p:set>
                                      <p:cBhvr>
                                        <p:cTn id="16" dur="1" fill="hold">
                                          <p:stCondLst>
                                            <p:cond delay="1999"/>
                                          </p:stCondLst>
                                        </p:cTn>
                                        <p:tgtEl>
                                          <p:spTgt spid="123484158"/>
                                        </p:tgtEl>
                                        <p:attrNameLst>
                                          <p:attrName>style.visibility</p:attrName>
                                        </p:attrNameLst>
                                      </p:cBhvr>
                                      <p:to>
                                        <p:strVal val="hidden"/>
                                      </p:to>
                                    </p:set>
                                  </p:childTnLst>
                                </p:cTn>
                              </p:par>
                              <p:par>
                                <p:cTn id="17" presetID="45" presetClass="exit" presetSubtype="0" fill="hold" grpId="0" nodeType="withEffect">
                                  <p:stCondLst>
                                    <p:cond delay="0"/>
                                  </p:stCondLst>
                                  <p:childTnLst>
                                    <p:animEffect transition="out" filter="fade">
                                      <p:cBhvr>
                                        <p:cTn id="18" dur="2000"/>
                                        <p:tgtEl>
                                          <p:spTgt spid="1123022312"/>
                                        </p:tgtEl>
                                      </p:cBhvr>
                                    </p:animEffect>
                                    <p:anim calcmode="lin" valueType="num">
                                      <p:cBhvr>
                                        <p:cTn id="19" dur="2000"/>
                                        <p:tgtEl>
                                          <p:spTgt spid="112302231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0" dur="2000"/>
                                        <p:tgtEl>
                                          <p:spTgt spid="1123022312"/>
                                        </p:tgtEl>
                                        <p:attrNameLst>
                                          <p:attrName>ppt_h</p:attrName>
                                        </p:attrNameLst>
                                      </p:cBhvr>
                                      <p:tavLst>
                                        <p:tav tm="0">
                                          <p:val>
                                            <p:strVal val="ppt_h"/>
                                          </p:val>
                                        </p:tav>
                                        <p:tav tm="100000">
                                          <p:val>
                                            <p:strVal val="ppt_h"/>
                                          </p:val>
                                        </p:tav>
                                      </p:tavLst>
                                    </p:anim>
                                    <p:set>
                                      <p:cBhvr>
                                        <p:cTn id="21" dur="1" fill="hold">
                                          <p:stCondLst>
                                            <p:cond delay="1999"/>
                                          </p:stCondLst>
                                        </p:cTn>
                                        <p:tgtEl>
                                          <p:spTgt spid="1123022312"/>
                                        </p:tgtEl>
                                        <p:attrNameLst>
                                          <p:attrName>style.visibility</p:attrName>
                                        </p:attrNameLst>
                                      </p:cBhvr>
                                      <p:to>
                                        <p:strVal val="hidden"/>
                                      </p:to>
                                    </p:set>
                                  </p:childTnLst>
                                </p:cTn>
                              </p:par>
                              <p:par>
                                <p:cTn id="22" presetID="45" presetClass="exit" presetSubtype="0" fill="hold" grpId="0" nodeType="withEffect">
                                  <p:stCondLst>
                                    <p:cond delay="0"/>
                                  </p:stCondLst>
                                  <p:childTnLst>
                                    <p:animEffect transition="out" filter="fade">
                                      <p:cBhvr>
                                        <p:cTn id="23" dur="2000"/>
                                        <p:tgtEl>
                                          <p:spTgt spid="324812926"/>
                                        </p:tgtEl>
                                      </p:cBhvr>
                                    </p:animEffect>
                                    <p:anim calcmode="lin" valueType="num">
                                      <p:cBhvr>
                                        <p:cTn id="24" dur="2000"/>
                                        <p:tgtEl>
                                          <p:spTgt spid="32481292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5" dur="2000"/>
                                        <p:tgtEl>
                                          <p:spTgt spid="324812926"/>
                                        </p:tgtEl>
                                        <p:attrNameLst>
                                          <p:attrName>ppt_h</p:attrName>
                                        </p:attrNameLst>
                                      </p:cBhvr>
                                      <p:tavLst>
                                        <p:tav tm="0">
                                          <p:val>
                                            <p:strVal val="ppt_h"/>
                                          </p:val>
                                        </p:tav>
                                        <p:tav tm="100000">
                                          <p:val>
                                            <p:strVal val="ppt_h"/>
                                          </p:val>
                                        </p:tav>
                                      </p:tavLst>
                                    </p:anim>
                                    <p:set>
                                      <p:cBhvr>
                                        <p:cTn id="26" dur="1" fill="hold">
                                          <p:stCondLst>
                                            <p:cond delay="1999"/>
                                          </p:stCondLst>
                                        </p:cTn>
                                        <p:tgtEl>
                                          <p:spTgt spid="3248129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91106706" name="Isosceles Triangle 1391106705"/>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2023880924" name="Text Box 2023880923"/>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schepper</a:t>
            </a:r>
            <a:r>
              <a:rPr>
                <a:solidFill>
                  <a:srgbClr val="FF0000"/>
                </a:solidFill>
              </a:rPr>
              <a:t>; Mens</a:t>
            </a:r>
            <a:endParaRPr>
              <a:solidFill>
                <a:srgbClr val="FF0000"/>
              </a:solidFill>
            </a:endParaRPr>
          </a:p>
        </p:txBody>
      </p:sp>
      <p:sp>
        <p:nvSpPr>
          <p:cNvPr id="2075451358" name="Text Box 2075451357"/>
          <p:cNvSpPr txBox="1"/>
          <p:nvPr/>
        </p:nvSpPr>
        <p:spPr bwMode="auto">
          <a:xfrm>
            <a:off x="4959693" y="4236238"/>
            <a:ext cx="2030057"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overheid</a:t>
            </a:r>
            <a:endParaRPr>
              <a:solidFill>
                <a:srgbClr val="FF0000"/>
              </a:solidFill>
            </a:endParaRPr>
          </a:p>
        </p:txBody>
      </p:sp>
      <p:sp>
        <p:nvSpPr>
          <p:cNvPr id="10445503" name="Text Box 10445502"/>
          <p:cNvSpPr txBox="1"/>
          <p:nvPr/>
        </p:nvSpPr>
        <p:spPr bwMode="auto">
          <a:xfrm>
            <a:off x="924256" y="1681756"/>
            <a:ext cx="341428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God is dood ...</a:t>
            </a:r>
            <a:endParaRPr b="1">
              <a:solidFill>
                <a:srgbClr val="FF0000"/>
              </a:solidFill>
            </a:endParaRPr>
          </a:p>
        </p:txBody>
      </p:sp>
      <p:sp>
        <p:nvSpPr>
          <p:cNvPr id="1763413230" name="Text Box 1763413229"/>
          <p:cNvSpPr txBox="1"/>
          <p:nvPr/>
        </p:nvSpPr>
        <p:spPr bwMode="auto">
          <a:xfrm>
            <a:off x="927828" y="3471265"/>
            <a:ext cx="3422562"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b="1">
                <a:solidFill>
                  <a:srgbClr val="FF0000"/>
                </a:solidFill>
              </a:rPr>
              <a:t>de conceptuele illusie</a:t>
            </a:r>
            <a:r>
              <a:rPr b="1">
                <a:solidFill>
                  <a:srgbClr val="FF0000"/>
                </a:solidFill>
              </a:rPr>
              <a:t> ...</a:t>
            </a:r>
            <a:endParaRPr b="1">
              <a:solidFill>
                <a:srgbClr val="FF0000"/>
              </a:solidFill>
            </a:endParaRPr>
          </a:p>
        </p:txBody>
      </p:sp>
      <p:sp>
        <p:nvSpPr>
          <p:cNvPr id="1082883365" name="Nadpis 1"/>
          <p:cNvSpPr>
            <a:spLocks noGrp="1"/>
          </p:cNvSpPr>
          <p:nvPr/>
        </p:nvSpPr>
        <p:spPr bwMode="auto">
          <a:xfrm>
            <a:off x="591524" y="150809"/>
            <a:ext cx="11239498" cy="90884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rgbClr val="C00000"/>
                </a:solidFill>
                <a:latin typeface="Arial Black" panose="020B0A04020102020204"/>
                <a:ea typeface="Arial Black" panose="020B0A04020102020204"/>
                <a:cs typeface="Arial Black" panose="020B0A04020102020204"/>
              </a:rPr>
              <a:t>Conceptuele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 wantrouwen) trust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63413230"/>
                                        </p:tgtEl>
                                        <p:attrNameLst>
                                          <p:attrName>style.visibility</p:attrName>
                                        </p:attrNameLst>
                                      </p:cBhvr>
                                      <p:to>
                                        <p:strVal val="visible"/>
                                      </p:to>
                                    </p:set>
                                    <p:animEffect transition="in" filter="fade">
                                      <p:cBhvr>
                                        <p:cTn id="7" dur="1000"/>
                                        <p:tgtEl>
                                          <p:spTgt spid="1763413230"/>
                                        </p:tgtEl>
                                      </p:cBhvr>
                                    </p:animEffect>
                                    <p:anim calcmode="lin" valueType="num">
                                      <p:cBhvr>
                                        <p:cTn id="8" dur="1000" fill="hold"/>
                                        <p:tgtEl>
                                          <p:spTgt spid="1763413230"/>
                                        </p:tgtEl>
                                        <p:attrNameLst>
                                          <p:attrName>ppt_x</p:attrName>
                                        </p:attrNameLst>
                                      </p:cBhvr>
                                      <p:tavLst>
                                        <p:tav tm="0">
                                          <p:val>
                                            <p:strVal val="#ppt_x"/>
                                          </p:val>
                                        </p:tav>
                                        <p:tav tm="100000">
                                          <p:val>
                                            <p:strVal val="#ppt_x"/>
                                          </p:val>
                                        </p:tav>
                                      </p:tavLst>
                                    </p:anim>
                                    <p:anim calcmode="lin" valueType="num">
                                      <p:cBhvr>
                                        <p:cTn id="9" dur="1000" fill="hold"/>
                                        <p:tgtEl>
                                          <p:spTgt spid="17634132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23880924"/>
                                        </p:tgtEl>
                                        <p:attrNameLst>
                                          <p:attrName>style.visibility</p:attrName>
                                        </p:attrNameLst>
                                      </p:cBhvr>
                                      <p:to>
                                        <p:strVal val="visible"/>
                                      </p:to>
                                    </p:set>
                                    <p:animEffect transition="in" filter="fade">
                                      <p:cBhvr>
                                        <p:cTn id="14" dur="1000"/>
                                        <p:tgtEl>
                                          <p:spTgt spid="2023880924"/>
                                        </p:tgtEl>
                                      </p:cBhvr>
                                    </p:animEffect>
                                    <p:anim calcmode="lin" valueType="num">
                                      <p:cBhvr>
                                        <p:cTn id="15" dur="1000" fill="hold"/>
                                        <p:tgtEl>
                                          <p:spTgt spid="2023880924"/>
                                        </p:tgtEl>
                                        <p:attrNameLst>
                                          <p:attrName>ppt_x</p:attrName>
                                        </p:attrNameLst>
                                      </p:cBhvr>
                                      <p:tavLst>
                                        <p:tav tm="0">
                                          <p:val>
                                            <p:strVal val="#ppt_x"/>
                                          </p:val>
                                        </p:tav>
                                        <p:tav tm="100000">
                                          <p:val>
                                            <p:strVal val="#ppt_x"/>
                                          </p:val>
                                        </p:tav>
                                      </p:tavLst>
                                    </p:anim>
                                    <p:anim calcmode="lin" valueType="num">
                                      <p:cBhvr>
                                        <p:cTn id="16" dur="1000" fill="hold"/>
                                        <p:tgtEl>
                                          <p:spTgt spid="20238809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91106706" name="Isosceles Triangle 1391106705"/>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1306335413" name="Isosceles Triangle 1306335412"/>
          <p:cNvSpPr/>
          <p:nvPr/>
        </p:nvSpPr>
        <p:spPr bwMode="auto">
          <a:xfrm>
            <a:off x="4912850" y="4569022"/>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lang="nl-NL" sz="1100" b="0" i="0" u="none" strike="noStrike" cap="none" spc="0">
                <a:solidFill>
                  <a:srgbClr val="C00000"/>
                </a:solidFill>
                <a:latin typeface="Arial" panose="020B0604020202020204"/>
                <a:ea typeface="Arial" panose="020B0604020202020204"/>
                <a:cs typeface="Arial" panose="020B0604020202020204"/>
              </a:rPr>
              <a:t>Trust:</a:t>
            </a:r>
            <a:endParaRPr sz="1100"/>
          </a:p>
          <a:p>
            <a:pPr>
              <a:defRPr/>
            </a:pPr>
            <a:r>
              <a:rPr lang="nl-NL" sz="1200" b="0" i="0" u="none" strike="noStrike" cap="none" spc="0">
                <a:solidFill>
                  <a:srgbClr val="FF0000"/>
                </a:solidFill>
                <a:latin typeface="+mn-lt"/>
                <a:ea typeface="+mn-ea"/>
                <a:cs typeface="+mn-cs"/>
              </a:rPr>
              <a:t>Verborgen </a:t>
            </a:r>
            <a:r>
              <a:rPr lang="nl-NL" sz="1100" b="0" i="0" u="none" strike="noStrike" cap="none" spc="0">
                <a:solidFill>
                  <a:srgbClr val="C00000"/>
                </a:solidFill>
                <a:latin typeface="+mn-lt"/>
                <a:ea typeface="+mn-ea"/>
                <a:cs typeface="+mn-cs"/>
              </a:rPr>
              <a:t>wantrouwen</a:t>
            </a:r>
            <a:endParaRPr lang="nl-NL" sz="1100" b="0" i="0" u="none" strike="noStrike" cap="none" spc="0">
              <a:solidFill>
                <a:srgbClr val="C00000"/>
              </a:solidFill>
              <a:latin typeface="Arial" panose="020B0604020202020204"/>
              <a:ea typeface="Arial" panose="020B0604020202020204"/>
              <a:cs typeface="Arial" panose="020B0604020202020204"/>
            </a:endParaRPr>
          </a:p>
        </p:txBody>
      </p:sp>
      <p:sp>
        <p:nvSpPr>
          <p:cNvPr id="2023880924" name="Text Box 2023880923"/>
          <p:cNvSpPr txBox="1"/>
          <p:nvPr/>
        </p:nvSpPr>
        <p:spPr bwMode="auto">
          <a:xfrm>
            <a:off x="4939333" y="3036092"/>
            <a:ext cx="19267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schepper</a:t>
            </a:r>
            <a:r>
              <a:rPr>
                <a:solidFill>
                  <a:srgbClr val="FF0000"/>
                </a:solidFill>
              </a:rPr>
              <a:t>; Mens</a:t>
            </a:r>
            <a:endParaRPr>
              <a:solidFill>
                <a:srgbClr val="FF0000"/>
              </a:solidFill>
            </a:endParaRPr>
          </a:p>
        </p:txBody>
      </p:sp>
      <p:sp>
        <p:nvSpPr>
          <p:cNvPr id="998306092" name="Text Box 998306091"/>
          <p:cNvSpPr txBox="1"/>
          <p:nvPr/>
        </p:nvSpPr>
        <p:spPr bwMode="auto">
          <a:xfrm>
            <a:off x="4793787" y="4657424"/>
            <a:ext cx="2352620"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schepper; </a:t>
            </a:r>
            <a:r>
              <a:rPr lang="nl-NL">
                <a:solidFill>
                  <a:srgbClr val="FF0000"/>
                </a:solidFill>
              </a:rPr>
              <a:t>overheid</a:t>
            </a:r>
            <a:endParaRPr>
              <a:solidFill>
                <a:srgbClr val="FF0000"/>
              </a:solidFill>
            </a:endParaRPr>
          </a:p>
        </p:txBody>
      </p:sp>
      <p:sp>
        <p:nvSpPr>
          <p:cNvPr id="2075451358" name="Text Box 2075451357"/>
          <p:cNvSpPr txBox="1"/>
          <p:nvPr/>
        </p:nvSpPr>
        <p:spPr bwMode="auto">
          <a:xfrm>
            <a:off x="4959693" y="4236238"/>
            <a:ext cx="2030057"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overheid</a:t>
            </a:r>
            <a:endParaRPr>
              <a:solidFill>
                <a:srgbClr val="FF0000"/>
              </a:solidFill>
            </a:endParaRPr>
          </a:p>
        </p:txBody>
      </p:sp>
      <p:sp>
        <p:nvSpPr>
          <p:cNvPr id="324812926" name="Text Box 324812925"/>
          <p:cNvSpPr txBox="1"/>
          <p:nvPr/>
        </p:nvSpPr>
        <p:spPr bwMode="auto">
          <a:xfrm>
            <a:off x="4737105" y="5873347"/>
            <a:ext cx="2767696"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a:t>
            </a:r>
            <a:r>
              <a:rPr lang="nl-NL">
                <a:solidFill>
                  <a:srgbClr val="FF0000"/>
                </a:solidFill>
              </a:rPr>
              <a:t>slaaf; mens</a:t>
            </a:r>
            <a:endParaRPr>
              <a:solidFill>
                <a:srgbClr val="FF0000"/>
              </a:solidFill>
            </a:endParaRPr>
          </a:p>
        </p:txBody>
      </p:sp>
      <p:sp>
        <p:nvSpPr>
          <p:cNvPr id="10445503" name="Text Box 10445502"/>
          <p:cNvSpPr txBox="1"/>
          <p:nvPr/>
        </p:nvSpPr>
        <p:spPr bwMode="auto">
          <a:xfrm>
            <a:off x="924256" y="1681756"/>
            <a:ext cx="341428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God is dood ...</a:t>
            </a:r>
            <a:endParaRPr b="1">
              <a:solidFill>
                <a:srgbClr val="FF0000"/>
              </a:solidFill>
            </a:endParaRPr>
          </a:p>
        </p:txBody>
      </p:sp>
      <p:sp>
        <p:nvSpPr>
          <p:cNvPr id="1763413230" name="Text Box 1763413229"/>
          <p:cNvSpPr txBox="1"/>
          <p:nvPr/>
        </p:nvSpPr>
        <p:spPr bwMode="auto">
          <a:xfrm>
            <a:off x="927828" y="3471265"/>
            <a:ext cx="3422562"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b="1">
                <a:solidFill>
                  <a:srgbClr val="FF0000"/>
                </a:solidFill>
              </a:rPr>
              <a:t>De conceptuele illusie</a:t>
            </a:r>
            <a:r>
              <a:rPr b="1">
                <a:solidFill>
                  <a:srgbClr val="FF0000"/>
                </a:solidFill>
              </a:rPr>
              <a:t> ...</a:t>
            </a:r>
            <a:endParaRPr b="1">
              <a:solidFill>
                <a:srgbClr val="FF0000"/>
              </a:solidFill>
            </a:endParaRPr>
          </a:p>
        </p:txBody>
      </p:sp>
      <p:sp>
        <p:nvSpPr>
          <p:cNvPr id="978624635" name="Text Box 978624634"/>
          <p:cNvSpPr txBox="1"/>
          <p:nvPr/>
        </p:nvSpPr>
        <p:spPr bwMode="auto">
          <a:xfrm>
            <a:off x="901936" y="5372694"/>
            <a:ext cx="343660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In de conceptuele realiteit ...</a:t>
            </a:r>
            <a:endParaRPr b="1">
              <a:solidFill>
                <a:srgbClr val="FF0000"/>
              </a:solidFill>
            </a:endParaRPr>
          </a:p>
        </p:txBody>
      </p:sp>
      <p:sp>
        <p:nvSpPr>
          <p:cNvPr id="121535515" name="Nadpis 1"/>
          <p:cNvSpPr>
            <a:spLocks noGrp="1"/>
          </p:cNvSpPr>
          <p:nvPr/>
        </p:nvSpPr>
        <p:spPr bwMode="auto">
          <a:xfrm>
            <a:off x="591524" y="150809"/>
            <a:ext cx="11239498" cy="90884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rgbClr val="C00000"/>
                </a:solidFill>
                <a:latin typeface="Arial Black" panose="020B0A04020102020204"/>
                <a:ea typeface="Arial Black" panose="020B0A04020102020204"/>
                <a:cs typeface="Arial Black" panose="020B0A04020102020204"/>
              </a:rPr>
              <a:t>Conceptuele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 wantrouwen) trust constructie</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78624635"/>
                                        </p:tgtEl>
                                        <p:attrNameLst>
                                          <p:attrName>style.visibility</p:attrName>
                                        </p:attrNameLst>
                                      </p:cBhvr>
                                      <p:to>
                                        <p:strVal val="visible"/>
                                      </p:to>
                                    </p:set>
                                    <p:animEffect transition="in" filter="fade">
                                      <p:cBhvr>
                                        <p:cTn id="7" dur="1000"/>
                                        <p:tgtEl>
                                          <p:spTgt spid="978624635"/>
                                        </p:tgtEl>
                                      </p:cBhvr>
                                    </p:animEffect>
                                    <p:anim calcmode="lin" valueType="num">
                                      <p:cBhvr>
                                        <p:cTn id="8" dur="1000" fill="hold"/>
                                        <p:tgtEl>
                                          <p:spTgt spid="978624635"/>
                                        </p:tgtEl>
                                        <p:attrNameLst>
                                          <p:attrName>ppt_x</p:attrName>
                                        </p:attrNameLst>
                                      </p:cBhvr>
                                      <p:tavLst>
                                        <p:tav tm="0">
                                          <p:val>
                                            <p:strVal val="#ppt_x"/>
                                          </p:val>
                                        </p:tav>
                                        <p:tav tm="100000">
                                          <p:val>
                                            <p:strVal val="#ppt_x"/>
                                          </p:val>
                                        </p:tav>
                                      </p:tavLst>
                                    </p:anim>
                                    <p:anim calcmode="lin" valueType="num">
                                      <p:cBhvr>
                                        <p:cTn id="9" dur="1000" fill="hold"/>
                                        <p:tgtEl>
                                          <p:spTgt spid="9786246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06335413"/>
                                        </p:tgtEl>
                                        <p:attrNameLst>
                                          <p:attrName>style.visibility</p:attrName>
                                        </p:attrNameLst>
                                      </p:cBhvr>
                                      <p:to>
                                        <p:strVal val="visible"/>
                                      </p:to>
                                    </p:set>
                                    <p:animEffect transition="in" filter="fade">
                                      <p:cBhvr>
                                        <p:cTn id="14" dur="1000"/>
                                        <p:tgtEl>
                                          <p:spTgt spid="1306335413"/>
                                        </p:tgtEl>
                                      </p:cBhvr>
                                    </p:animEffect>
                                    <p:anim calcmode="lin" valueType="num">
                                      <p:cBhvr>
                                        <p:cTn id="15" dur="1000" fill="hold"/>
                                        <p:tgtEl>
                                          <p:spTgt spid="1306335413"/>
                                        </p:tgtEl>
                                        <p:attrNameLst>
                                          <p:attrName>ppt_x</p:attrName>
                                        </p:attrNameLst>
                                      </p:cBhvr>
                                      <p:tavLst>
                                        <p:tav tm="0">
                                          <p:val>
                                            <p:strVal val="#ppt_x"/>
                                          </p:val>
                                        </p:tav>
                                        <p:tav tm="100000">
                                          <p:val>
                                            <p:strVal val="#ppt_x"/>
                                          </p:val>
                                        </p:tav>
                                      </p:tavLst>
                                    </p:anim>
                                    <p:anim calcmode="lin" valueType="num">
                                      <p:cBhvr>
                                        <p:cTn id="16" dur="1000" fill="hold"/>
                                        <p:tgtEl>
                                          <p:spTgt spid="13063354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98306092"/>
                                        </p:tgtEl>
                                        <p:attrNameLst>
                                          <p:attrName>style.visibility</p:attrName>
                                        </p:attrNameLst>
                                      </p:cBhvr>
                                      <p:to>
                                        <p:strVal val="visible"/>
                                      </p:to>
                                    </p:set>
                                    <p:animEffect transition="in" filter="fade">
                                      <p:cBhvr>
                                        <p:cTn id="21" dur="1000"/>
                                        <p:tgtEl>
                                          <p:spTgt spid="998306092"/>
                                        </p:tgtEl>
                                      </p:cBhvr>
                                    </p:animEffect>
                                    <p:anim calcmode="lin" valueType="num">
                                      <p:cBhvr>
                                        <p:cTn id="22" dur="1000" fill="hold"/>
                                        <p:tgtEl>
                                          <p:spTgt spid="998306092"/>
                                        </p:tgtEl>
                                        <p:attrNameLst>
                                          <p:attrName>ppt_x</p:attrName>
                                        </p:attrNameLst>
                                      </p:cBhvr>
                                      <p:tavLst>
                                        <p:tav tm="0">
                                          <p:val>
                                            <p:strVal val="#ppt_x"/>
                                          </p:val>
                                        </p:tav>
                                        <p:tav tm="100000">
                                          <p:val>
                                            <p:strVal val="#ppt_x"/>
                                          </p:val>
                                        </p:tav>
                                      </p:tavLst>
                                    </p:anim>
                                    <p:anim calcmode="lin" valueType="num">
                                      <p:cBhvr>
                                        <p:cTn id="23" dur="1000" fill="hold"/>
                                        <p:tgtEl>
                                          <p:spTgt spid="99830609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24812926"/>
                                        </p:tgtEl>
                                        <p:attrNameLst>
                                          <p:attrName>style.visibility</p:attrName>
                                        </p:attrNameLst>
                                      </p:cBhvr>
                                      <p:to>
                                        <p:strVal val="visible"/>
                                      </p:to>
                                    </p:set>
                                    <p:animEffect transition="in" filter="fade">
                                      <p:cBhvr>
                                        <p:cTn id="28" dur="1000"/>
                                        <p:tgtEl>
                                          <p:spTgt spid="324812926"/>
                                        </p:tgtEl>
                                      </p:cBhvr>
                                    </p:animEffect>
                                    <p:anim calcmode="lin" valueType="num">
                                      <p:cBhvr>
                                        <p:cTn id="29" dur="1000" fill="hold"/>
                                        <p:tgtEl>
                                          <p:spTgt spid="324812926"/>
                                        </p:tgtEl>
                                        <p:attrNameLst>
                                          <p:attrName>ppt_x</p:attrName>
                                        </p:attrNameLst>
                                      </p:cBhvr>
                                      <p:tavLst>
                                        <p:tav tm="0">
                                          <p:val>
                                            <p:strVal val="#ppt_x"/>
                                          </p:val>
                                        </p:tav>
                                        <p:tav tm="100000">
                                          <p:val>
                                            <p:strVal val="#ppt_x"/>
                                          </p:val>
                                        </p:tav>
                                      </p:tavLst>
                                    </p:anim>
                                    <p:anim calcmode="lin" valueType="num">
                                      <p:cBhvr>
                                        <p:cTn id="30" dur="1000" fill="hold"/>
                                        <p:tgtEl>
                                          <p:spTgt spid="3248129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43271312" name="Nadpis 1"/>
          <p:cNvSpPr>
            <a:spLocks noGrp="1"/>
          </p:cNvSpPr>
          <p:nvPr>
            <p:ph type="title"/>
          </p:nvPr>
        </p:nvSpPr>
        <p:spPr bwMode="auto">
          <a:xfrm>
            <a:off x="838197" y="365124"/>
            <a:ext cx="10515600" cy="68262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t>
            </a:r>
            <a:r>
              <a:rPr lang="nl-NL" sz="3300" b="0" i="0" u="none" strike="noStrike" cap="none" spc="0">
                <a:solidFill>
                  <a:schemeClr val="accent5"/>
                </a:solidFill>
                <a:latin typeface="Arial Black" panose="020B0A04020102020204"/>
                <a:ea typeface="Arial Black" panose="020B0A04020102020204"/>
                <a:cs typeface="Arial Black" panose="020B0A04020102020204"/>
              </a:rPr>
              <a:t>Herstelde </a:t>
            </a:r>
            <a:r>
              <a:rPr lang="nl-NL" sz="3300" b="0" i="0" u="none" strike="noStrike" cap="none" spc="0">
                <a:solidFill>
                  <a:schemeClr val="tx1"/>
                </a:solidFill>
                <a:latin typeface="Arial Black" panose="020B0A04020102020204"/>
                <a:ea typeface="Arial Black" panose="020B0A04020102020204"/>
                <a:cs typeface="Arial Black" panose="020B0A04020102020204"/>
              </a:rPr>
              <a:t>vertrouwen constructie</a:t>
            </a:r>
            <a:endParaRPr sz="3300"/>
          </a:p>
        </p:txBody>
      </p:sp>
      <p:sp>
        <p:nvSpPr>
          <p:cNvPr id="353013572" name="Isosceles Triangle 353013571"/>
          <p:cNvSpPr/>
          <p:nvPr/>
        </p:nvSpPr>
        <p:spPr bwMode="auto">
          <a:xfrm>
            <a:off x="4912850" y="2961677"/>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Mens vertrouwen</a:t>
            </a:r>
            <a:endParaRPr sz="1200"/>
          </a:p>
        </p:txBody>
      </p:sp>
      <p:sp>
        <p:nvSpPr>
          <p:cNvPr id="739616519" name="Isosceles Triangle 739616518"/>
          <p:cNvSpPr/>
          <p:nvPr/>
        </p:nvSpPr>
        <p:spPr bwMode="auto">
          <a:xfrm>
            <a:off x="4912850" y="1354334"/>
            <a:ext cx="1909022" cy="1607341"/>
          </a:xfrm>
          <a:prstGeom prst="triangle">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a:p>
            <a:pPr>
              <a:defRPr/>
            </a:pPr>
            <a:r>
              <a:rPr sz="1200"/>
              <a:t>Gods vertrouwen</a:t>
            </a:r>
            <a:endParaRPr sz="1200"/>
          </a:p>
        </p:txBody>
      </p:sp>
      <p:sp>
        <p:nvSpPr>
          <p:cNvPr id="1198262371" name="Text Box 1198262370"/>
          <p:cNvSpPr txBox="1"/>
          <p:nvPr/>
        </p:nvSpPr>
        <p:spPr bwMode="auto">
          <a:xfrm>
            <a:off x="4874431" y="1413865"/>
            <a:ext cx="199444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 God</a:t>
            </a:r>
            <a:endParaRPr>
              <a:solidFill>
                <a:srgbClr val="0070C0"/>
              </a:solidFill>
            </a:endParaRPr>
          </a:p>
        </p:txBody>
      </p:sp>
      <p:sp>
        <p:nvSpPr>
          <p:cNvPr id="1599361052" name="Text Box 1599361051"/>
          <p:cNvSpPr txBox="1"/>
          <p:nvPr/>
        </p:nvSpPr>
        <p:spPr bwMode="auto">
          <a:xfrm>
            <a:off x="4939333" y="3036092"/>
            <a:ext cx="192712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0070C0"/>
                </a:solidFill>
              </a:rPr>
              <a:t>schepper</a:t>
            </a:r>
            <a:r>
              <a:rPr>
                <a:solidFill>
                  <a:srgbClr val="0070C0"/>
                </a:solidFill>
              </a:rPr>
              <a:t>; Mens</a:t>
            </a:r>
            <a:endParaRPr>
              <a:solidFill>
                <a:srgbClr val="0070C0"/>
              </a:solidFill>
            </a:endParaRPr>
          </a:p>
        </p:txBody>
      </p:sp>
      <p:sp>
        <p:nvSpPr>
          <p:cNvPr id="1759894032" name="Text Box 1759894031"/>
          <p:cNvSpPr txBox="1"/>
          <p:nvPr/>
        </p:nvSpPr>
        <p:spPr bwMode="auto">
          <a:xfrm>
            <a:off x="5030536" y="2595557"/>
            <a:ext cx="201565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C000"/>
                </a:solidFill>
              </a:rPr>
              <a:t>dienaar; mens</a:t>
            </a:r>
            <a:endParaRPr>
              <a:solidFill>
                <a:srgbClr val="FFC000"/>
              </a:solidFill>
            </a:endParaRPr>
          </a:p>
        </p:txBody>
      </p:sp>
      <p:sp>
        <p:nvSpPr>
          <p:cNvPr id="639010338" name="Text Box 639010337"/>
          <p:cNvSpPr txBox="1"/>
          <p:nvPr/>
        </p:nvSpPr>
        <p:spPr bwMode="auto">
          <a:xfrm>
            <a:off x="4517390" y="4295775"/>
            <a:ext cx="2880360" cy="36830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dienaar; ALLE </a:t>
            </a:r>
            <a:r>
              <a:rPr lang="nl-NL">
                <a:solidFill>
                  <a:srgbClr val="FF0000"/>
                </a:solidFill>
              </a:rPr>
              <a:t>concepten</a:t>
            </a:r>
            <a:endParaRPr>
              <a:solidFill>
                <a:srgbClr val="FF0000"/>
              </a:solidFill>
            </a:endParaRPr>
          </a:p>
        </p:txBody>
      </p:sp>
      <p:sp>
        <p:nvSpPr>
          <p:cNvPr id="317855600" name="Text Box 317855599"/>
          <p:cNvSpPr txBox="1"/>
          <p:nvPr/>
        </p:nvSpPr>
        <p:spPr bwMode="auto">
          <a:xfrm>
            <a:off x="3921155" y="5272384"/>
            <a:ext cx="447249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u="sng">
                <a:solidFill>
                  <a:srgbClr val="C00000"/>
                </a:solidFill>
              </a:rPr>
              <a:t>Het concept, de fictie, is de slaaf !!!</a:t>
            </a:r>
            <a:endParaRPr b="1" u="sng">
              <a:solidFill>
                <a:srgbClr val="C00000"/>
              </a:solidFill>
            </a:endParaRPr>
          </a:p>
        </p:txBody>
      </p:sp>
      <p:sp>
        <p:nvSpPr>
          <p:cNvPr id="1649797344" name="Text Box 1649797343"/>
          <p:cNvSpPr txBox="1"/>
          <p:nvPr/>
        </p:nvSpPr>
        <p:spPr bwMode="auto">
          <a:xfrm>
            <a:off x="639149" y="1354333"/>
            <a:ext cx="4058370"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0070C0"/>
                </a:solidFill>
              </a:rPr>
              <a:t>De levensvonk, als Gebeurtenis!...</a:t>
            </a:r>
            <a:endParaRPr b="1"/>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49797344"/>
                                        </p:tgtEl>
                                        <p:attrNameLst>
                                          <p:attrName>style.visibility</p:attrName>
                                        </p:attrNameLst>
                                      </p:cBhvr>
                                      <p:to>
                                        <p:strVal val="visible"/>
                                      </p:to>
                                    </p:set>
                                    <p:animEffect transition="in" filter="fade">
                                      <p:cBhvr>
                                        <p:cTn id="7" dur="1000"/>
                                        <p:tgtEl>
                                          <p:spTgt spid="1649797344"/>
                                        </p:tgtEl>
                                      </p:cBhvr>
                                    </p:animEffect>
                                    <p:anim calcmode="lin" valueType="num">
                                      <p:cBhvr>
                                        <p:cTn id="8" dur="1000" fill="hold"/>
                                        <p:tgtEl>
                                          <p:spTgt spid="1649797344"/>
                                        </p:tgtEl>
                                        <p:attrNameLst>
                                          <p:attrName>ppt_x</p:attrName>
                                        </p:attrNameLst>
                                      </p:cBhvr>
                                      <p:tavLst>
                                        <p:tav tm="0">
                                          <p:val>
                                            <p:strVal val="#ppt_x"/>
                                          </p:val>
                                        </p:tav>
                                        <p:tav tm="100000">
                                          <p:val>
                                            <p:strVal val="#ppt_x"/>
                                          </p:val>
                                        </p:tav>
                                      </p:tavLst>
                                    </p:anim>
                                    <p:anim calcmode="lin" valueType="num">
                                      <p:cBhvr>
                                        <p:cTn id="9" dur="1000" fill="hold"/>
                                        <p:tgtEl>
                                          <p:spTgt spid="164979734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39616519"/>
                                        </p:tgtEl>
                                        <p:attrNameLst>
                                          <p:attrName>style.visibility</p:attrName>
                                        </p:attrNameLst>
                                      </p:cBhvr>
                                      <p:to>
                                        <p:strVal val="visible"/>
                                      </p:to>
                                    </p:set>
                                    <p:animEffect transition="in" filter="fade">
                                      <p:cBhvr>
                                        <p:cTn id="14" dur="1000"/>
                                        <p:tgtEl>
                                          <p:spTgt spid="739616519"/>
                                        </p:tgtEl>
                                      </p:cBhvr>
                                    </p:animEffect>
                                    <p:anim calcmode="lin" valueType="num">
                                      <p:cBhvr>
                                        <p:cTn id="15" dur="1000" fill="hold"/>
                                        <p:tgtEl>
                                          <p:spTgt spid="739616519"/>
                                        </p:tgtEl>
                                        <p:attrNameLst>
                                          <p:attrName>ppt_x</p:attrName>
                                        </p:attrNameLst>
                                      </p:cBhvr>
                                      <p:tavLst>
                                        <p:tav tm="0">
                                          <p:val>
                                            <p:strVal val="#ppt_x"/>
                                          </p:val>
                                        </p:tav>
                                        <p:tav tm="100000">
                                          <p:val>
                                            <p:strVal val="#ppt_x"/>
                                          </p:val>
                                        </p:tav>
                                      </p:tavLst>
                                    </p:anim>
                                    <p:anim calcmode="lin" valueType="num">
                                      <p:cBhvr>
                                        <p:cTn id="16" dur="1000" fill="hold"/>
                                        <p:tgtEl>
                                          <p:spTgt spid="73961651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98262371"/>
                                        </p:tgtEl>
                                        <p:attrNameLst>
                                          <p:attrName>style.visibility</p:attrName>
                                        </p:attrNameLst>
                                      </p:cBhvr>
                                      <p:to>
                                        <p:strVal val="visible"/>
                                      </p:to>
                                    </p:set>
                                    <p:animEffect transition="in" filter="fade">
                                      <p:cBhvr>
                                        <p:cTn id="21" dur="1000"/>
                                        <p:tgtEl>
                                          <p:spTgt spid="1198262371"/>
                                        </p:tgtEl>
                                      </p:cBhvr>
                                    </p:animEffect>
                                    <p:anim calcmode="lin" valueType="num">
                                      <p:cBhvr>
                                        <p:cTn id="22" dur="1000" fill="hold"/>
                                        <p:tgtEl>
                                          <p:spTgt spid="1198262371"/>
                                        </p:tgtEl>
                                        <p:attrNameLst>
                                          <p:attrName>ppt_x</p:attrName>
                                        </p:attrNameLst>
                                      </p:cBhvr>
                                      <p:tavLst>
                                        <p:tav tm="0">
                                          <p:val>
                                            <p:strVal val="#ppt_x"/>
                                          </p:val>
                                        </p:tav>
                                        <p:tav tm="100000">
                                          <p:val>
                                            <p:strVal val="#ppt_x"/>
                                          </p:val>
                                        </p:tav>
                                      </p:tavLst>
                                    </p:anim>
                                    <p:anim calcmode="lin" valueType="num">
                                      <p:cBhvr>
                                        <p:cTn id="23" dur="1000" fill="hold"/>
                                        <p:tgtEl>
                                          <p:spTgt spid="119826237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59894032"/>
                                        </p:tgtEl>
                                        <p:attrNameLst>
                                          <p:attrName>style.visibility</p:attrName>
                                        </p:attrNameLst>
                                      </p:cBhvr>
                                      <p:to>
                                        <p:strVal val="visible"/>
                                      </p:to>
                                    </p:set>
                                    <p:animEffect transition="in" filter="fade">
                                      <p:cBhvr>
                                        <p:cTn id="28" dur="1000"/>
                                        <p:tgtEl>
                                          <p:spTgt spid="1759894032"/>
                                        </p:tgtEl>
                                      </p:cBhvr>
                                    </p:animEffect>
                                    <p:anim calcmode="lin" valueType="num">
                                      <p:cBhvr>
                                        <p:cTn id="29" dur="1000" fill="hold"/>
                                        <p:tgtEl>
                                          <p:spTgt spid="1759894032"/>
                                        </p:tgtEl>
                                        <p:attrNameLst>
                                          <p:attrName>ppt_x</p:attrName>
                                        </p:attrNameLst>
                                      </p:cBhvr>
                                      <p:tavLst>
                                        <p:tav tm="0">
                                          <p:val>
                                            <p:strVal val="#ppt_x"/>
                                          </p:val>
                                        </p:tav>
                                        <p:tav tm="100000">
                                          <p:val>
                                            <p:strVal val="#ppt_x"/>
                                          </p:val>
                                        </p:tav>
                                      </p:tavLst>
                                    </p:anim>
                                    <p:anim calcmode="lin" valueType="num">
                                      <p:cBhvr>
                                        <p:cTn id="30" dur="1000" fill="hold"/>
                                        <p:tgtEl>
                                          <p:spTgt spid="175989403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53013572"/>
                                        </p:tgtEl>
                                        <p:attrNameLst>
                                          <p:attrName>style.visibility</p:attrName>
                                        </p:attrNameLst>
                                      </p:cBhvr>
                                      <p:to>
                                        <p:strVal val="visible"/>
                                      </p:to>
                                    </p:set>
                                    <p:animEffect transition="in" filter="fade">
                                      <p:cBhvr>
                                        <p:cTn id="35" dur="1000"/>
                                        <p:tgtEl>
                                          <p:spTgt spid="353013572"/>
                                        </p:tgtEl>
                                      </p:cBhvr>
                                    </p:animEffect>
                                    <p:anim calcmode="lin" valueType="num">
                                      <p:cBhvr>
                                        <p:cTn id="36" dur="1000" fill="hold"/>
                                        <p:tgtEl>
                                          <p:spTgt spid="353013572"/>
                                        </p:tgtEl>
                                        <p:attrNameLst>
                                          <p:attrName>ppt_x</p:attrName>
                                        </p:attrNameLst>
                                      </p:cBhvr>
                                      <p:tavLst>
                                        <p:tav tm="0">
                                          <p:val>
                                            <p:strVal val="#ppt_x"/>
                                          </p:val>
                                        </p:tav>
                                        <p:tav tm="100000">
                                          <p:val>
                                            <p:strVal val="#ppt_x"/>
                                          </p:val>
                                        </p:tav>
                                      </p:tavLst>
                                    </p:anim>
                                    <p:anim calcmode="lin" valueType="num">
                                      <p:cBhvr>
                                        <p:cTn id="37" dur="1000" fill="hold"/>
                                        <p:tgtEl>
                                          <p:spTgt spid="35301357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599361052"/>
                                        </p:tgtEl>
                                        <p:attrNameLst>
                                          <p:attrName>style.visibility</p:attrName>
                                        </p:attrNameLst>
                                      </p:cBhvr>
                                      <p:to>
                                        <p:strVal val="visible"/>
                                      </p:to>
                                    </p:set>
                                    <p:animEffect transition="in" filter="fade">
                                      <p:cBhvr>
                                        <p:cTn id="42" dur="1000"/>
                                        <p:tgtEl>
                                          <p:spTgt spid="1599361052"/>
                                        </p:tgtEl>
                                      </p:cBhvr>
                                    </p:animEffect>
                                    <p:anim calcmode="lin" valueType="num">
                                      <p:cBhvr>
                                        <p:cTn id="43" dur="1000" fill="hold"/>
                                        <p:tgtEl>
                                          <p:spTgt spid="1599361052"/>
                                        </p:tgtEl>
                                        <p:attrNameLst>
                                          <p:attrName>ppt_x</p:attrName>
                                        </p:attrNameLst>
                                      </p:cBhvr>
                                      <p:tavLst>
                                        <p:tav tm="0">
                                          <p:val>
                                            <p:strVal val="#ppt_x"/>
                                          </p:val>
                                        </p:tav>
                                        <p:tav tm="100000">
                                          <p:val>
                                            <p:strVal val="#ppt_x"/>
                                          </p:val>
                                        </p:tav>
                                      </p:tavLst>
                                    </p:anim>
                                    <p:anim calcmode="lin" valueType="num">
                                      <p:cBhvr>
                                        <p:cTn id="44" dur="1000" fill="hold"/>
                                        <p:tgtEl>
                                          <p:spTgt spid="159936105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639010338"/>
                                        </p:tgtEl>
                                        <p:attrNameLst>
                                          <p:attrName>style.visibility</p:attrName>
                                        </p:attrNameLst>
                                      </p:cBhvr>
                                      <p:to>
                                        <p:strVal val="visible"/>
                                      </p:to>
                                    </p:set>
                                    <p:animEffect transition="in" filter="fade">
                                      <p:cBhvr>
                                        <p:cTn id="49" dur="1000"/>
                                        <p:tgtEl>
                                          <p:spTgt spid="639010338"/>
                                        </p:tgtEl>
                                      </p:cBhvr>
                                    </p:animEffect>
                                    <p:anim calcmode="lin" valueType="num">
                                      <p:cBhvr>
                                        <p:cTn id="50" dur="1000" fill="hold"/>
                                        <p:tgtEl>
                                          <p:spTgt spid="639010338"/>
                                        </p:tgtEl>
                                        <p:attrNameLst>
                                          <p:attrName>ppt_x</p:attrName>
                                        </p:attrNameLst>
                                      </p:cBhvr>
                                      <p:tavLst>
                                        <p:tav tm="0">
                                          <p:val>
                                            <p:strVal val="#ppt_x"/>
                                          </p:val>
                                        </p:tav>
                                        <p:tav tm="100000">
                                          <p:val>
                                            <p:strVal val="#ppt_x"/>
                                          </p:val>
                                        </p:tav>
                                      </p:tavLst>
                                    </p:anim>
                                    <p:anim calcmode="lin" valueType="num">
                                      <p:cBhvr>
                                        <p:cTn id="51" dur="1000" fill="hold"/>
                                        <p:tgtEl>
                                          <p:spTgt spid="63901033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17855600"/>
                                        </p:tgtEl>
                                        <p:attrNameLst>
                                          <p:attrName>style.visibility</p:attrName>
                                        </p:attrNameLst>
                                      </p:cBhvr>
                                      <p:to>
                                        <p:strVal val="visible"/>
                                      </p:to>
                                    </p:set>
                                    <p:animEffect transition="in" filter="fade">
                                      <p:cBhvr>
                                        <p:cTn id="56" dur="1000"/>
                                        <p:tgtEl>
                                          <p:spTgt spid="317855600"/>
                                        </p:tgtEl>
                                      </p:cBhvr>
                                    </p:animEffect>
                                    <p:anim calcmode="lin" valueType="num">
                                      <p:cBhvr>
                                        <p:cTn id="57" dur="1000" fill="hold"/>
                                        <p:tgtEl>
                                          <p:spTgt spid="317855600"/>
                                        </p:tgtEl>
                                        <p:attrNameLst>
                                          <p:attrName>ppt_x</p:attrName>
                                        </p:attrNameLst>
                                      </p:cBhvr>
                                      <p:tavLst>
                                        <p:tav tm="0">
                                          <p:val>
                                            <p:strVal val="#ppt_x"/>
                                          </p:val>
                                        </p:tav>
                                        <p:tav tm="100000">
                                          <p:val>
                                            <p:strVal val="#ppt_x"/>
                                          </p:val>
                                        </p:tav>
                                      </p:tavLst>
                                    </p:anim>
                                    <p:anim calcmode="lin" valueType="num">
                                      <p:cBhvr>
                                        <p:cTn id="58" dur="1000" fill="hold"/>
                                        <p:tgtEl>
                                          <p:spTgt spid="3178556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93917250" name="Nadpis 1"/>
          <p:cNvSpPr>
            <a:spLocks noGrp="1"/>
          </p:cNvSpPr>
          <p:nvPr/>
        </p:nvSpPr>
        <p:spPr bwMode="auto">
          <a:xfrm>
            <a:off x="838197" y="365124"/>
            <a:ext cx="10515600" cy="132556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het vertrouwen, de trust .....</a:t>
            </a:r>
            <a:endParaRPr sz="3300"/>
          </a:p>
          <a:p>
            <a:pPr>
              <a:defRPr/>
            </a:pPr>
          </a:p>
        </p:txBody>
      </p:sp>
      <p:sp>
        <p:nvSpPr>
          <p:cNvPr id="1973756583" name="Content Placeholder 2"/>
          <p:cNvSpPr>
            <a:spLocks noGrp="1"/>
          </p:cNvSpPr>
          <p:nvPr/>
        </p:nvSpPr>
        <p:spPr bwMode="auto">
          <a:xfrm>
            <a:off x="838197" y="1253330"/>
            <a:ext cx="10515600" cy="76596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De belangrijkste speler van een Trust blijft buiten spel, zij wordt genegeerd omdat ze </a:t>
            </a:r>
            <a:r>
              <a:rPr lang="nl-NL" sz="2100" b="0" i="0" u="none">
                <a:solidFill>
                  <a:srgbClr val="000000"/>
                </a:solidFill>
                <a:latin typeface="Arial Black" panose="020B0A04020102020204"/>
                <a:ea typeface="Arial Black" panose="020B0A04020102020204"/>
                <a:cs typeface="Arial Black" panose="020B0A04020102020204"/>
              </a:rPr>
              <a:t>door het trust systeem </a:t>
            </a:r>
            <a:r>
              <a:rPr sz="2100" b="0" i="0" u="none">
                <a:solidFill>
                  <a:srgbClr val="000000"/>
                </a:solidFill>
                <a:latin typeface="Arial Black" panose="020B0A04020102020204"/>
                <a:ea typeface="Arial Black" panose="020B0A04020102020204"/>
                <a:cs typeface="Arial Black" panose="020B0A04020102020204"/>
              </a:rPr>
              <a:t>niet bruikbaar is</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942350408" name="Content Placeholder 2"/>
          <p:cNvSpPr>
            <a:spLocks noGrp="1"/>
          </p:cNvSpPr>
          <p:nvPr/>
        </p:nvSpPr>
        <p:spPr bwMode="auto">
          <a:xfrm>
            <a:off x="838197" y="2019299"/>
            <a:ext cx="10515600" cy="42306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Wie brengt de waarde in de Trust?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246113899" name="Content Placeholder 2"/>
          <p:cNvSpPr>
            <a:spLocks noGrp="1"/>
          </p:cNvSpPr>
          <p:nvPr/>
        </p:nvSpPr>
        <p:spPr bwMode="auto">
          <a:xfrm>
            <a:off x="933447" y="2442369"/>
            <a:ext cx="10515600" cy="49926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Wie maakt het mogelijk dat er überhaupt een Trust kan zijn?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511523492" name="Content Placeholder 2"/>
          <p:cNvSpPr>
            <a:spLocks noGrp="1"/>
          </p:cNvSpPr>
          <p:nvPr/>
        </p:nvSpPr>
        <p:spPr bwMode="auto">
          <a:xfrm>
            <a:off x="933447" y="2941639"/>
            <a:ext cx="10515600" cy="4040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Alleen bij het registratieproces komt ie even in beeld, </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295964581" name="Content Placeholder 2"/>
          <p:cNvSpPr>
            <a:spLocks noGrp="1"/>
          </p:cNvSpPr>
          <p:nvPr/>
        </p:nvSpPr>
        <p:spPr bwMode="auto">
          <a:xfrm>
            <a:off x="590547" y="3429000"/>
            <a:ext cx="10515600" cy="4802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om eigendom over te dragen...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342711012" name="Content Placeholder 2"/>
          <p:cNvSpPr>
            <a:spLocks noGrp="1"/>
          </p:cNvSpPr>
          <p:nvPr/>
        </p:nvSpPr>
        <p:spPr bwMode="auto">
          <a:xfrm>
            <a:off x="838197" y="3909219"/>
            <a:ext cx="10515600" cy="4421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70C0"/>
                </a:solidFill>
                <a:latin typeface="Arial Black" panose="020B0A04020102020204"/>
                <a:ea typeface="Arial Black" panose="020B0A04020102020204"/>
                <a:cs typeface="Arial Black" panose="020B0A04020102020204"/>
              </a:rPr>
              <a:t>De Trustor!</a:t>
            </a:r>
            <a:endParaRPr sz="2100" b="0" i="0" u="none">
              <a:solidFill>
                <a:srgbClr val="0070C0"/>
              </a:solidFill>
              <a:latin typeface="Arial Black" panose="020B0A04020102020204"/>
              <a:ea typeface="Arial Black" panose="020B0A04020102020204"/>
              <a:cs typeface="Arial Black" panose="020B0A04020102020204"/>
            </a:endParaRPr>
          </a:p>
        </p:txBody>
      </p:sp>
      <p:sp>
        <p:nvSpPr>
          <p:cNvPr id="2140341284" name="Content Placeholder 2"/>
          <p:cNvSpPr>
            <a:spLocks noGrp="1"/>
          </p:cNvSpPr>
          <p:nvPr/>
        </p:nvSpPr>
        <p:spPr bwMode="auto">
          <a:xfrm>
            <a:off x="781047" y="4282279"/>
            <a:ext cx="10515600" cy="88026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ln>
                  <a:solidFill>
                    <a:schemeClr val="accent5"/>
                  </a:solidFill>
                </a:ln>
                <a:solidFill>
                  <a:srgbClr val="FFC000"/>
                </a:solidFill>
                <a:latin typeface="Arial Black" panose="020B0A04020102020204"/>
                <a:ea typeface="Arial Black" panose="020B0A04020102020204"/>
                <a:cs typeface="Arial Black" panose="020B0A04020102020204"/>
              </a:rPr>
              <a:t>De Mens</a:t>
            </a:r>
            <a:endParaRPr sz="2100" b="0" i="0" u="none">
              <a:ln>
                <a:solidFill>
                  <a:schemeClr val="accent5"/>
                </a:solidFill>
              </a:ln>
              <a:solidFill>
                <a:schemeClr val="accent1"/>
              </a:solidFill>
              <a:latin typeface="Arial Black" panose="020B0A04020102020204"/>
              <a:ea typeface="Arial Black" panose="020B0A04020102020204"/>
              <a:cs typeface="Arial Black" panose="020B0A04020102020204"/>
            </a:endParaRPr>
          </a:p>
          <a:p>
            <a:pPr>
              <a:defRPr/>
            </a:pPr>
            <a:endParaRPr sz="2100" b="0" i="0" u="none">
              <a:ln>
                <a:solidFill>
                  <a:schemeClr val="accent5"/>
                </a:solidFill>
              </a:ln>
              <a:solidFill>
                <a:schemeClr val="accent1"/>
              </a:solidFill>
              <a:latin typeface="Arial Black" panose="020B0A04020102020204"/>
              <a:ea typeface="Arial Black" panose="020B0A04020102020204"/>
              <a:cs typeface="Arial Black" panose="020B0A04020102020204"/>
            </a:endParaRPr>
          </a:p>
        </p:txBody>
      </p:sp>
      <p:sp>
        <p:nvSpPr>
          <p:cNvPr id="382727250" name="Content Placeholder 2"/>
          <p:cNvSpPr>
            <a:spLocks noGrp="1"/>
          </p:cNvSpPr>
          <p:nvPr/>
        </p:nvSpPr>
        <p:spPr bwMode="auto">
          <a:xfrm>
            <a:off x="590547" y="4952999"/>
            <a:ext cx="10515600" cy="41909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er op te wijzen dat de trust niet meer geheim is...</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415997946" name="Content Placeholder 2"/>
          <p:cNvSpPr>
            <a:spLocks noGrp="1"/>
          </p:cNvSpPr>
          <p:nvPr/>
        </p:nvSpPr>
        <p:spPr bwMode="auto">
          <a:xfrm>
            <a:off x="781047" y="5349079"/>
            <a:ext cx="10515600" cy="42306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Als de mens zich kenbaar maakt, als de Trustor, ...</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857098218" name="Content Placeholder 2"/>
          <p:cNvSpPr>
            <a:spLocks noGrp="1"/>
          </p:cNvSpPr>
          <p:nvPr/>
        </p:nvSpPr>
        <p:spPr bwMode="auto">
          <a:xfrm>
            <a:off x="514347" y="5768179"/>
            <a:ext cx="10515600" cy="42306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is de Koning, de souvereign, terug gekeerd!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010227929" name="Content Placeholder 2"/>
          <p:cNvSpPr>
            <a:spLocks noGrp="1"/>
          </p:cNvSpPr>
          <p:nvPr/>
        </p:nvSpPr>
        <p:spPr bwMode="auto">
          <a:xfrm>
            <a:off x="514347" y="6237289"/>
            <a:ext cx="10515600" cy="4683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70C0"/>
                </a:solidFill>
                <a:latin typeface="Arial Black" panose="020B0A04020102020204"/>
                <a:ea typeface="Arial Black" panose="020B0A04020102020204"/>
                <a:cs typeface="Arial Black" panose="020B0A04020102020204"/>
              </a:rPr>
              <a:t>LANG LEVE DE (individuele) MENS !!</a:t>
            </a:r>
            <a:endParaRPr sz="21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973756583"/>
                                        </p:tgtEl>
                                        <p:attrNameLst>
                                          <p:attrName>style.visibility</p:attrName>
                                        </p:attrNameLst>
                                      </p:cBhvr>
                                      <p:to>
                                        <p:strVal val="visible"/>
                                      </p:to>
                                    </p:set>
                                    <p:animEffect transition="in" filter="wipe(down)">
                                      <p:cBhvr>
                                        <p:cTn id="7" dur="580">
                                          <p:stCondLst>
                                            <p:cond delay="0"/>
                                          </p:stCondLst>
                                        </p:cTn>
                                        <p:tgtEl>
                                          <p:spTgt spid="1973756583"/>
                                        </p:tgtEl>
                                      </p:cBhvr>
                                    </p:animEffect>
                                    <p:anim calcmode="lin" valueType="num">
                                      <p:cBhvr>
                                        <p:cTn id="8" dur="1822" tmFilter="0,0; 0.14,0.36; 0.43,0.73; 0.71,0.91; 1.0,1.0">
                                          <p:stCondLst>
                                            <p:cond delay="0"/>
                                          </p:stCondLst>
                                        </p:cTn>
                                        <p:tgtEl>
                                          <p:spTgt spid="197375658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97375658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97375658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97375658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973756583"/>
                                        </p:tgtEl>
                                        <p:attrNameLst>
                                          <p:attrName>ppt_y</p:attrName>
                                        </p:attrNameLst>
                                      </p:cBhvr>
                                      <p:tavLst>
                                        <p:tav tm="0" fmla="#ppt_y-sin(pi*$)/81">
                                          <p:val>
                                            <p:fltVal val="0"/>
                                          </p:val>
                                        </p:tav>
                                        <p:tav tm="100000">
                                          <p:val>
                                            <p:fltVal val="1"/>
                                          </p:val>
                                        </p:tav>
                                      </p:tavLst>
                                    </p:anim>
                                    <p:animScale>
                                      <p:cBhvr>
                                        <p:cTn id="13" dur="26">
                                          <p:stCondLst>
                                            <p:cond delay="650"/>
                                          </p:stCondLst>
                                        </p:cTn>
                                        <p:tgtEl>
                                          <p:spTgt spid="1973756583"/>
                                        </p:tgtEl>
                                      </p:cBhvr>
                                      <p:to x="100000" y="60000"/>
                                    </p:animScale>
                                    <p:animScale>
                                      <p:cBhvr>
                                        <p:cTn id="14" dur="166" decel="50000">
                                          <p:stCondLst>
                                            <p:cond delay="676"/>
                                          </p:stCondLst>
                                        </p:cTn>
                                        <p:tgtEl>
                                          <p:spTgt spid="1973756583"/>
                                        </p:tgtEl>
                                      </p:cBhvr>
                                      <p:to x="100000" y="100000"/>
                                    </p:animScale>
                                    <p:animScale>
                                      <p:cBhvr>
                                        <p:cTn id="15" dur="26">
                                          <p:stCondLst>
                                            <p:cond delay="1312"/>
                                          </p:stCondLst>
                                        </p:cTn>
                                        <p:tgtEl>
                                          <p:spTgt spid="1973756583"/>
                                        </p:tgtEl>
                                      </p:cBhvr>
                                      <p:to x="100000" y="80000"/>
                                    </p:animScale>
                                    <p:animScale>
                                      <p:cBhvr>
                                        <p:cTn id="16" dur="166" decel="50000">
                                          <p:stCondLst>
                                            <p:cond delay="1338"/>
                                          </p:stCondLst>
                                        </p:cTn>
                                        <p:tgtEl>
                                          <p:spTgt spid="1973756583"/>
                                        </p:tgtEl>
                                      </p:cBhvr>
                                      <p:to x="100000" y="100000"/>
                                    </p:animScale>
                                    <p:animScale>
                                      <p:cBhvr>
                                        <p:cTn id="17" dur="26">
                                          <p:stCondLst>
                                            <p:cond delay="1642"/>
                                          </p:stCondLst>
                                        </p:cTn>
                                        <p:tgtEl>
                                          <p:spTgt spid="1973756583"/>
                                        </p:tgtEl>
                                      </p:cBhvr>
                                      <p:to x="100000" y="90000"/>
                                    </p:animScale>
                                    <p:animScale>
                                      <p:cBhvr>
                                        <p:cTn id="18" dur="166" decel="50000">
                                          <p:stCondLst>
                                            <p:cond delay="1668"/>
                                          </p:stCondLst>
                                        </p:cTn>
                                        <p:tgtEl>
                                          <p:spTgt spid="1973756583"/>
                                        </p:tgtEl>
                                      </p:cBhvr>
                                      <p:to x="100000" y="100000"/>
                                    </p:animScale>
                                    <p:animScale>
                                      <p:cBhvr>
                                        <p:cTn id="19" dur="26">
                                          <p:stCondLst>
                                            <p:cond delay="1808"/>
                                          </p:stCondLst>
                                        </p:cTn>
                                        <p:tgtEl>
                                          <p:spTgt spid="1973756583"/>
                                        </p:tgtEl>
                                      </p:cBhvr>
                                      <p:to x="100000" y="95000"/>
                                    </p:animScale>
                                    <p:animScale>
                                      <p:cBhvr>
                                        <p:cTn id="20" dur="166" decel="50000">
                                          <p:stCondLst>
                                            <p:cond delay="1834"/>
                                          </p:stCondLst>
                                        </p:cTn>
                                        <p:tgtEl>
                                          <p:spTgt spid="197375658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942350408"/>
                                        </p:tgtEl>
                                        <p:attrNameLst>
                                          <p:attrName>style.visibility</p:attrName>
                                        </p:attrNameLst>
                                      </p:cBhvr>
                                      <p:to>
                                        <p:strVal val="visible"/>
                                      </p:to>
                                    </p:set>
                                    <p:animEffect transition="in" filter="wipe(down)">
                                      <p:cBhvr>
                                        <p:cTn id="25" dur="580">
                                          <p:stCondLst>
                                            <p:cond delay="0"/>
                                          </p:stCondLst>
                                        </p:cTn>
                                        <p:tgtEl>
                                          <p:spTgt spid="1942350408"/>
                                        </p:tgtEl>
                                      </p:cBhvr>
                                    </p:animEffect>
                                    <p:anim calcmode="lin" valueType="num">
                                      <p:cBhvr>
                                        <p:cTn id="26" dur="1822" tmFilter="0,0; 0.14,0.36; 0.43,0.73; 0.71,0.91; 1.0,1.0">
                                          <p:stCondLst>
                                            <p:cond delay="0"/>
                                          </p:stCondLst>
                                        </p:cTn>
                                        <p:tgtEl>
                                          <p:spTgt spid="1942350408"/>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942350408"/>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942350408"/>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942350408"/>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942350408"/>
                                        </p:tgtEl>
                                        <p:attrNameLst>
                                          <p:attrName>ppt_y</p:attrName>
                                        </p:attrNameLst>
                                      </p:cBhvr>
                                      <p:tavLst>
                                        <p:tav tm="0" fmla="#ppt_y-sin(pi*$)/81">
                                          <p:val>
                                            <p:fltVal val="0"/>
                                          </p:val>
                                        </p:tav>
                                        <p:tav tm="100000">
                                          <p:val>
                                            <p:fltVal val="1"/>
                                          </p:val>
                                        </p:tav>
                                      </p:tavLst>
                                    </p:anim>
                                    <p:animScale>
                                      <p:cBhvr>
                                        <p:cTn id="31" dur="26">
                                          <p:stCondLst>
                                            <p:cond delay="650"/>
                                          </p:stCondLst>
                                        </p:cTn>
                                        <p:tgtEl>
                                          <p:spTgt spid="1942350408"/>
                                        </p:tgtEl>
                                      </p:cBhvr>
                                      <p:to x="100000" y="60000"/>
                                    </p:animScale>
                                    <p:animScale>
                                      <p:cBhvr>
                                        <p:cTn id="32" dur="166" decel="50000">
                                          <p:stCondLst>
                                            <p:cond delay="676"/>
                                          </p:stCondLst>
                                        </p:cTn>
                                        <p:tgtEl>
                                          <p:spTgt spid="1942350408"/>
                                        </p:tgtEl>
                                      </p:cBhvr>
                                      <p:to x="100000" y="100000"/>
                                    </p:animScale>
                                    <p:animScale>
                                      <p:cBhvr>
                                        <p:cTn id="33" dur="26">
                                          <p:stCondLst>
                                            <p:cond delay="1312"/>
                                          </p:stCondLst>
                                        </p:cTn>
                                        <p:tgtEl>
                                          <p:spTgt spid="1942350408"/>
                                        </p:tgtEl>
                                      </p:cBhvr>
                                      <p:to x="100000" y="80000"/>
                                    </p:animScale>
                                    <p:animScale>
                                      <p:cBhvr>
                                        <p:cTn id="34" dur="166" decel="50000">
                                          <p:stCondLst>
                                            <p:cond delay="1338"/>
                                          </p:stCondLst>
                                        </p:cTn>
                                        <p:tgtEl>
                                          <p:spTgt spid="1942350408"/>
                                        </p:tgtEl>
                                      </p:cBhvr>
                                      <p:to x="100000" y="100000"/>
                                    </p:animScale>
                                    <p:animScale>
                                      <p:cBhvr>
                                        <p:cTn id="35" dur="26">
                                          <p:stCondLst>
                                            <p:cond delay="1642"/>
                                          </p:stCondLst>
                                        </p:cTn>
                                        <p:tgtEl>
                                          <p:spTgt spid="1942350408"/>
                                        </p:tgtEl>
                                      </p:cBhvr>
                                      <p:to x="100000" y="90000"/>
                                    </p:animScale>
                                    <p:animScale>
                                      <p:cBhvr>
                                        <p:cTn id="36" dur="166" decel="50000">
                                          <p:stCondLst>
                                            <p:cond delay="1668"/>
                                          </p:stCondLst>
                                        </p:cTn>
                                        <p:tgtEl>
                                          <p:spTgt spid="1942350408"/>
                                        </p:tgtEl>
                                      </p:cBhvr>
                                      <p:to x="100000" y="100000"/>
                                    </p:animScale>
                                    <p:animScale>
                                      <p:cBhvr>
                                        <p:cTn id="37" dur="26">
                                          <p:stCondLst>
                                            <p:cond delay="1808"/>
                                          </p:stCondLst>
                                        </p:cTn>
                                        <p:tgtEl>
                                          <p:spTgt spid="1942350408"/>
                                        </p:tgtEl>
                                      </p:cBhvr>
                                      <p:to x="100000" y="95000"/>
                                    </p:animScale>
                                    <p:animScale>
                                      <p:cBhvr>
                                        <p:cTn id="38" dur="166" decel="50000">
                                          <p:stCondLst>
                                            <p:cond delay="1834"/>
                                          </p:stCondLst>
                                        </p:cTn>
                                        <p:tgtEl>
                                          <p:spTgt spid="1942350408"/>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1246113899"/>
                                        </p:tgtEl>
                                        <p:attrNameLst>
                                          <p:attrName>style.visibility</p:attrName>
                                        </p:attrNameLst>
                                      </p:cBhvr>
                                      <p:to>
                                        <p:strVal val="visible"/>
                                      </p:to>
                                    </p:set>
                                    <p:animEffect transition="in" filter="wipe(down)">
                                      <p:cBhvr>
                                        <p:cTn id="43" dur="580">
                                          <p:stCondLst>
                                            <p:cond delay="0"/>
                                          </p:stCondLst>
                                        </p:cTn>
                                        <p:tgtEl>
                                          <p:spTgt spid="1246113899"/>
                                        </p:tgtEl>
                                      </p:cBhvr>
                                    </p:animEffect>
                                    <p:anim calcmode="lin" valueType="num">
                                      <p:cBhvr>
                                        <p:cTn id="44" dur="1822" tmFilter="0,0; 0.14,0.36; 0.43,0.73; 0.71,0.91; 1.0,1.0">
                                          <p:stCondLst>
                                            <p:cond delay="0"/>
                                          </p:stCondLst>
                                        </p:cTn>
                                        <p:tgtEl>
                                          <p:spTgt spid="1246113899"/>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246113899"/>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246113899"/>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246113899"/>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246113899"/>
                                        </p:tgtEl>
                                        <p:attrNameLst>
                                          <p:attrName>ppt_y</p:attrName>
                                        </p:attrNameLst>
                                      </p:cBhvr>
                                      <p:tavLst>
                                        <p:tav tm="0" fmla="#ppt_y-sin(pi*$)/81">
                                          <p:val>
                                            <p:fltVal val="0"/>
                                          </p:val>
                                        </p:tav>
                                        <p:tav tm="100000">
                                          <p:val>
                                            <p:fltVal val="1"/>
                                          </p:val>
                                        </p:tav>
                                      </p:tavLst>
                                    </p:anim>
                                    <p:animScale>
                                      <p:cBhvr>
                                        <p:cTn id="49" dur="26">
                                          <p:stCondLst>
                                            <p:cond delay="650"/>
                                          </p:stCondLst>
                                        </p:cTn>
                                        <p:tgtEl>
                                          <p:spTgt spid="1246113899"/>
                                        </p:tgtEl>
                                      </p:cBhvr>
                                      <p:to x="100000" y="60000"/>
                                    </p:animScale>
                                    <p:animScale>
                                      <p:cBhvr>
                                        <p:cTn id="50" dur="166" decel="50000">
                                          <p:stCondLst>
                                            <p:cond delay="676"/>
                                          </p:stCondLst>
                                        </p:cTn>
                                        <p:tgtEl>
                                          <p:spTgt spid="1246113899"/>
                                        </p:tgtEl>
                                      </p:cBhvr>
                                      <p:to x="100000" y="100000"/>
                                    </p:animScale>
                                    <p:animScale>
                                      <p:cBhvr>
                                        <p:cTn id="51" dur="26">
                                          <p:stCondLst>
                                            <p:cond delay="1312"/>
                                          </p:stCondLst>
                                        </p:cTn>
                                        <p:tgtEl>
                                          <p:spTgt spid="1246113899"/>
                                        </p:tgtEl>
                                      </p:cBhvr>
                                      <p:to x="100000" y="80000"/>
                                    </p:animScale>
                                    <p:animScale>
                                      <p:cBhvr>
                                        <p:cTn id="52" dur="166" decel="50000">
                                          <p:stCondLst>
                                            <p:cond delay="1338"/>
                                          </p:stCondLst>
                                        </p:cTn>
                                        <p:tgtEl>
                                          <p:spTgt spid="1246113899"/>
                                        </p:tgtEl>
                                      </p:cBhvr>
                                      <p:to x="100000" y="100000"/>
                                    </p:animScale>
                                    <p:animScale>
                                      <p:cBhvr>
                                        <p:cTn id="53" dur="26">
                                          <p:stCondLst>
                                            <p:cond delay="1642"/>
                                          </p:stCondLst>
                                        </p:cTn>
                                        <p:tgtEl>
                                          <p:spTgt spid="1246113899"/>
                                        </p:tgtEl>
                                      </p:cBhvr>
                                      <p:to x="100000" y="90000"/>
                                    </p:animScale>
                                    <p:animScale>
                                      <p:cBhvr>
                                        <p:cTn id="54" dur="166" decel="50000">
                                          <p:stCondLst>
                                            <p:cond delay="1668"/>
                                          </p:stCondLst>
                                        </p:cTn>
                                        <p:tgtEl>
                                          <p:spTgt spid="1246113899"/>
                                        </p:tgtEl>
                                      </p:cBhvr>
                                      <p:to x="100000" y="100000"/>
                                    </p:animScale>
                                    <p:animScale>
                                      <p:cBhvr>
                                        <p:cTn id="55" dur="26">
                                          <p:stCondLst>
                                            <p:cond delay="1808"/>
                                          </p:stCondLst>
                                        </p:cTn>
                                        <p:tgtEl>
                                          <p:spTgt spid="1246113899"/>
                                        </p:tgtEl>
                                      </p:cBhvr>
                                      <p:to x="100000" y="95000"/>
                                    </p:animScale>
                                    <p:animScale>
                                      <p:cBhvr>
                                        <p:cTn id="56" dur="166" decel="50000">
                                          <p:stCondLst>
                                            <p:cond delay="1834"/>
                                          </p:stCondLst>
                                        </p:cTn>
                                        <p:tgtEl>
                                          <p:spTgt spid="1246113899"/>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11523492"/>
                                        </p:tgtEl>
                                        <p:attrNameLst>
                                          <p:attrName>style.visibility</p:attrName>
                                        </p:attrNameLst>
                                      </p:cBhvr>
                                      <p:to>
                                        <p:strVal val="visible"/>
                                      </p:to>
                                    </p:set>
                                    <p:animEffect transition="in" filter="wipe(down)">
                                      <p:cBhvr>
                                        <p:cTn id="61" dur="580">
                                          <p:stCondLst>
                                            <p:cond delay="0"/>
                                          </p:stCondLst>
                                        </p:cTn>
                                        <p:tgtEl>
                                          <p:spTgt spid="511523492"/>
                                        </p:tgtEl>
                                      </p:cBhvr>
                                    </p:animEffect>
                                    <p:anim calcmode="lin" valueType="num">
                                      <p:cBhvr>
                                        <p:cTn id="62" dur="1822" tmFilter="0,0; 0.14,0.36; 0.43,0.73; 0.71,0.91; 1.0,1.0">
                                          <p:stCondLst>
                                            <p:cond delay="0"/>
                                          </p:stCondLst>
                                        </p:cTn>
                                        <p:tgtEl>
                                          <p:spTgt spid="511523492"/>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11523492"/>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11523492"/>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11523492"/>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11523492"/>
                                        </p:tgtEl>
                                        <p:attrNameLst>
                                          <p:attrName>ppt_y</p:attrName>
                                        </p:attrNameLst>
                                      </p:cBhvr>
                                      <p:tavLst>
                                        <p:tav tm="0" fmla="#ppt_y-sin(pi*$)/81">
                                          <p:val>
                                            <p:fltVal val="0"/>
                                          </p:val>
                                        </p:tav>
                                        <p:tav tm="100000">
                                          <p:val>
                                            <p:fltVal val="1"/>
                                          </p:val>
                                        </p:tav>
                                      </p:tavLst>
                                    </p:anim>
                                    <p:animScale>
                                      <p:cBhvr>
                                        <p:cTn id="67" dur="26">
                                          <p:stCondLst>
                                            <p:cond delay="650"/>
                                          </p:stCondLst>
                                        </p:cTn>
                                        <p:tgtEl>
                                          <p:spTgt spid="511523492"/>
                                        </p:tgtEl>
                                      </p:cBhvr>
                                      <p:to x="100000" y="60000"/>
                                    </p:animScale>
                                    <p:animScale>
                                      <p:cBhvr>
                                        <p:cTn id="68" dur="166" decel="50000">
                                          <p:stCondLst>
                                            <p:cond delay="676"/>
                                          </p:stCondLst>
                                        </p:cTn>
                                        <p:tgtEl>
                                          <p:spTgt spid="511523492"/>
                                        </p:tgtEl>
                                      </p:cBhvr>
                                      <p:to x="100000" y="100000"/>
                                    </p:animScale>
                                    <p:animScale>
                                      <p:cBhvr>
                                        <p:cTn id="69" dur="26">
                                          <p:stCondLst>
                                            <p:cond delay="1312"/>
                                          </p:stCondLst>
                                        </p:cTn>
                                        <p:tgtEl>
                                          <p:spTgt spid="511523492"/>
                                        </p:tgtEl>
                                      </p:cBhvr>
                                      <p:to x="100000" y="80000"/>
                                    </p:animScale>
                                    <p:animScale>
                                      <p:cBhvr>
                                        <p:cTn id="70" dur="166" decel="50000">
                                          <p:stCondLst>
                                            <p:cond delay="1338"/>
                                          </p:stCondLst>
                                        </p:cTn>
                                        <p:tgtEl>
                                          <p:spTgt spid="511523492"/>
                                        </p:tgtEl>
                                      </p:cBhvr>
                                      <p:to x="100000" y="100000"/>
                                    </p:animScale>
                                    <p:animScale>
                                      <p:cBhvr>
                                        <p:cTn id="71" dur="26">
                                          <p:stCondLst>
                                            <p:cond delay="1642"/>
                                          </p:stCondLst>
                                        </p:cTn>
                                        <p:tgtEl>
                                          <p:spTgt spid="511523492"/>
                                        </p:tgtEl>
                                      </p:cBhvr>
                                      <p:to x="100000" y="90000"/>
                                    </p:animScale>
                                    <p:animScale>
                                      <p:cBhvr>
                                        <p:cTn id="72" dur="166" decel="50000">
                                          <p:stCondLst>
                                            <p:cond delay="1668"/>
                                          </p:stCondLst>
                                        </p:cTn>
                                        <p:tgtEl>
                                          <p:spTgt spid="511523492"/>
                                        </p:tgtEl>
                                      </p:cBhvr>
                                      <p:to x="100000" y="100000"/>
                                    </p:animScale>
                                    <p:animScale>
                                      <p:cBhvr>
                                        <p:cTn id="73" dur="26">
                                          <p:stCondLst>
                                            <p:cond delay="1808"/>
                                          </p:stCondLst>
                                        </p:cTn>
                                        <p:tgtEl>
                                          <p:spTgt spid="511523492"/>
                                        </p:tgtEl>
                                      </p:cBhvr>
                                      <p:to x="100000" y="95000"/>
                                    </p:animScale>
                                    <p:animScale>
                                      <p:cBhvr>
                                        <p:cTn id="74" dur="166" decel="50000">
                                          <p:stCondLst>
                                            <p:cond delay="1834"/>
                                          </p:stCondLst>
                                        </p:cTn>
                                        <p:tgtEl>
                                          <p:spTgt spid="511523492"/>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1295964581"/>
                                        </p:tgtEl>
                                        <p:attrNameLst>
                                          <p:attrName>style.visibility</p:attrName>
                                        </p:attrNameLst>
                                      </p:cBhvr>
                                      <p:to>
                                        <p:strVal val="visible"/>
                                      </p:to>
                                    </p:set>
                                    <p:animEffect transition="in" filter="wipe(down)">
                                      <p:cBhvr>
                                        <p:cTn id="79" dur="580">
                                          <p:stCondLst>
                                            <p:cond delay="0"/>
                                          </p:stCondLst>
                                        </p:cTn>
                                        <p:tgtEl>
                                          <p:spTgt spid="1295964581"/>
                                        </p:tgtEl>
                                      </p:cBhvr>
                                    </p:animEffect>
                                    <p:anim calcmode="lin" valueType="num">
                                      <p:cBhvr>
                                        <p:cTn id="80" dur="1822" tmFilter="0,0; 0.14,0.36; 0.43,0.73; 0.71,0.91; 1.0,1.0">
                                          <p:stCondLst>
                                            <p:cond delay="0"/>
                                          </p:stCondLst>
                                        </p:cTn>
                                        <p:tgtEl>
                                          <p:spTgt spid="1295964581"/>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1295964581"/>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1295964581"/>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1295964581"/>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1295964581"/>
                                        </p:tgtEl>
                                        <p:attrNameLst>
                                          <p:attrName>ppt_y</p:attrName>
                                        </p:attrNameLst>
                                      </p:cBhvr>
                                      <p:tavLst>
                                        <p:tav tm="0" fmla="#ppt_y-sin(pi*$)/81">
                                          <p:val>
                                            <p:fltVal val="0"/>
                                          </p:val>
                                        </p:tav>
                                        <p:tav tm="100000">
                                          <p:val>
                                            <p:fltVal val="1"/>
                                          </p:val>
                                        </p:tav>
                                      </p:tavLst>
                                    </p:anim>
                                    <p:animScale>
                                      <p:cBhvr>
                                        <p:cTn id="85" dur="26">
                                          <p:stCondLst>
                                            <p:cond delay="650"/>
                                          </p:stCondLst>
                                        </p:cTn>
                                        <p:tgtEl>
                                          <p:spTgt spid="1295964581"/>
                                        </p:tgtEl>
                                      </p:cBhvr>
                                      <p:to x="100000" y="60000"/>
                                    </p:animScale>
                                    <p:animScale>
                                      <p:cBhvr>
                                        <p:cTn id="86" dur="166" decel="50000">
                                          <p:stCondLst>
                                            <p:cond delay="676"/>
                                          </p:stCondLst>
                                        </p:cTn>
                                        <p:tgtEl>
                                          <p:spTgt spid="1295964581"/>
                                        </p:tgtEl>
                                      </p:cBhvr>
                                      <p:to x="100000" y="100000"/>
                                    </p:animScale>
                                    <p:animScale>
                                      <p:cBhvr>
                                        <p:cTn id="87" dur="26">
                                          <p:stCondLst>
                                            <p:cond delay="1312"/>
                                          </p:stCondLst>
                                        </p:cTn>
                                        <p:tgtEl>
                                          <p:spTgt spid="1295964581"/>
                                        </p:tgtEl>
                                      </p:cBhvr>
                                      <p:to x="100000" y="80000"/>
                                    </p:animScale>
                                    <p:animScale>
                                      <p:cBhvr>
                                        <p:cTn id="88" dur="166" decel="50000">
                                          <p:stCondLst>
                                            <p:cond delay="1338"/>
                                          </p:stCondLst>
                                        </p:cTn>
                                        <p:tgtEl>
                                          <p:spTgt spid="1295964581"/>
                                        </p:tgtEl>
                                      </p:cBhvr>
                                      <p:to x="100000" y="100000"/>
                                    </p:animScale>
                                    <p:animScale>
                                      <p:cBhvr>
                                        <p:cTn id="89" dur="26">
                                          <p:stCondLst>
                                            <p:cond delay="1642"/>
                                          </p:stCondLst>
                                        </p:cTn>
                                        <p:tgtEl>
                                          <p:spTgt spid="1295964581"/>
                                        </p:tgtEl>
                                      </p:cBhvr>
                                      <p:to x="100000" y="90000"/>
                                    </p:animScale>
                                    <p:animScale>
                                      <p:cBhvr>
                                        <p:cTn id="90" dur="166" decel="50000">
                                          <p:stCondLst>
                                            <p:cond delay="1668"/>
                                          </p:stCondLst>
                                        </p:cTn>
                                        <p:tgtEl>
                                          <p:spTgt spid="1295964581"/>
                                        </p:tgtEl>
                                      </p:cBhvr>
                                      <p:to x="100000" y="100000"/>
                                    </p:animScale>
                                    <p:animScale>
                                      <p:cBhvr>
                                        <p:cTn id="91" dur="26">
                                          <p:stCondLst>
                                            <p:cond delay="1808"/>
                                          </p:stCondLst>
                                        </p:cTn>
                                        <p:tgtEl>
                                          <p:spTgt spid="1295964581"/>
                                        </p:tgtEl>
                                      </p:cBhvr>
                                      <p:to x="100000" y="95000"/>
                                    </p:animScale>
                                    <p:animScale>
                                      <p:cBhvr>
                                        <p:cTn id="92" dur="166" decel="50000">
                                          <p:stCondLst>
                                            <p:cond delay="1834"/>
                                          </p:stCondLst>
                                        </p:cTn>
                                        <p:tgtEl>
                                          <p:spTgt spid="1295964581"/>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31" presetClass="entr" presetSubtype="0" fill="hold" grpId="0" nodeType="clickEffect">
                                  <p:stCondLst>
                                    <p:cond delay="0"/>
                                  </p:stCondLst>
                                  <p:childTnLst>
                                    <p:set>
                                      <p:cBhvr>
                                        <p:cTn id="96" dur="1" fill="hold">
                                          <p:stCondLst>
                                            <p:cond delay="0"/>
                                          </p:stCondLst>
                                        </p:cTn>
                                        <p:tgtEl>
                                          <p:spTgt spid="342711012"/>
                                        </p:tgtEl>
                                        <p:attrNameLst>
                                          <p:attrName>style.visibility</p:attrName>
                                        </p:attrNameLst>
                                      </p:cBhvr>
                                      <p:to>
                                        <p:strVal val="visible"/>
                                      </p:to>
                                    </p:set>
                                    <p:anim calcmode="lin" valueType="num">
                                      <p:cBhvr>
                                        <p:cTn id="97" dur="1000" fill="hold"/>
                                        <p:tgtEl>
                                          <p:spTgt spid="342711012"/>
                                        </p:tgtEl>
                                        <p:attrNameLst>
                                          <p:attrName>ppt_w</p:attrName>
                                        </p:attrNameLst>
                                      </p:cBhvr>
                                      <p:tavLst>
                                        <p:tav tm="0">
                                          <p:val>
                                            <p:fltVal val="0"/>
                                          </p:val>
                                        </p:tav>
                                        <p:tav tm="100000">
                                          <p:val>
                                            <p:strVal val="#ppt_w"/>
                                          </p:val>
                                        </p:tav>
                                      </p:tavLst>
                                    </p:anim>
                                    <p:anim calcmode="lin" valueType="num">
                                      <p:cBhvr>
                                        <p:cTn id="98" dur="1000" fill="hold"/>
                                        <p:tgtEl>
                                          <p:spTgt spid="342711012"/>
                                        </p:tgtEl>
                                        <p:attrNameLst>
                                          <p:attrName>ppt_h</p:attrName>
                                        </p:attrNameLst>
                                      </p:cBhvr>
                                      <p:tavLst>
                                        <p:tav tm="0">
                                          <p:val>
                                            <p:fltVal val="0"/>
                                          </p:val>
                                        </p:tav>
                                        <p:tav tm="100000">
                                          <p:val>
                                            <p:strVal val="#ppt_h"/>
                                          </p:val>
                                        </p:tav>
                                      </p:tavLst>
                                    </p:anim>
                                    <p:anim calcmode="lin" valueType="num">
                                      <p:cBhvr>
                                        <p:cTn id="99" dur="1000" fill="hold"/>
                                        <p:tgtEl>
                                          <p:spTgt spid="342711012"/>
                                        </p:tgtEl>
                                        <p:attrNameLst>
                                          <p:attrName>style.rotation</p:attrName>
                                        </p:attrNameLst>
                                      </p:cBhvr>
                                      <p:tavLst>
                                        <p:tav tm="0">
                                          <p:val>
                                            <p:fltVal val="90"/>
                                          </p:val>
                                        </p:tav>
                                        <p:tav tm="100000">
                                          <p:val>
                                            <p:fltVal val="0"/>
                                          </p:val>
                                        </p:tav>
                                      </p:tavLst>
                                    </p:anim>
                                    <p:animEffect transition="in" filter="fade">
                                      <p:cBhvr>
                                        <p:cTn id="100" dur="1000"/>
                                        <p:tgtEl>
                                          <p:spTgt spid="342711012"/>
                                        </p:tgtEl>
                                      </p:cBhvr>
                                    </p:animEffect>
                                  </p:childTnLst>
                                </p:cTn>
                              </p:par>
                            </p:childTnLst>
                          </p:cTn>
                        </p:par>
                      </p:childTnLst>
                    </p:cTn>
                  </p:par>
                  <p:par>
                    <p:cTn id="101" fill="hold">
                      <p:stCondLst>
                        <p:cond delay="indefinite"/>
                      </p:stCondLst>
                      <p:childTnLst>
                        <p:par>
                          <p:cTn id="102" fill="hold">
                            <p:stCondLst>
                              <p:cond delay="0"/>
                            </p:stCondLst>
                            <p:childTnLst>
                              <p:par>
                                <p:cTn id="103" presetID="31" presetClass="entr" presetSubtype="0" fill="hold" grpId="0" nodeType="clickEffect">
                                  <p:stCondLst>
                                    <p:cond delay="0"/>
                                  </p:stCondLst>
                                  <p:childTnLst>
                                    <p:set>
                                      <p:cBhvr>
                                        <p:cTn id="104" dur="1" fill="hold">
                                          <p:stCondLst>
                                            <p:cond delay="0"/>
                                          </p:stCondLst>
                                        </p:cTn>
                                        <p:tgtEl>
                                          <p:spTgt spid="2140341284"/>
                                        </p:tgtEl>
                                        <p:attrNameLst>
                                          <p:attrName>style.visibility</p:attrName>
                                        </p:attrNameLst>
                                      </p:cBhvr>
                                      <p:to>
                                        <p:strVal val="visible"/>
                                      </p:to>
                                    </p:set>
                                    <p:anim calcmode="lin" valueType="num">
                                      <p:cBhvr>
                                        <p:cTn id="105" dur="1000" fill="hold"/>
                                        <p:tgtEl>
                                          <p:spTgt spid="2140341284"/>
                                        </p:tgtEl>
                                        <p:attrNameLst>
                                          <p:attrName>ppt_w</p:attrName>
                                        </p:attrNameLst>
                                      </p:cBhvr>
                                      <p:tavLst>
                                        <p:tav tm="0">
                                          <p:val>
                                            <p:fltVal val="0"/>
                                          </p:val>
                                        </p:tav>
                                        <p:tav tm="100000">
                                          <p:val>
                                            <p:strVal val="#ppt_w"/>
                                          </p:val>
                                        </p:tav>
                                      </p:tavLst>
                                    </p:anim>
                                    <p:anim calcmode="lin" valueType="num">
                                      <p:cBhvr>
                                        <p:cTn id="106" dur="1000" fill="hold"/>
                                        <p:tgtEl>
                                          <p:spTgt spid="2140341284"/>
                                        </p:tgtEl>
                                        <p:attrNameLst>
                                          <p:attrName>ppt_h</p:attrName>
                                        </p:attrNameLst>
                                      </p:cBhvr>
                                      <p:tavLst>
                                        <p:tav tm="0">
                                          <p:val>
                                            <p:fltVal val="0"/>
                                          </p:val>
                                        </p:tav>
                                        <p:tav tm="100000">
                                          <p:val>
                                            <p:strVal val="#ppt_h"/>
                                          </p:val>
                                        </p:tav>
                                      </p:tavLst>
                                    </p:anim>
                                    <p:anim calcmode="lin" valueType="num">
                                      <p:cBhvr>
                                        <p:cTn id="107" dur="1000" fill="hold"/>
                                        <p:tgtEl>
                                          <p:spTgt spid="2140341284"/>
                                        </p:tgtEl>
                                        <p:attrNameLst>
                                          <p:attrName>style.rotation</p:attrName>
                                        </p:attrNameLst>
                                      </p:cBhvr>
                                      <p:tavLst>
                                        <p:tav tm="0">
                                          <p:val>
                                            <p:fltVal val="90"/>
                                          </p:val>
                                        </p:tav>
                                        <p:tav tm="100000">
                                          <p:val>
                                            <p:fltVal val="0"/>
                                          </p:val>
                                        </p:tav>
                                      </p:tavLst>
                                    </p:anim>
                                    <p:animEffect transition="in" filter="fade">
                                      <p:cBhvr>
                                        <p:cTn id="108" dur="1000"/>
                                        <p:tgtEl>
                                          <p:spTgt spid="2140341284"/>
                                        </p:tgtEl>
                                      </p:cBhvr>
                                    </p:animEffect>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382727250"/>
                                        </p:tgtEl>
                                        <p:attrNameLst>
                                          <p:attrName>style.visibility</p:attrName>
                                        </p:attrNameLst>
                                      </p:cBhvr>
                                      <p:to>
                                        <p:strVal val="visible"/>
                                      </p:to>
                                    </p:set>
                                    <p:anim calcmode="lin" valueType="num">
                                      <p:cBhvr additive="base">
                                        <p:cTn id="113" dur="500" fill="hold"/>
                                        <p:tgtEl>
                                          <p:spTgt spid="382727250"/>
                                        </p:tgtEl>
                                        <p:attrNameLst>
                                          <p:attrName>ppt_x</p:attrName>
                                        </p:attrNameLst>
                                      </p:cBhvr>
                                      <p:tavLst>
                                        <p:tav tm="0">
                                          <p:val>
                                            <p:strVal val="#ppt_x"/>
                                          </p:val>
                                        </p:tav>
                                        <p:tav tm="100000">
                                          <p:val>
                                            <p:strVal val="#ppt_x"/>
                                          </p:val>
                                        </p:tav>
                                      </p:tavLst>
                                    </p:anim>
                                    <p:anim calcmode="lin" valueType="num">
                                      <p:cBhvr additive="base">
                                        <p:cTn id="114" dur="500" fill="hold"/>
                                        <p:tgtEl>
                                          <p:spTgt spid="382727250"/>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1415997946"/>
                                        </p:tgtEl>
                                        <p:attrNameLst>
                                          <p:attrName>style.visibility</p:attrName>
                                        </p:attrNameLst>
                                      </p:cBhvr>
                                      <p:to>
                                        <p:strVal val="visible"/>
                                      </p:to>
                                    </p:set>
                                    <p:anim calcmode="lin" valueType="num">
                                      <p:cBhvr additive="base">
                                        <p:cTn id="119" dur="500" fill="hold"/>
                                        <p:tgtEl>
                                          <p:spTgt spid="1415997946"/>
                                        </p:tgtEl>
                                        <p:attrNameLst>
                                          <p:attrName>ppt_x</p:attrName>
                                        </p:attrNameLst>
                                      </p:cBhvr>
                                      <p:tavLst>
                                        <p:tav tm="0">
                                          <p:val>
                                            <p:strVal val="#ppt_x"/>
                                          </p:val>
                                        </p:tav>
                                        <p:tav tm="100000">
                                          <p:val>
                                            <p:strVal val="#ppt_x"/>
                                          </p:val>
                                        </p:tav>
                                      </p:tavLst>
                                    </p:anim>
                                    <p:anim calcmode="lin" valueType="num">
                                      <p:cBhvr additive="base">
                                        <p:cTn id="120" dur="500" fill="hold"/>
                                        <p:tgtEl>
                                          <p:spTgt spid="1415997946"/>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1857098218"/>
                                        </p:tgtEl>
                                        <p:attrNameLst>
                                          <p:attrName>style.visibility</p:attrName>
                                        </p:attrNameLst>
                                      </p:cBhvr>
                                      <p:to>
                                        <p:strVal val="visible"/>
                                      </p:to>
                                    </p:set>
                                    <p:anim calcmode="lin" valueType="num">
                                      <p:cBhvr additive="base">
                                        <p:cTn id="125" dur="500" fill="hold"/>
                                        <p:tgtEl>
                                          <p:spTgt spid="1857098218"/>
                                        </p:tgtEl>
                                        <p:attrNameLst>
                                          <p:attrName>ppt_x</p:attrName>
                                        </p:attrNameLst>
                                      </p:cBhvr>
                                      <p:tavLst>
                                        <p:tav tm="0">
                                          <p:val>
                                            <p:strVal val="#ppt_x"/>
                                          </p:val>
                                        </p:tav>
                                        <p:tav tm="100000">
                                          <p:val>
                                            <p:strVal val="#ppt_x"/>
                                          </p:val>
                                        </p:tav>
                                      </p:tavLst>
                                    </p:anim>
                                    <p:anim calcmode="lin" valueType="num">
                                      <p:cBhvr additive="base">
                                        <p:cTn id="126" dur="500" fill="hold"/>
                                        <p:tgtEl>
                                          <p:spTgt spid="1857098218"/>
                                        </p:tgtEl>
                                        <p:attrNameLst>
                                          <p:attrName>ppt_y</p:attrName>
                                        </p:attrNameLst>
                                      </p:cBhvr>
                                      <p:tavLst>
                                        <p:tav tm="0">
                                          <p:val>
                                            <p:strVal val="1+#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45" presetClass="entr" presetSubtype="0" fill="hold" grpId="0" nodeType="clickEffect">
                                  <p:stCondLst>
                                    <p:cond delay="0"/>
                                  </p:stCondLst>
                                  <p:childTnLst>
                                    <p:set>
                                      <p:cBhvr>
                                        <p:cTn id="130" dur="1" fill="hold">
                                          <p:stCondLst>
                                            <p:cond delay="0"/>
                                          </p:stCondLst>
                                        </p:cTn>
                                        <p:tgtEl>
                                          <p:spTgt spid="2010227929"/>
                                        </p:tgtEl>
                                        <p:attrNameLst>
                                          <p:attrName>style.visibility</p:attrName>
                                        </p:attrNameLst>
                                      </p:cBhvr>
                                      <p:to>
                                        <p:strVal val="visible"/>
                                      </p:to>
                                    </p:set>
                                    <p:animEffect transition="in" filter="fade">
                                      <p:cBhvr>
                                        <p:cTn id="131" dur="2000"/>
                                        <p:tgtEl>
                                          <p:spTgt spid="2010227929"/>
                                        </p:tgtEl>
                                      </p:cBhvr>
                                    </p:animEffect>
                                    <p:anim calcmode="lin" valueType="num">
                                      <p:cBhvr>
                                        <p:cTn id="132" dur="2000" fill="hold"/>
                                        <p:tgtEl>
                                          <p:spTgt spid="2010227929"/>
                                        </p:tgtEl>
                                        <p:attrNameLst>
                                          <p:attrName>ppt_w</p:attrName>
                                        </p:attrNameLst>
                                      </p:cBhvr>
                                      <p:tavLst>
                                        <p:tav tm="0" fmla="#ppt_w*sin(2.5*pi*$)">
                                          <p:val>
                                            <p:fltVal val="0"/>
                                          </p:val>
                                        </p:tav>
                                        <p:tav tm="100000">
                                          <p:val>
                                            <p:fltVal val="1"/>
                                          </p:val>
                                        </p:tav>
                                      </p:tavLst>
                                    </p:anim>
                                    <p:anim calcmode="lin" valueType="num">
                                      <p:cBhvr>
                                        <p:cTn id="133" dur="2000" fill="hold"/>
                                        <p:tgtEl>
                                          <p:spTgt spid="201022792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46865072" name="Nadpis 1"/>
          <p:cNvSpPr>
            <a:spLocks noGrp="1"/>
          </p:cNvSpPr>
          <p:nvPr>
            <p:ph type="title"/>
          </p:nvPr>
        </p:nvSpPr>
        <p:spPr bwMode="auto">
          <a:xfrm>
            <a:off x="838197" y="365124"/>
            <a:ext cx="10515600" cy="1325561"/>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Hoe kunnen we dat doen .....</a:t>
            </a:r>
            <a:endParaRPr sz="3300"/>
          </a:p>
          <a:p>
            <a:pPr>
              <a:defRPr/>
            </a:pPr>
          </a:p>
        </p:txBody>
      </p:sp>
      <p:sp>
        <p:nvSpPr>
          <p:cNvPr id="1109480426" name="Content Placeholder 2"/>
          <p:cNvSpPr>
            <a:spLocks noGrp="1"/>
          </p:cNvSpPr>
          <p:nvPr/>
        </p:nvSpPr>
        <p:spPr bwMode="auto">
          <a:xfrm>
            <a:off x="155575" y="1690370"/>
            <a:ext cx="11917680" cy="4622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onze </a:t>
            </a:r>
            <a:r>
              <a:rPr lang="nl-NL" sz="2100" b="0" i="0" u="none">
                <a:solidFill>
                  <a:srgbClr val="000000"/>
                </a:solidFill>
                <a:latin typeface="Arial Black" panose="020B0A04020102020204"/>
                <a:ea typeface="Arial Black" panose="020B0A04020102020204"/>
                <a:cs typeface="Arial Black" panose="020B0A04020102020204"/>
              </a:rPr>
              <a:t>4D </a:t>
            </a:r>
            <a:r>
              <a:rPr sz="2100" b="0" i="0" u="none">
                <a:solidFill>
                  <a:srgbClr val="000000"/>
                </a:solidFill>
                <a:latin typeface="Arial Black" panose="020B0A04020102020204"/>
                <a:ea typeface="Arial Black" panose="020B0A04020102020204"/>
                <a:cs typeface="Arial Black" panose="020B0A04020102020204"/>
              </a:rPr>
              <a:t>intelligentie in te zetten tegen het </a:t>
            </a:r>
            <a:r>
              <a:rPr lang="nl-NL" sz="2100" b="0" i="0" u="none">
                <a:solidFill>
                  <a:srgbClr val="000000"/>
                </a:solidFill>
                <a:latin typeface="Arial Black" panose="020B0A04020102020204"/>
                <a:ea typeface="Arial Black" panose="020B0A04020102020204"/>
                <a:cs typeface="Arial Black" panose="020B0A04020102020204"/>
              </a:rPr>
              <a:t>3D </a:t>
            </a:r>
            <a:r>
              <a:rPr sz="2100" b="0" i="0" u="none">
                <a:solidFill>
                  <a:srgbClr val="000000"/>
                </a:solidFill>
                <a:latin typeface="Arial Black" panose="020B0A04020102020204"/>
                <a:ea typeface="Arial Black" panose="020B0A04020102020204"/>
                <a:cs typeface="Arial Black" panose="020B0A04020102020204"/>
              </a:rPr>
              <a:t>intellect van een concept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567821778" name="Content Placeholder 2"/>
          <p:cNvSpPr>
            <a:spLocks noGrp="1"/>
          </p:cNvSpPr>
          <p:nvPr/>
        </p:nvSpPr>
        <p:spPr bwMode="auto">
          <a:xfrm>
            <a:off x="895347" y="2529838"/>
            <a:ext cx="10515600" cy="39528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100% te gaan voor het actief zelflerende spiralend denken </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743782088" name="Content Placeholder 2"/>
          <p:cNvSpPr>
            <a:spLocks noGrp="1"/>
          </p:cNvSpPr>
          <p:nvPr/>
        </p:nvSpPr>
        <p:spPr bwMode="auto">
          <a:xfrm>
            <a:off x="838197" y="2102484"/>
            <a:ext cx="10515600" cy="36512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vaarwel te zeggen tegen het conceptuele lineaire denken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798578389" name="Content Placeholder 2"/>
          <p:cNvSpPr>
            <a:spLocks noGrp="1"/>
          </p:cNvSpPr>
          <p:nvPr/>
        </p:nvSpPr>
        <p:spPr bwMode="auto">
          <a:xfrm>
            <a:off x="168910" y="2924175"/>
            <a:ext cx="12011025" cy="63245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waarde te hechten aan </a:t>
            </a:r>
            <a:r>
              <a:rPr lang="nl-NL" sz="2100" b="0" i="0" u="none">
                <a:solidFill>
                  <a:srgbClr val="000000"/>
                </a:solidFill>
                <a:latin typeface="Arial Black" panose="020B0A04020102020204"/>
                <a:ea typeface="Arial Black" panose="020B0A04020102020204"/>
                <a:cs typeface="Arial Black" panose="020B0A04020102020204"/>
              </a:rPr>
              <a:t>3D </a:t>
            </a:r>
            <a:r>
              <a:rPr sz="2100" b="0" i="0" u="none">
                <a:solidFill>
                  <a:srgbClr val="000000"/>
                </a:solidFill>
                <a:latin typeface="Arial Black" panose="020B0A04020102020204"/>
                <a:ea typeface="Arial Black" panose="020B0A04020102020204"/>
                <a:cs typeface="Arial Black" panose="020B0A04020102020204"/>
              </a:rPr>
              <a:t>concepten blokkeer je de </a:t>
            </a:r>
            <a:r>
              <a:rPr lang="nl-NL" sz="2100" b="0" i="0" u="none">
                <a:solidFill>
                  <a:srgbClr val="000000"/>
                </a:solidFill>
                <a:latin typeface="Arial Black" panose="020B0A04020102020204"/>
                <a:ea typeface="Arial Black" panose="020B0A04020102020204"/>
                <a:cs typeface="Arial Black" panose="020B0A04020102020204"/>
              </a:rPr>
              <a:t>4D </a:t>
            </a:r>
            <a:r>
              <a:rPr sz="2100" b="0" i="0" u="none">
                <a:solidFill>
                  <a:srgbClr val="000000"/>
                </a:solidFill>
                <a:latin typeface="Arial Black" panose="020B0A04020102020204"/>
                <a:ea typeface="Arial Black" panose="020B0A04020102020204"/>
                <a:cs typeface="Arial Black" panose="020B0A04020102020204"/>
              </a:rPr>
              <a:t>flow van het leven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916247341" name="Content Placeholder 2"/>
          <p:cNvSpPr>
            <a:spLocks noGrp="1"/>
          </p:cNvSpPr>
          <p:nvPr/>
        </p:nvSpPr>
        <p:spPr bwMode="auto">
          <a:xfrm>
            <a:off x="838197" y="3368674"/>
            <a:ext cx="10515600" cy="68897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Als je inziet dat concepten ‘maar’ concepten zijn kan de waarde van de realiteit weer gaan stromen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820121227" name="Content Placeholder 2"/>
          <p:cNvSpPr>
            <a:spLocks noGrp="1"/>
          </p:cNvSpPr>
          <p:nvPr/>
        </p:nvSpPr>
        <p:spPr bwMode="auto">
          <a:xfrm>
            <a:off x="895347" y="4077334"/>
            <a:ext cx="10515600" cy="76517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a:t>
            </a:r>
            <a:r>
              <a:rPr lang="nl-NL" sz="2100" b="0" i="0" u="none" strike="noStrike" cap="none" spc="0">
                <a:solidFill>
                  <a:srgbClr val="000000"/>
                </a:solidFill>
                <a:latin typeface="Arial Black" panose="020B0A04020102020204"/>
                <a:ea typeface="Arial Black" panose="020B0A04020102020204"/>
                <a:cs typeface="Arial Black" panose="020B0A04020102020204"/>
              </a:rPr>
              <a:t>oor de gecorrumpeerde processen om te draaien in het voordeel van de schepping</a:t>
            </a:r>
            <a:r>
              <a:rPr sz="2100" b="0" i="0" u="none">
                <a:solidFill>
                  <a:srgbClr val="000000"/>
                </a:solidFill>
                <a:latin typeface="Arial Black" panose="020B0A04020102020204"/>
                <a:ea typeface="Arial Black" panose="020B0A04020102020204"/>
                <a:cs typeface="Arial Black" panose="020B0A04020102020204"/>
              </a:rPr>
              <a:t> zodat ze in balans komt met de realiteit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469385434" name="Content Placeholder 2"/>
          <p:cNvSpPr>
            <a:spLocks noGrp="1"/>
          </p:cNvSpPr>
          <p:nvPr/>
        </p:nvSpPr>
        <p:spPr bwMode="auto">
          <a:xfrm>
            <a:off x="838197" y="4808854"/>
            <a:ext cx="10515600" cy="46037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Door de balans te herstellen, zaken op orde stellen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040703414" name="Content Placeholder 2"/>
          <p:cNvSpPr>
            <a:spLocks noGrp="1"/>
          </p:cNvSpPr>
          <p:nvPr/>
        </p:nvSpPr>
        <p:spPr bwMode="auto">
          <a:xfrm>
            <a:off x="838197" y="5259704"/>
            <a:ext cx="10515600" cy="76517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100" b="0" i="0" u="none">
                <a:solidFill>
                  <a:srgbClr val="000000"/>
                </a:solidFill>
                <a:latin typeface="Arial Black" panose="020B0A04020102020204"/>
                <a:ea typeface="Arial Black" panose="020B0A04020102020204"/>
                <a:cs typeface="Arial Black" panose="020B0A04020102020204"/>
              </a:rPr>
              <a:t>Alles wat de orde verstoort, krijgt geen aandacht meer, wordt genegeerd, lost vanzelf op!</a:t>
            </a:r>
            <a:endParaRPr sz="21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9480426"/>
                                        </p:tgtEl>
                                        <p:attrNameLst>
                                          <p:attrName>style.visibility</p:attrName>
                                        </p:attrNameLst>
                                      </p:cBhvr>
                                      <p:to>
                                        <p:strVal val="visible"/>
                                      </p:to>
                                    </p:set>
                                    <p:anim calcmode="lin" valueType="num">
                                      <p:cBhvr additive="base">
                                        <p:cTn id="7" dur="500" fill="hold"/>
                                        <p:tgtEl>
                                          <p:spTgt spid="1109480426"/>
                                        </p:tgtEl>
                                        <p:attrNameLst>
                                          <p:attrName>ppt_x</p:attrName>
                                        </p:attrNameLst>
                                      </p:cBhvr>
                                      <p:tavLst>
                                        <p:tav tm="0">
                                          <p:val>
                                            <p:strVal val="#ppt_x"/>
                                          </p:val>
                                        </p:tav>
                                        <p:tav tm="100000">
                                          <p:val>
                                            <p:strVal val="#ppt_x"/>
                                          </p:val>
                                        </p:tav>
                                      </p:tavLst>
                                    </p:anim>
                                    <p:anim calcmode="lin" valueType="num">
                                      <p:cBhvr additive="base">
                                        <p:cTn id="8" dur="500" fill="hold"/>
                                        <p:tgtEl>
                                          <p:spTgt spid="11094804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43782088"/>
                                        </p:tgtEl>
                                        <p:attrNameLst>
                                          <p:attrName>style.visibility</p:attrName>
                                        </p:attrNameLst>
                                      </p:cBhvr>
                                      <p:to>
                                        <p:strVal val="visible"/>
                                      </p:to>
                                    </p:set>
                                    <p:anim calcmode="lin" valueType="num">
                                      <p:cBhvr additive="base">
                                        <p:cTn id="13" dur="500" fill="hold"/>
                                        <p:tgtEl>
                                          <p:spTgt spid="743782088"/>
                                        </p:tgtEl>
                                        <p:attrNameLst>
                                          <p:attrName>ppt_x</p:attrName>
                                        </p:attrNameLst>
                                      </p:cBhvr>
                                      <p:tavLst>
                                        <p:tav tm="0">
                                          <p:val>
                                            <p:strVal val="#ppt_x"/>
                                          </p:val>
                                        </p:tav>
                                        <p:tav tm="100000">
                                          <p:val>
                                            <p:strVal val="#ppt_x"/>
                                          </p:val>
                                        </p:tav>
                                      </p:tavLst>
                                    </p:anim>
                                    <p:anim calcmode="lin" valueType="num">
                                      <p:cBhvr additive="base">
                                        <p:cTn id="14" dur="500" fill="hold"/>
                                        <p:tgtEl>
                                          <p:spTgt spid="74378208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67821778"/>
                                        </p:tgtEl>
                                        <p:attrNameLst>
                                          <p:attrName>style.visibility</p:attrName>
                                        </p:attrNameLst>
                                      </p:cBhvr>
                                      <p:to>
                                        <p:strVal val="visible"/>
                                      </p:to>
                                    </p:set>
                                    <p:anim calcmode="lin" valueType="num">
                                      <p:cBhvr additive="base">
                                        <p:cTn id="19" dur="500" fill="hold"/>
                                        <p:tgtEl>
                                          <p:spTgt spid="567821778"/>
                                        </p:tgtEl>
                                        <p:attrNameLst>
                                          <p:attrName>ppt_x</p:attrName>
                                        </p:attrNameLst>
                                      </p:cBhvr>
                                      <p:tavLst>
                                        <p:tav tm="0">
                                          <p:val>
                                            <p:strVal val="#ppt_x"/>
                                          </p:val>
                                        </p:tav>
                                        <p:tav tm="100000">
                                          <p:val>
                                            <p:strVal val="#ppt_x"/>
                                          </p:val>
                                        </p:tav>
                                      </p:tavLst>
                                    </p:anim>
                                    <p:anim calcmode="lin" valueType="num">
                                      <p:cBhvr additive="base">
                                        <p:cTn id="20" dur="500" fill="hold"/>
                                        <p:tgtEl>
                                          <p:spTgt spid="56782177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98578389"/>
                                        </p:tgtEl>
                                        <p:attrNameLst>
                                          <p:attrName>style.visibility</p:attrName>
                                        </p:attrNameLst>
                                      </p:cBhvr>
                                      <p:to>
                                        <p:strVal val="visible"/>
                                      </p:to>
                                    </p:set>
                                    <p:anim calcmode="lin" valueType="num">
                                      <p:cBhvr additive="base">
                                        <p:cTn id="25" dur="500" fill="hold"/>
                                        <p:tgtEl>
                                          <p:spTgt spid="1798578389"/>
                                        </p:tgtEl>
                                        <p:attrNameLst>
                                          <p:attrName>ppt_x</p:attrName>
                                        </p:attrNameLst>
                                      </p:cBhvr>
                                      <p:tavLst>
                                        <p:tav tm="0">
                                          <p:val>
                                            <p:strVal val="#ppt_x"/>
                                          </p:val>
                                        </p:tav>
                                        <p:tav tm="100000">
                                          <p:val>
                                            <p:strVal val="#ppt_x"/>
                                          </p:val>
                                        </p:tav>
                                      </p:tavLst>
                                    </p:anim>
                                    <p:anim calcmode="lin" valueType="num">
                                      <p:cBhvr additive="base">
                                        <p:cTn id="26" dur="500" fill="hold"/>
                                        <p:tgtEl>
                                          <p:spTgt spid="179857838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916247341"/>
                                        </p:tgtEl>
                                        <p:attrNameLst>
                                          <p:attrName>style.visibility</p:attrName>
                                        </p:attrNameLst>
                                      </p:cBhvr>
                                      <p:to>
                                        <p:strVal val="visible"/>
                                      </p:to>
                                    </p:set>
                                    <p:anim calcmode="lin" valueType="num">
                                      <p:cBhvr additive="base">
                                        <p:cTn id="31" dur="500" fill="hold"/>
                                        <p:tgtEl>
                                          <p:spTgt spid="916247341"/>
                                        </p:tgtEl>
                                        <p:attrNameLst>
                                          <p:attrName>ppt_x</p:attrName>
                                        </p:attrNameLst>
                                      </p:cBhvr>
                                      <p:tavLst>
                                        <p:tav tm="0">
                                          <p:val>
                                            <p:strVal val="#ppt_x"/>
                                          </p:val>
                                        </p:tav>
                                        <p:tav tm="100000">
                                          <p:val>
                                            <p:strVal val="#ppt_x"/>
                                          </p:val>
                                        </p:tav>
                                      </p:tavLst>
                                    </p:anim>
                                    <p:anim calcmode="lin" valueType="num">
                                      <p:cBhvr additive="base">
                                        <p:cTn id="32" dur="500" fill="hold"/>
                                        <p:tgtEl>
                                          <p:spTgt spid="91624734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20121227"/>
                                        </p:tgtEl>
                                        <p:attrNameLst>
                                          <p:attrName>style.visibility</p:attrName>
                                        </p:attrNameLst>
                                      </p:cBhvr>
                                      <p:to>
                                        <p:strVal val="visible"/>
                                      </p:to>
                                    </p:set>
                                    <p:anim calcmode="lin" valueType="num">
                                      <p:cBhvr additive="base">
                                        <p:cTn id="37" dur="500" fill="hold"/>
                                        <p:tgtEl>
                                          <p:spTgt spid="820121227"/>
                                        </p:tgtEl>
                                        <p:attrNameLst>
                                          <p:attrName>ppt_x</p:attrName>
                                        </p:attrNameLst>
                                      </p:cBhvr>
                                      <p:tavLst>
                                        <p:tav tm="0">
                                          <p:val>
                                            <p:strVal val="#ppt_x"/>
                                          </p:val>
                                        </p:tav>
                                        <p:tav tm="100000">
                                          <p:val>
                                            <p:strVal val="#ppt_x"/>
                                          </p:val>
                                        </p:tav>
                                      </p:tavLst>
                                    </p:anim>
                                    <p:anim calcmode="lin" valueType="num">
                                      <p:cBhvr additive="base">
                                        <p:cTn id="38" dur="500" fill="hold"/>
                                        <p:tgtEl>
                                          <p:spTgt spid="82012122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469385434"/>
                                        </p:tgtEl>
                                        <p:attrNameLst>
                                          <p:attrName>style.visibility</p:attrName>
                                        </p:attrNameLst>
                                      </p:cBhvr>
                                      <p:to>
                                        <p:strVal val="visible"/>
                                      </p:to>
                                    </p:set>
                                    <p:anim calcmode="lin" valueType="num">
                                      <p:cBhvr additive="base">
                                        <p:cTn id="43" dur="500" fill="hold"/>
                                        <p:tgtEl>
                                          <p:spTgt spid="1469385434"/>
                                        </p:tgtEl>
                                        <p:attrNameLst>
                                          <p:attrName>ppt_x</p:attrName>
                                        </p:attrNameLst>
                                      </p:cBhvr>
                                      <p:tavLst>
                                        <p:tav tm="0">
                                          <p:val>
                                            <p:strVal val="#ppt_x"/>
                                          </p:val>
                                        </p:tav>
                                        <p:tav tm="100000">
                                          <p:val>
                                            <p:strVal val="#ppt_x"/>
                                          </p:val>
                                        </p:tav>
                                      </p:tavLst>
                                    </p:anim>
                                    <p:anim calcmode="lin" valueType="num">
                                      <p:cBhvr additive="base">
                                        <p:cTn id="44" dur="500" fill="hold"/>
                                        <p:tgtEl>
                                          <p:spTgt spid="146938543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040703414"/>
                                        </p:tgtEl>
                                        <p:attrNameLst>
                                          <p:attrName>style.visibility</p:attrName>
                                        </p:attrNameLst>
                                      </p:cBhvr>
                                      <p:to>
                                        <p:strVal val="visible"/>
                                      </p:to>
                                    </p:set>
                                    <p:anim calcmode="lin" valueType="num">
                                      <p:cBhvr additive="base">
                                        <p:cTn id="49" dur="500" fill="hold"/>
                                        <p:tgtEl>
                                          <p:spTgt spid="2040703414"/>
                                        </p:tgtEl>
                                        <p:attrNameLst>
                                          <p:attrName>ppt_x</p:attrName>
                                        </p:attrNameLst>
                                      </p:cBhvr>
                                      <p:tavLst>
                                        <p:tav tm="0">
                                          <p:val>
                                            <p:strVal val="#ppt_x"/>
                                          </p:val>
                                        </p:tav>
                                        <p:tav tm="100000">
                                          <p:val>
                                            <p:strVal val="#ppt_x"/>
                                          </p:val>
                                        </p:tav>
                                      </p:tavLst>
                                    </p:anim>
                                    <p:anim calcmode="lin" valueType="num">
                                      <p:cBhvr additive="base">
                                        <p:cTn id="50" dur="500" fill="hold"/>
                                        <p:tgtEl>
                                          <p:spTgt spid="20407034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44089828" name="Nadpis 1"/>
          <p:cNvSpPr>
            <a:spLocks noGrp="1"/>
          </p:cNvSpPr>
          <p:nvPr>
            <p:ph type="title"/>
          </p:nvPr>
        </p:nvSpPr>
        <p:spPr bwMode="auto">
          <a:xfrm>
            <a:off x="838197" y="365124"/>
            <a:ext cx="10515600" cy="1325561"/>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Vrije Geest principes ...</a:t>
            </a:r>
            <a:br>
              <a:rPr lang="nl-NL" sz="3300" b="0" i="0" u="none" strike="noStrike" cap="none" spc="0">
                <a:solidFill>
                  <a:schemeClr val="tx1"/>
                </a:solidFill>
                <a:latin typeface="Arial Black" panose="020B0A04020102020204"/>
                <a:ea typeface="Arial Black" panose="020B0A04020102020204"/>
                <a:cs typeface="Arial Black" panose="020B0A04020102020204"/>
              </a:rPr>
            </a:b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57526071"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956485307" name="Text Box 956485306"/>
          <p:cNvSpPr txBox="1"/>
          <p:nvPr/>
        </p:nvSpPr>
        <p:spPr bwMode="auto">
          <a:xfrm>
            <a:off x="120827" y="897754"/>
            <a:ext cx="12083529" cy="369252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a:p>
            <a:pPr algn="l">
              <a:defRPr/>
            </a:pPr>
            <a:r>
              <a:t>Het mentaal mechanisme om dit mentaal parasiteren voor elkaar te k</a:t>
            </a:r>
            <a:r>
              <a:rPr lang="nl-NL"/>
              <a:t>r</a:t>
            </a:r>
            <a:r>
              <a:t>ij</a:t>
            </a:r>
            <a:r>
              <a:rPr lang="nl-NL"/>
              <a:t>g</a:t>
            </a:r>
            <a:r>
              <a:t>en is driedelig van aard. Deze drie aspecten staan niet los van elkaar maar zijn met elkaar vervlochten en worden in combinatie toegepast.</a:t>
            </a:r>
          </a:p>
          <a:p>
            <a:pPr algn="l">
              <a:defRPr/>
            </a:pPr>
          </a:p>
          <a:p>
            <a:pPr algn="l">
              <a:defRPr/>
            </a:pPr>
            <a:r>
              <a:t>De eerste is </a:t>
            </a:r>
            <a:r>
              <a:rPr b="1"/>
              <a:t>abductie</a:t>
            </a:r>
            <a:r>
              <a:t>, oftewel het kapen (van de essentie), van de betekenis van woorden, het door elkaar gebruiken van, en het onderling husselen van ogenschijnlijk gelijkaardige woorden zoals, mens, persoon, individu en burger met als doel om verwarring, conflicten, te creëren.</a:t>
            </a:r>
          </a:p>
          <a:p>
            <a:pPr algn="l">
              <a:defRPr/>
            </a:pPr>
          </a:p>
          <a:p>
            <a:pPr algn="l">
              <a:defRPr/>
            </a:pPr>
            <a:r>
              <a:t>De tweede is de</a:t>
            </a:r>
            <a:r>
              <a:rPr b="1"/>
              <a:t> hegeliaanse dialectiek</a:t>
            </a:r>
            <a:r>
              <a:t>, het verzinnen van these versus antithese, het verzinnen van compromis syntheses, het suggereren van nieuwe theses, etc. etc. Het spel van de politiek om overloos onzin uit te kramen zonder bij de essentie te komen.</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22230620" name="Nadpis 1"/>
          <p:cNvSpPr>
            <a:spLocks noGrp="1"/>
          </p:cNvSpPr>
          <p:nvPr>
            <p:ph type="title"/>
          </p:nvPr>
        </p:nvSpPr>
        <p:spPr bwMode="auto">
          <a:xfrm>
            <a:off x="838197" y="365124"/>
            <a:ext cx="10515600" cy="1325561"/>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Vrije Geest principes ...</a:t>
            </a:r>
            <a:br>
              <a:rPr lang="nl-NL" sz="3300" b="0" i="0" u="none" strike="noStrike" cap="none" spc="0">
                <a:solidFill>
                  <a:schemeClr val="tx1"/>
                </a:solidFill>
                <a:latin typeface="Arial Black" panose="020B0A04020102020204"/>
                <a:ea typeface="Arial Black" panose="020B0A04020102020204"/>
                <a:cs typeface="Arial Black" panose="020B0A04020102020204"/>
              </a:rPr>
            </a:br>
            <a:r>
              <a:rPr lang="nl-NL" sz="1800" b="0" i="0" u="none" strike="noStrike" cap="none" spc="0">
                <a:solidFill>
                  <a:schemeClr val="tx1"/>
                </a:solidFill>
                <a:latin typeface="Arial Black" panose="020B0A04020102020204"/>
                <a:ea typeface="Arial Black" panose="020B0A04020102020204"/>
                <a:cs typeface="Arial Black" panose="020B0A04020102020204"/>
              </a:rPr>
              <a:t>volgens het heidendom</a:t>
            </a:r>
            <a:r>
              <a:rPr sz="1800">
                <a:latin typeface="Arial Black" panose="020B0A04020102020204"/>
                <a:ea typeface="Arial Black" panose="020B0A04020102020204"/>
                <a:cs typeface="Arial Black" panose="020B0A04020102020204"/>
              </a:rPr>
              <a:t>, het sjamanisme, de wereldraad van kerken, het boeddhisme en de islam</a:t>
            </a:r>
            <a:endParaRPr sz="3300"/>
          </a:p>
        </p:txBody>
      </p:sp>
      <p:sp>
        <p:nvSpPr>
          <p:cNvPr id="565986944" name="Content Placeholder 2"/>
          <p:cNvSpPr>
            <a:spLocks noGrp="1"/>
          </p:cNvSpPr>
          <p:nvPr/>
        </p:nvSpPr>
        <p:spPr bwMode="auto">
          <a:xfrm>
            <a:off x="230699" y="1825623"/>
            <a:ext cx="11687175" cy="1069974"/>
          </a:xfrm>
        </p:spPr>
        <p:txBody>
          <a:bodyPr vert="horz" lIns="91440" tIns="45720" rIns="91440" bIns="45720" rtlCol="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316865" indent="-316865" algn="l">
              <a:buFont typeface="Arial" panose="020B0604020202020204"/>
              <a:buAutoNum type="arabicPeriod"/>
              <a:defRPr/>
            </a:pPr>
            <a:r>
              <a:rPr sz="2100" b="0" i="0" u="none">
                <a:solidFill>
                  <a:srgbClr val="0070C0"/>
                </a:solidFill>
                <a:latin typeface="Arial Black" panose="020B0A04020102020204"/>
                <a:ea typeface="Arial Black" panose="020B0A04020102020204"/>
                <a:cs typeface="Arial Black" panose="020B0A04020102020204"/>
              </a:rPr>
              <a:t>onze zintuigen ten volle laten ontwikkelen waardoor we de  waarheid steeds kunnen ontdekken, onze biologische aard ten volle voeden  door in onze natuur en de natuur te staan. </a:t>
            </a:r>
            <a:endParaRPr sz="2100" b="0" i="0" u="none">
              <a:solidFill>
                <a:srgbClr val="0070C0"/>
              </a:solidFill>
              <a:latin typeface="Arial Black" panose="020B0A04020102020204"/>
              <a:ea typeface="Arial Black" panose="020B0A04020102020204"/>
              <a:cs typeface="Arial Black" panose="020B0A04020102020204"/>
            </a:endParaRPr>
          </a:p>
        </p:txBody>
      </p:sp>
      <p:sp>
        <p:nvSpPr>
          <p:cNvPr id="1589124652" name="Content Placeholder 2"/>
          <p:cNvSpPr>
            <a:spLocks noGrp="1"/>
          </p:cNvSpPr>
          <p:nvPr/>
        </p:nvSpPr>
        <p:spPr bwMode="auto">
          <a:xfrm>
            <a:off x="230699" y="2797173"/>
            <a:ext cx="11687175" cy="1050923"/>
          </a:xfrm>
        </p:spPr>
        <p:txBody>
          <a:bodyPr vert="horz" lIns="91440" tIns="45720" rIns="91440" bIns="45720" rtlCol="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70C0"/>
                </a:solidFill>
                <a:latin typeface="Arial Black" panose="020B0A04020102020204"/>
                <a:ea typeface="Arial Black" panose="020B0A04020102020204"/>
                <a:cs typeface="Arial Black" panose="020B0A04020102020204"/>
              </a:rPr>
              <a:t>2. leven en werken  voor de gemeenschap, de natuurlijke gegevens als een </a:t>
            </a:r>
            <a:r>
              <a:rPr lang="nl-NL" sz="2100" b="0" i="0" u="none">
                <a:solidFill>
                  <a:srgbClr val="0070C0"/>
                </a:solidFill>
                <a:latin typeface="Arial Black" panose="020B0A04020102020204"/>
                <a:ea typeface="Arial Black" panose="020B0A04020102020204"/>
                <a:cs typeface="Arial Black" panose="020B0A04020102020204"/>
              </a:rPr>
              <a:t>     </a:t>
            </a:r>
            <a:r>
              <a:rPr sz="2100" b="0" i="0" u="none">
                <a:solidFill>
                  <a:srgbClr val="0070C0"/>
                </a:solidFill>
                <a:latin typeface="Arial Black" panose="020B0A04020102020204"/>
                <a:ea typeface="Arial Black" panose="020B0A04020102020204"/>
                <a:cs typeface="Arial Black" panose="020B0A04020102020204"/>
              </a:rPr>
              <a:t>gezin, een volk....  en hun overleven als een hoger doel centraal stellen. </a:t>
            </a:r>
            <a:endParaRPr sz="2100" b="0" i="0" u="none">
              <a:solidFill>
                <a:srgbClr val="0070C0"/>
              </a:solidFill>
              <a:latin typeface="Arial Black" panose="020B0A04020102020204"/>
              <a:ea typeface="Arial Black" panose="020B0A04020102020204"/>
              <a:cs typeface="Arial Black" panose="020B0A04020102020204"/>
            </a:endParaRPr>
          </a:p>
        </p:txBody>
      </p:sp>
      <p:sp>
        <p:nvSpPr>
          <p:cNvPr id="803374588" name="Content Placeholder 2"/>
          <p:cNvSpPr>
            <a:spLocks noGrp="1"/>
          </p:cNvSpPr>
          <p:nvPr/>
        </p:nvSpPr>
        <p:spPr bwMode="auto">
          <a:xfrm>
            <a:off x="230699" y="4609305"/>
            <a:ext cx="11687175" cy="49847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70C0"/>
                </a:solidFill>
                <a:latin typeface="Arial Black" panose="020B0A04020102020204"/>
                <a:ea typeface="Arial Black" panose="020B0A04020102020204"/>
                <a:cs typeface="Arial Black" panose="020B0A04020102020204"/>
              </a:rPr>
              <a:t>4. En tot slot en misschien wel het allerbelangrijkste: </a:t>
            </a:r>
            <a:r>
              <a:rPr sz="2100" b="1" i="0" u="sng">
                <a:solidFill>
                  <a:srgbClr val="0070C0"/>
                </a:solidFill>
                <a:latin typeface="Arial Black" panose="020B0A04020102020204"/>
                <a:ea typeface="Arial Black" panose="020B0A04020102020204"/>
                <a:cs typeface="Arial Black" panose="020B0A04020102020204"/>
              </a:rPr>
              <a:t>voorleven</a:t>
            </a:r>
            <a:r>
              <a:rPr sz="2100" b="0" i="0" u="none">
                <a:solidFill>
                  <a:srgbClr val="0070C0"/>
                </a:solidFill>
                <a:latin typeface="Arial Black" panose="020B0A04020102020204"/>
                <a:ea typeface="Arial Black" panose="020B0A04020102020204"/>
                <a:cs typeface="Arial Black" panose="020B0A04020102020204"/>
              </a:rPr>
              <a:t>.  </a:t>
            </a:r>
            <a:endParaRPr sz="2100" b="0" i="0" u="none">
              <a:solidFill>
                <a:srgbClr val="0070C0"/>
              </a:solidFill>
              <a:latin typeface="Arial Black" panose="020B0A04020102020204"/>
              <a:ea typeface="Arial Black" panose="020B0A04020102020204"/>
              <a:cs typeface="Arial Black" panose="020B0A04020102020204"/>
            </a:endParaRPr>
          </a:p>
        </p:txBody>
      </p:sp>
      <p:sp>
        <p:nvSpPr>
          <p:cNvPr id="978587821" name="Content Placeholder 2"/>
          <p:cNvSpPr>
            <a:spLocks noGrp="1"/>
          </p:cNvSpPr>
          <p:nvPr/>
        </p:nvSpPr>
        <p:spPr bwMode="auto">
          <a:xfrm>
            <a:off x="230699" y="3848098"/>
            <a:ext cx="11687175" cy="761204"/>
          </a:xfrm>
        </p:spPr>
        <p:txBody>
          <a:bodyPr vert="horz" lIns="91440" tIns="45720" rIns="91440" bIns="45720" rtlCol="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70C0"/>
                </a:solidFill>
                <a:latin typeface="Arial Black" panose="020B0A04020102020204"/>
                <a:ea typeface="Arial Black" panose="020B0A04020102020204"/>
                <a:cs typeface="Arial Black" panose="020B0A04020102020204"/>
              </a:rPr>
              <a:t>3. het  hier en nu zinvol maken, het goddelijke in deze wereld plaatsen en </a:t>
            </a:r>
            <a:r>
              <a:rPr lang="nl-NL" sz="2100" b="0" i="0" u="none">
                <a:solidFill>
                  <a:srgbClr val="0070C0"/>
                </a:solidFill>
                <a:latin typeface="Arial Black" panose="020B0A04020102020204"/>
                <a:ea typeface="Arial Black" panose="020B0A04020102020204"/>
                <a:cs typeface="Arial Black" panose="020B0A04020102020204"/>
              </a:rPr>
              <a:t>   </a:t>
            </a:r>
            <a:r>
              <a:rPr sz="2100" b="0" i="0" u="none">
                <a:solidFill>
                  <a:srgbClr val="0070C0"/>
                </a:solidFill>
                <a:latin typeface="Arial Black" panose="020B0A04020102020204"/>
                <a:ea typeface="Arial Black" panose="020B0A04020102020204"/>
                <a:cs typeface="Arial Black" panose="020B0A04020102020204"/>
              </a:rPr>
              <a:t>laten werken. </a:t>
            </a:r>
            <a:endParaRPr sz="2100" b="0" i="0" u="none">
              <a:solidFill>
                <a:srgbClr val="0070C0"/>
              </a:solidFill>
              <a:latin typeface="Arial Black" panose="020B0A04020102020204"/>
              <a:ea typeface="Arial Black" panose="020B0A04020102020204"/>
              <a:cs typeface="Arial Black" panose="020B0A04020102020204"/>
            </a:endParaRPr>
          </a:p>
        </p:txBody>
      </p:sp>
      <p:sp>
        <p:nvSpPr>
          <p:cNvPr id="2089547194" name="Content Placeholder 2"/>
          <p:cNvSpPr>
            <a:spLocks noGrp="1"/>
          </p:cNvSpPr>
          <p:nvPr/>
        </p:nvSpPr>
        <p:spPr bwMode="auto">
          <a:xfrm>
            <a:off x="230699" y="5578473"/>
            <a:ext cx="11687175" cy="841374"/>
          </a:xfrm>
        </p:spPr>
        <p:txBody>
          <a:bodyPr vert="horz" lIns="91440" tIns="45720" rIns="91440" bIns="45720" rtlCol="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316865" indent="-316865" algn="l">
              <a:buFont typeface="Arial" panose="020B0604020202020204"/>
              <a:buAutoNum type="arabicPeriod"/>
              <a:defRPr/>
            </a:pPr>
          </a:p>
          <a:p>
            <a:pPr marL="0" indent="0" algn="l">
              <a:buFont typeface="Arial" panose="020B0604020202020204"/>
              <a:buNone/>
              <a:defRPr/>
            </a:pPr>
            <a:r>
              <a:rPr sz="2100" b="0" i="0" u="none">
                <a:solidFill>
                  <a:srgbClr val="FF0000"/>
                </a:solidFill>
                <a:latin typeface="Arial Black" panose="020B0A04020102020204"/>
                <a:ea typeface="Arial Black" panose="020B0A04020102020204"/>
                <a:cs typeface="Arial Black" panose="020B0A04020102020204"/>
              </a:rPr>
              <a:t>5. Niet in het </a:t>
            </a:r>
            <a:r>
              <a:rPr sz="2100" b="0" i="0" u="none">
                <a:solidFill>
                  <a:srgbClr val="FF0000"/>
                </a:solidFill>
                <a:latin typeface="Arial Black" panose="020B0A04020102020204"/>
                <a:ea typeface="Arial Black" panose="020B0A04020102020204"/>
                <a:cs typeface="Arial Black" panose="020B0A04020102020204"/>
              </a:rPr>
              <a:t>conceptuele </a:t>
            </a:r>
            <a:r>
              <a:rPr sz="2100" b="0" i="0" u="none">
                <a:solidFill>
                  <a:srgbClr val="FF0000"/>
                </a:solidFill>
                <a:latin typeface="Arial Black" panose="020B0A04020102020204"/>
                <a:ea typeface="Arial Black" panose="020B0A04020102020204"/>
                <a:cs typeface="Arial Black" panose="020B0A04020102020204"/>
              </a:rPr>
              <a:t>blijven hangen maar effectief DOEN. </a:t>
            </a:r>
            <a:endParaRPr sz="2100" b="0" i="0" u="none">
              <a:solidFill>
                <a:srgbClr val="FF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59869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891246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85878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0337458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5" presetClass="entr" presetSubtype="0" fill="hold" grpId="0" nodeType="clickEffect">
                                  <p:stCondLst>
                                    <p:cond delay="0"/>
                                  </p:stCondLst>
                                  <p:childTnLst>
                                    <p:set>
                                      <p:cBhvr>
                                        <p:cTn id="22" dur="1" fill="hold">
                                          <p:stCondLst>
                                            <p:cond delay="0"/>
                                          </p:stCondLst>
                                        </p:cTn>
                                        <p:tgtEl>
                                          <p:spTgt spid="2089547194"/>
                                        </p:tgtEl>
                                        <p:attrNameLst>
                                          <p:attrName>style.visibility</p:attrName>
                                        </p:attrNameLst>
                                      </p:cBhvr>
                                      <p:to>
                                        <p:strVal val="visible"/>
                                      </p:to>
                                    </p:set>
                                    <p:animEffect transition="in" filter="fade">
                                      <p:cBhvr>
                                        <p:cTn id="23" dur="2000"/>
                                        <p:tgtEl>
                                          <p:spTgt spid="2089547194"/>
                                        </p:tgtEl>
                                      </p:cBhvr>
                                    </p:animEffect>
                                    <p:anim calcmode="lin" valueType="num">
                                      <p:cBhvr>
                                        <p:cTn id="24" dur="2000" fill="hold"/>
                                        <p:tgtEl>
                                          <p:spTgt spid="2089547194"/>
                                        </p:tgtEl>
                                        <p:attrNameLst>
                                          <p:attrName>ppt_w</p:attrName>
                                        </p:attrNameLst>
                                      </p:cBhvr>
                                      <p:tavLst>
                                        <p:tav tm="0" fmla="#ppt_w*sin(2.5*pi*$)">
                                          <p:val>
                                            <p:fltVal val="0"/>
                                          </p:val>
                                        </p:tav>
                                        <p:tav tm="100000">
                                          <p:val>
                                            <p:fltVal val="1"/>
                                          </p:val>
                                        </p:tav>
                                      </p:tavLst>
                                    </p:anim>
                                    <p:anim calcmode="lin" valueType="num">
                                      <p:cBhvr>
                                        <p:cTn id="25" dur="2000" fill="hold"/>
                                        <p:tgtEl>
                                          <p:spTgt spid="208954719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652741342" name="PlaceHolder 1"/>
          <p:cNvSpPr>
            <a:spLocks noGrp="1"/>
          </p:cNvSpPr>
          <p:nvPr>
            <p:ph type="title"/>
          </p:nvPr>
        </p:nvSpPr>
        <p:spPr bwMode="auto">
          <a:xfrm>
            <a:off x="20024" y="142874"/>
            <a:ext cx="12144375" cy="723899"/>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Het ik en de conceptuele maatschappij</a:t>
            </a:r>
            <a:endParaRPr sz="36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55594151" name="PlaceHolder 1"/>
          <p:cNvSpPr>
            <a:spLocks noGrp="1"/>
          </p:cNvSpPr>
          <p:nvPr>
            <p:ph type="title"/>
          </p:nvPr>
        </p:nvSpPr>
        <p:spPr bwMode="auto">
          <a:xfrm>
            <a:off x="2268720" y="46080"/>
            <a:ext cx="9143640" cy="809280"/>
          </a:xfrm>
          <a:prstGeom prst="rect">
            <a:avLst/>
          </a:prstGeom>
          <a:noFill/>
          <a:ln w="0">
            <a:noFill/>
          </a:ln>
        </p:spPr>
        <p:txBody>
          <a:bodyPr numCol="1" spcCol="0" anchor="b">
            <a:normAutofit/>
          </a:bodyPr>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
        <p:nvSpPr>
          <p:cNvPr id="1475536241" name="Text Box 1800288692"/>
          <p:cNvSpPr/>
          <p:nvPr/>
        </p:nvSpPr>
        <p:spPr bwMode="auto">
          <a:xfrm>
            <a:off x="-43200" y="5342760"/>
            <a:ext cx="2690639"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85038490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Het GROTE gebeuren ...</a:t>
            </a:r>
            <a:endParaRPr lang="nl-NL" sz="26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75536241"/>
                                        </p:tgtEl>
                                        <p:attrNameLst>
                                          <p:attrName>style.visibility</p:attrName>
                                        </p:attrNameLst>
                                      </p:cBhvr>
                                      <p:to>
                                        <p:strVal val="visible"/>
                                      </p:to>
                                    </p:set>
                                    <p:animEffect transition="in" filter="fade">
                                      <p:cBhvr>
                                        <p:cTn id="7" dur="1000"/>
                                        <p:tgtEl>
                                          <p:spTgt spid="1475536241"/>
                                        </p:tgtEl>
                                      </p:cBhvr>
                                    </p:animEffect>
                                    <p:anim calcmode="lin" valueType="num">
                                      <p:cBhvr>
                                        <p:cTn id="8" dur="1000" fill="hold"/>
                                        <p:tgtEl>
                                          <p:spTgt spid="1475536241"/>
                                        </p:tgtEl>
                                        <p:attrNameLst>
                                          <p:attrName>ppt_x</p:attrName>
                                        </p:attrNameLst>
                                      </p:cBhvr>
                                      <p:tavLst>
                                        <p:tav tm="0">
                                          <p:val>
                                            <p:strVal val="#ppt_x"/>
                                          </p:val>
                                        </p:tav>
                                        <p:tav tm="100000">
                                          <p:val>
                                            <p:strVal val="#ppt_x"/>
                                          </p:val>
                                        </p:tav>
                                      </p:tavLst>
                                    </p:anim>
                                    <p:anim calcmode="lin" valueType="num">
                                      <p:cBhvr>
                                        <p:cTn id="9" dur="1000" fill="hold"/>
                                        <p:tgtEl>
                                          <p:spTgt spid="14755362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671514922" name="Table 1230947772"/>
          <p:cNvGraphicFramePr/>
          <p:nvPr/>
        </p:nvGraphicFramePr>
        <p:xfrm>
          <a:off x="277632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25744185" name="Text Box 180028869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2045749459"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Het GROTE gebeuren ...</a:t>
            </a:r>
            <a:endParaRPr lang="nl-NL" sz="2600" b="0" strike="noStrike" spc="0">
              <a:solidFill>
                <a:srgbClr val="000000"/>
              </a:solidFill>
              <a:latin typeface="Arial" panose="020B0604020202020204"/>
            </a:endParaRPr>
          </a:p>
        </p:txBody>
      </p:sp>
      <p:sp>
        <p:nvSpPr>
          <p:cNvPr id="611945823"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90082212" name="Text Box 12333195"/>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52792409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813791351"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19791222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27924093"/>
                                        </p:tgtEl>
                                        <p:attrNameLst>
                                          <p:attrName>style.visibility</p:attrName>
                                        </p:attrNameLst>
                                      </p:cBhvr>
                                      <p:to>
                                        <p:strVal val="visible"/>
                                      </p:to>
                                    </p:set>
                                    <p:animEffect transition="in" filter="fade">
                                      <p:cBhvr>
                                        <p:cTn id="7" dur="1000"/>
                                        <p:tgtEl>
                                          <p:spTgt spid="1527924093"/>
                                        </p:tgtEl>
                                      </p:cBhvr>
                                    </p:animEffect>
                                    <p:anim calcmode="lin" valueType="num">
                                      <p:cBhvr>
                                        <p:cTn id="8" dur="1000" fill="hold"/>
                                        <p:tgtEl>
                                          <p:spTgt spid="1527924093"/>
                                        </p:tgtEl>
                                        <p:attrNameLst>
                                          <p:attrName>ppt_x</p:attrName>
                                        </p:attrNameLst>
                                      </p:cBhvr>
                                      <p:tavLst>
                                        <p:tav tm="0">
                                          <p:val>
                                            <p:strVal val="#ppt_x"/>
                                          </p:val>
                                        </p:tav>
                                        <p:tav tm="100000">
                                          <p:val>
                                            <p:strVal val="#ppt_x"/>
                                          </p:val>
                                        </p:tav>
                                      </p:tavLst>
                                    </p:anim>
                                    <p:anim calcmode="lin" valueType="num">
                                      <p:cBhvr>
                                        <p:cTn id="9" dur="1000" fill="hold"/>
                                        <p:tgtEl>
                                          <p:spTgt spid="15279240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78250617" name="Text Box 81389259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498819217"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1654166390"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7944576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37486239" name="Text Box 1353147221"/>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888595867"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1984334278"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51017493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87077582" name="Text Box 51936686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44235559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1881005208"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87871171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57829331" name="Text Box 902262158"/>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2062294282"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849660395"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13913411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87370240" name="Text Box 128398876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422851422"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1263690734"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5470618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18366213"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304089548" name="Text Box 304089547"/>
          <p:cNvSpPr txBox="1"/>
          <p:nvPr/>
        </p:nvSpPr>
        <p:spPr bwMode="auto">
          <a:xfrm>
            <a:off x="120827" y="897754"/>
            <a:ext cx="12083889" cy="50774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a:p>
            <a:pPr algn="l">
              <a:defRPr/>
            </a:pPr>
            <a:r>
              <a:t>Het mentaal mechanisme om dit mentaal parasiteren voor elkaar te k</a:t>
            </a:r>
            <a:r>
              <a:rPr lang="nl-NL"/>
              <a:t>r</a:t>
            </a:r>
            <a:r>
              <a:t>ij</a:t>
            </a:r>
            <a:r>
              <a:rPr lang="nl-NL"/>
              <a:t>g</a:t>
            </a:r>
            <a:r>
              <a:t>en is driedelig van aard. Deze drie aspecten staan niet los van elkaar maar zijn met elkaar vervlochten en worden in combinatie toegepast.</a:t>
            </a:r>
          </a:p>
          <a:p>
            <a:pPr algn="l">
              <a:defRPr/>
            </a:pPr>
          </a:p>
          <a:p>
            <a:pPr algn="l">
              <a:defRPr/>
            </a:pPr>
            <a:r>
              <a:t>De eerste is </a:t>
            </a:r>
            <a:r>
              <a:rPr b="1"/>
              <a:t>abductie</a:t>
            </a:r>
            <a:r>
              <a:t>, oftewel het kapen (van de essentie), van de betekenis van woorden, het door elkaar gebruiken van, en het onderling husselen van ogenschijnlijk gelijkaardige woorden zoals, mens, persoon, individu en burger met als doel om verwarring, conflicten, te creëren.</a:t>
            </a:r>
          </a:p>
          <a:p>
            <a:pPr algn="l">
              <a:defRPr/>
            </a:pPr>
          </a:p>
          <a:p>
            <a:pPr algn="l">
              <a:defRPr/>
            </a:pPr>
            <a:r>
              <a:t>De tweede is de</a:t>
            </a:r>
            <a:r>
              <a:rPr b="1"/>
              <a:t> hegeliaanse dialectiek</a:t>
            </a:r>
            <a:r>
              <a:t>, het verzinnen van these versus antithese, het verzinnen van compromis syntheses, het suggereren van nieuwe theses, etc. etc. Het spel van de politiek om overloos onzin uit te kramen zonder bij de essentie te komen.</a:t>
            </a:r>
          </a:p>
          <a:p>
            <a:pPr algn="l">
              <a:defRPr/>
            </a:pPr>
          </a:p>
          <a:p>
            <a:pPr algn="l">
              <a:defRPr/>
            </a:pPr>
            <a:r>
              <a:t>De derde is het </a:t>
            </a:r>
            <a:r>
              <a:rPr b="1"/>
              <a:t>positivisme</a:t>
            </a:r>
            <a:r>
              <a:t>, die uitgaat van een vermoedelijk kwaad (een these)</a:t>
            </a:r>
            <a:r>
              <a:t> en daarop een antithese los laat het ‘goede’ en de synthese, (de oplossing van het probleem) het compromis, een ‘regel(-geving). Elke reactie op een vermoeden (zou kunnen), een suggestie (wat als) en/of een aanname (een these) is een vorm van ‘goed’ doen.</a:t>
            </a:r>
          </a:p>
          <a:p>
            <a:pPr algn="l">
              <a:defRPr/>
            </a:pP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04072885" name="Text Box 87795026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856367415"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914262540"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656270393"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25281443" name="Text Box 145232894"/>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832207509"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Bestaans ontwikkeling</a:t>
            </a:r>
            <a:endParaRPr lang="nl-NL" sz="2600" b="0" strike="noStrike" spc="0">
              <a:solidFill>
                <a:srgbClr val="000000"/>
              </a:solidFill>
              <a:latin typeface="Arial" panose="020B0604020202020204"/>
            </a:endParaRPr>
          </a:p>
        </p:txBody>
      </p:sp>
      <p:graphicFrame>
        <p:nvGraphicFramePr>
          <p:cNvPr id="1450198095"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59936335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63910392" name="Table 804056868"/>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809773948" name="Text Box 1318695707"/>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348349006"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19928491"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185759357"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2484252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984896873"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9928491"/>
                                        </p:tgtEl>
                                        <p:attrNameLst>
                                          <p:attrName>style.visibility</p:attrName>
                                        </p:attrNameLst>
                                      </p:cBhvr>
                                      <p:to>
                                        <p:strVal val="visible"/>
                                      </p:to>
                                    </p:set>
                                    <p:animEffect transition="in" filter="fade">
                                      <p:cBhvr>
                                        <p:cTn id="7" dur="1000"/>
                                        <p:tgtEl>
                                          <p:spTgt spid="119928491"/>
                                        </p:tgtEl>
                                      </p:cBhvr>
                                    </p:animEffect>
                                    <p:anim calcmode="lin" valueType="num">
                                      <p:cBhvr>
                                        <p:cTn id="8" dur="1000" fill="hold"/>
                                        <p:tgtEl>
                                          <p:spTgt spid="119928491"/>
                                        </p:tgtEl>
                                        <p:attrNameLst>
                                          <p:attrName>ppt_x</p:attrName>
                                        </p:attrNameLst>
                                      </p:cBhvr>
                                      <p:tavLst>
                                        <p:tav tm="0">
                                          <p:val>
                                            <p:strVal val="#ppt_x"/>
                                          </p:val>
                                        </p:tav>
                                        <p:tav tm="100000">
                                          <p:val>
                                            <p:strVal val="#ppt_x"/>
                                          </p:val>
                                        </p:tav>
                                      </p:tavLst>
                                    </p:anim>
                                    <p:anim calcmode="lin" valueType="num">
                                      <p:cBhvr>
                                        <p:cTn id="9" dur="1000" fill="hold"/>
                                        <p:tgtEl>
                                          <p:spTgt spid="11992849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48349006"/>
                                        </p:tgtEl>
                                        <p:attrNameLst>
                                          <p:attrName>style.visibility</p:attrName>
                                        </p:attrNameLst>
                                      </p:cBhvr>
                                      <p:to>
                                        <p:strVal val="visible"/>
                                      </p:to>
                                    </p:set>
                                    <p:animEffect transition="in" filter="fade">
                                      <p:cBhvr>
                                        <p:cTn id="14" dur="1000"/>
                                        <p:tgtEl>
                                          <p:spTgt spid="1348349006"/>
                                        </p:tgtEl>
                                      </p:cBhvr>
                                    </p:animEffect>
                                    <p:anim calcmode="lin" valueType="num">
                                      <p:cBhvr>
                                        <p:cTn id="15" dur="1000" fill="hold"/>
                                        <p:tgtEl>
                                          <p:spTgt spid="1348349006"/>
                                        </p:tgtEl>
                                        <p:attrNameLst>
                                          <p:attrName>ppt_x</p:attrName>
                                        </p:attrNameLst>
                                      </p:cBhvr>
                                      <p:tavLst>
                                        <p:tav tm="0">
                                          <p:val>
                                            <p:strVal val="#ppt_x"/>
                                          </p:val>
                                        </p:tav>
                                        <p:tav tm="100000">
                                          <p:val>
                                            <p:strVal val="#ppt_x"/>
                                          </p:val>
                                        </p:tav>
                                      </p:tavLst>
                                    </p:anim>
                                    <p:anim calcmode="lin" valueType="num">
                                      <p:cBhvr>
                                        <p:cTn id="16" dur="1000" fill="hold"/>
                                        <p:tgtEl>
                                          <p:spTgt spid="134834900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763910392"/>
                                        </p:tgtEl>
                                        <p:attrNameLst>
                                          <p:attrName>style.visibility</p:attrName>
                                        </p:attrNameLst>
                                      </p:cBhvr>
                                      <p:to>
                                        <p:strVal val="visible"/>
                                      </p:to>
                                    </p:set>
                                    <p:animEffect transition="in" filter="fade">
                                      <p:cBhvr>
                                        <p:cTn id="21" dur="1000"/>
                                        <p:tgtEl>
                                          <p:spTgt spid="1763910392"/>
                                        </p:tgtEl>
                                      </p:cBhvr>
                                    </p:animEffect>
                                    <p:anim calcmode="lin" valueType="num">
                                      <p:cBhvr>
                                        <p:cTn id="22" dur="1000" fill="hold"/>
                                        <p:tgtEl>
                                          <p:spTgt spid="1763910392"/>
                                        </p:tgtEl>
                                        <p:attrNameLst>
                                          <p:attrName>ppt_x</p:attrName>
                                        </p:attrNameLst>
                                      </p:cBhvr>
                                      <p:tavLst>
                                        <p:tav tm="0">
                                          <p:val>
                                            <p:strVal val="#ppt_x"/>
                                          </p:val>
                                        </p:tav>
                                        <p:tav tm="100000">
                                          <p:val>
                                            <p:strVal val="#ppt_x"/>
                                          </p:val>
                                        </p:tav>
                                      </p:tavLst>
                                    </p:anim>
                                    <p:anim calcmode="lin" valueType="num">
                                      <p:cBhvr>
                                        <p:cTn id="23" dur="1000" fill="hold"/>
                                        <p:tgtEl>
                                          <p:spTgt spid="176391039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324842525"/>
                                        </p:tgtEl>
                                        <p:attrNameLst>
                                          <p:attrName>style.visibility</p:attrName>
                                        </p:attrNameLst>
                                      </p:cBhvr>
                                      <p:to>
                                        <p:strVal val="visible"/>
                                      </p:to>
                                    </p:set>
                                    <p:animEffect transition="in" filter="fade">
                                      <p:cBhvr>
                                        <p:cTn id="28" dur="1000"/>
                                        <p:tgtEl>
                                          <p:spTgt spid="1324842525"/>
                                        </p:tgtEl>
                                      </p:cBhvr>
                                    </p:animEffect>
                                    <p:anim calcmode="lin" valueType="num">
                                      <p:cBhvr>
                                        <p:cTn id="29" dur="1000" fill="hold"/>
                                        <p:tgtEl>
                                          <p:spTgt spid="1324842525"/>
                                        </p:tgtEl>
                                        <p:attrNameLst>
                                          <p:attrName>ppt_x</p:attrName>
                                        </p:attrNameLst>
                                      </p:cBhvr>
                                      <p:tavLst>
                                        <p:tav tm="0">
                                          <p:val>
                                            <p:strVal val="#ppt_x"/>
                                          </p:val>
                                        </p:tav>
                                        <p:tav tm="100000">
                                          <p:val>
                                            <p:strVal val="#ppt_x"/>
                                          </p:val>
                                        </p:tav>
                                      </p:tavLst>
                                    </p:anim>
                                    <p:anim calcmode="lin" valueType="num">
                                      <p:cBhvr>
                                        <p:cTn id="30" dur="1000" fill="hold"/>
                                        <p:tgtEl>
                                          <p:spTgt spid="13248425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09960561" name="Table 804056868"/>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789044643" name="Text Box 1318695707"/>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70579715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503986286"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46244883"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036057979"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96590296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957735775" name="Table 2140707850"/>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59654888" name="Text Box 1404865461"/>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81734727"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486840881"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4587134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57671426"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61703865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7336919" name="Table 774632086"/>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189169454" name="Text Box 1482840051"/>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390093350"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86422731"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737545092"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591668929"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83075691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05790070" name="Table 662869775"/>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40420999" name="Text Box 1315187207"/>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73828928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553728160"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996797459"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108308674"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0534494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369774895" name="Table 1943265746"/>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424586081" name="Text Box 132887848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86087731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361405494"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1391935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692743241"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58181650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45708552" name="Table 1210350875"/>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966812999" name="Text Box 17435536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72240437"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227935042"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22846194"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65182852"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0189077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84171757" name="Table 481533863"/>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080156892" name="Text Box 655311808"/>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sp>
        <p:nvSpPr>
          <p:cNvPr id="1215853117"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633720151"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072420234"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473696818"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0778493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45054943"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1004192741" name="Text Box 1004192740"/>
          <p:cNvSpPr txBox="1"/>
          <p:nvPr/>
        </p:nvSpPr>
        <p:spPr bwMode="auto">
          <a:xfrm>
            <a:off x="120827" y="897754"/>
            <a:ext cx="12083169" cy="5354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De mentale parasiet</a:t>
            </a:r>
            <a:endParaRPr>
              <a:solidFill>
                <a:srgbClr val="FF0000"/>
              </a:solidFill>
            </a:endParaRPr>
          </a:p>
          <a:p>
            <a:pPr algn="l">
              <a:defRPr/>
            </a:pPr>
          </a:p>
          <a:p>
            <a:pPr algn="l">
              <a:defRPr/>
            </a:pPr>
            <a:r>
              <a:t>Het mentaal mechanisme om dit mentaal parasiteren voor elkaar te k</a:t>
            </a:r>
            <a:r>
              <a:rPr lang="nl-NL"/>
              <a:t>r</a:t>
            </a:r>
            <a:r>
              <a:t>ij</a:t>
            </a:r>
            <a:r>
              <a:rPr lang="nl-NL"/>
              <a:t>g</a:t>
            </a:r>
            <a:r>
              <a:t>en is driedelig van aard. Deze drie aspecten staan niet los van elkaar maar zijn met elkaar vervlochten en worden in combinatie toegepast.</a:t>
            </a:r>
          </a:p>
          <a:p>
            <a:pPr algn="l">
              <a:defRPr/>
            </a:pPr>
          </a:p>
          <a:p>
            <a:pPr algn="l">
              <a:defRPr/>
            </a:pPr>
            <a:r>
              <a:t>De eerste is </a:t>
            </a:r>
            <a:r>
              <a:rPr b="1"/>
              <a:t>abductie</a:t>
            </a:r>
            <a:r>
              <a:t>, oftewel het kapen (van de essentie), van de betekenis van woorden, het door elkaar gebruiken van, en het onderling husselen van ogenschijnlijk gelijkaardige woorden zoals, mens, persoon, individu en burger met als doel om verwarring, conflicten, te creëren.</a:t>
            </a:r>
          </a:p>
          <a:p>
            <a:pPr algn="l">
              <a:defRPr/>
            </a:pPr>
          </a:p>
          <a:p>
            <a:pPr algn="l">
              <a:defRPr/>
            </a:pPr>
            <a:r>
              <a:t>De tweede is de</a:t>
            </a:r>
            <a:r>
              <a:rPr b="1"/>
              <a:t> hegeliaanse dialectiek</a:t>
            </a:r>
            <a:r>
              <a:t>, het verzinnen van these versus antithese, het verzinnen van compromis syntheses, het suggereren van nieuwe theses, etc. etc. Het spel van de politiek om overloos onzin uit te kramen zonder bij de essentie te komen.</a:t>
            </a:r>
          </a:p>
          <a:p>
            <a:pPr algn="l">
              <a:defRPr/>
            </a:pPr>
          </a:p>
          <a:p>
            <a:pPr algn="l">
              <a:defRPr/>
            </a:pPr>
            <a:r>
              <a:t>De derde is het </a:t>
            </a:r>
            <a:r>
              <a:rPr b="1"/>
              <a:t>positivisme</a:t>
            </a:r>
            <a:r>
              <a:t>, die uitgaat van een vermoedelijk kwaad (een these)</a:t>
            </a:r>
            <a:r>
              <a:t> en daarop een antithese los laat het ‘goede’ en de synthese, (de oplossing van het probleem) het compromis, een ‘regel(-geving). Elke reactie op een vermoeden (zou kunnen), een suggestie (wat als) en/of een aanname (een these) is een vorm van ‘goed’ doen.</a:t>
            </a:r>
          </a:p>
          <a:p>
            <a:pPr algn="l">
              <a:defRPr/>
            </a:pPr>
          </a:p>
          <a:p>
            <a:pPr algn="l">
              <a:defRPr/>
            </a:pPr>
            <a:r>
              <a:t>Door NIET op zoek te gaan naar de essentie of de oorsprong van het vermoeden, de aanname of de suggestie vervalt men meteen in het positivisme, het schijnbaar ‘goede’ doen.</a:t>
            </a: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11797822" name="Table 1055268705"/>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76578846" name="Text Box 36664268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944320884" name="Table 88839335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71039129" name="Right Arrow 1534878555"/>
          <p:cNvSpPr/>
          <p:nvPr/>
        </p:nvSpPr>
        <p:spPr bwMode="auto">
          <a:xfrm rot="16199969">
            <a:off x="10031399"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09433952"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77102516"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36224537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97548525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561215921"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65616860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71039129"/>
                                        </p:tgtEl>
                                        <p:attrNameLst>
                                          <p:attrName>style.visibility</p:attrName>
                                        </p:attrNameLst>
                                      </p:cBhvr>
                                      <p:to>
                                        <p:strVal val="visible"/>
                                      </p:to>
                                    </p:set>
                                    <p:animEffect transition="in" filter="fade">
                                      <p:cBhvr>
                                        <p:cTn id="7" dur="1000"/>
                                        <p:tgtEl>
                                          <p:spTgt spid="1671039129"/>
                                        </p:tgtEl>
                                      </p:cBhvr>
                                    </p:animEffect>
                                    <p:anim calcmode="lin" valueType="num">
                                      <p:cBhvr>
                                        <p:cTn id="8" dur="1000" fill="hold"/>
                                        <p:tgtEl>
                                          <p:spTgt spid="1671039129"/>
                                        </p:tgtEl>
                                        <p:attrNameLst>
                                          <p:attrName>ppt_x</p:attrName>
                                        </p:attrNameLst>
                                      </p:cBhvr>
                                      <p:tavLst>
                                        <p:tav tm="0">
                                          <p:val>
                                            <p:strVal val="#ppt_x"/>
                                          </p:val>
                                        </p:tav>
                                        <p:tav tm="100000">
                                          <p:val>
                                            <p:strVal val="#ppt_x"/>
                                          </p:val>
                                        </p:tav>
                                      </p:tavLst>
                                    </p:anim>
                                    <p:anim calcmode="lin" valueType="num">
                                      <p:cBhvr>
                                        <p:cTn id="9" dur="1000" fill="hold"/>
                                        <p:tgtEl>
                                          <p:spTgt spid="16710391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944320884"/>
                                        </p:tgtEl>
                                        <p:attrNameLst>
                                          <p:attrName>style.visibility</p:attrName>
                                        </p:attrNameLst>
                                      </p:cBhvr>
                                      <p:to>
                                        <p:strVal val="visible"/>
                                      </p:to>
                                    </p:set>
                                    <p:animEffect transition="in" filter="fade">
                                      <p:cBhvr>
                                        <p:cTn id="14" dur="1000"/>
                                        <p:tgtEl>
                                          <p:spTgt spid="1944320884"/>
                                        </p:tgtEl>
                                      </p:cBhvr>
                                    </p:animEffect>
                                    <p:anim calcmode="lin" valueType="num">
                                      <p:cBhvr>
                                        <p:cTn id="15" dur="1000" fill="hold"/>
                                        <p:tgtEl>
                                          <p:spTgt spid="1944320884"/>
                                        </p:tgtEl>
                                        <p:attrNameLst>
                                          <p:attrName>ppt_x</p:attrName>
                                        </p:attrNameLst>
                                      </p:cBhvr>
                                      <p:tavLst>
                                        <p:tav tm="0">
                                          <p:val>
                                            <p:strVal val="#ppt_x"/>
                                          </p:val>
                                        </p:tav>
                                        <p:tav tm="100000">
                                          <p:val>
                                            <p:strVal val="#ppt_x"/>
                                          </p:val>
                                        </p:tav>
                                      </p:tavLst>
                                    </p:anim>
                                    <p:anim calcmode="lin" valueType="num">
                                      <p:cBhvr>
                                        <p:cTn id="16" dur="1000" fill="hold"/>
                                        <p:tgtEl>
                                          <p:spTgt spid="194432088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75485250"/>
                                        </p:tgtEl>
                                        <p:attrNameLst>
                                          <p:attrName>style.visibility</p:attrName>
                                        </p:attrNameLst>
                                      </p:cBhvr>
                                      <p:to>
                                        <p:strVal val="visible"/>
                                      </p:to>
                                    </p:set>
                                    <p:animEffect transition="in" filter="fade">
                                      <p:cBhvr>
                                        <p:cTn id="21" dur="1000"/>
                                        <p:tgtEl>
                                          <p:spTgt spid="975485250"/>
                                        </p:tgtEl>
                                      </p:cBhvr>
                                    </p:animEffect>
                                    <p:anim calcmode="lin" valueType="num">
                                      <p:cBhvr>
                                        <p:cTn id="22" dur="1000" fill="hold"/>
                                        <p:tgtEl>
                                          <p:spTgt spid="975485250"/>
                                        </p:tgtEl>
                                        <p:attrNameLst>
                                          <p:attrName>ppt_x</p:attrName>
                                        </p:attrNameLst>
                                      </p:cBhvr>
                                      <p:tavLst>
                                        <p:tav tm="0">
                                          <p:val>
                                            <p:strVal val="#ppt_x"/>
                                          </p:val>
                                        </p:tav>
                                        <p:tav tm="100000">
                                          <p:val>
                                            <p:strVal val="#ppt_x"/>
                                          </p:val>
                                        </p:tav>
                                      </p:tavLst>
                                    </p:anim>
                                    <p:anim calcmode="lin" valueType="num">
                                      <p:cBhvr>
                                        <p:cTn id="23" dur="1000" fill="hold"/>
                                        <p:tgtEl>
                                          <p:spTgt spid="9754852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695989284" name="Table 780738452"/>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748701484" name="Text Box 1892729033"/>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321306897" name="Table 1212066124"/>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098242682" name="Right Arrow 538806279"/>
          <p:cNvSpPr/>
          <p:nvPr/>
        </p:nvSpPr>
        <p:spPr bwMode="auto">
          <a:xfrm rot="16199969">
            <a:off x="10031399"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69239604"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2116232294"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52554801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510217107"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120364865"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9113681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314443490" name="Table 732627946"/>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184905576" name="Text Box 1076674292"/>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57207975" name="Table 1946374160"/>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975363463" name="Right Arrow 1463601324"/>
          <p:cNvSpPr/>
          <p:nvPr/>
        </p:nvSpPr>
        <p:spPr bwMode="auto">
          <a:xfrm rot="16199969">
            <a:off x="10031399"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18026972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816488060"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9427530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33643794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820481334" name="Right Arrow 508502384"/>
          <p:cNvSpPr/>
          <p:nvPr/>
        </p:nvSpPr>
        <p:spPr bwMode="auto">
          <a:xfrm rot="16199969">
            <a:off x="10031399"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9451135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93285103"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028724530"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44638825"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802554278" name="Right Arrow 490662483"/>
          <p:cNvSpPr/>
          <p:nvPr/>
        </p:nvSpPr>
        <p:spPr bwMode="auto">
          <a:xfrm rot="16199969">
            <a:off x="10022040" y="498276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56898899" name="Right Arrow 607054044"/>
          <p:cNvSpPr/>
          <p:nvPr/>
        </p:nvSpPr>
        <p:spPr bwMode="auto">
          <a:xfrm rot="16199969">
            <a:off x="10022040" y="367344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08542834"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algn="ctr">
              <a:lnSpc>
                <a:spcPct val="90000"/>
              </a:lnSpc>
              <a:spcBef>
                <a:spcPts val="750"/>
              </a:spcBef>
              <a:tabLst>
                <a:tab pos="0" algn="l"/>
              </a:tabLst>
              <a:defRPr/>
            </a:pPr>
            <a:r>
              <a:rPr lang="nl-NL" sz="2600" b="0" strike="noStrike" spc="0">
                <a:solidFill>
                  <a:srgbClr val="0070C0"/>
                </a:solidFill>
                <a:latin typeface="Arial" panose="020B0604020202020204"/>
                <a:ea typeface="Arial" panose="020B0604020202020204"/>
              </a:rPr>
              <a:t>Individuele groei</a:t>
            </a:r>
            <a:endParaRPr lang="nl-NL" sz="2600" b="0" strike="noStrike" spc="0">
              <a:solidFill>
                <a:srgbClr val="000000"/>
              </a:solidFill>
              <a:latin typeface="Arial" panose="020B0604020202020204"/>
            </a:endParaRPr>
          </a:p>
        </p:txBody>
      </p:sp>
      <p:graphicFrame>
        <p:nvGraphicFramePr>
          <p:cNvPr id="1823416268"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0246563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26191953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24219938"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784308671"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6340303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95700065"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524435722"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941468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857371342"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867831961"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96150356"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marL="0" indent="0" algn="ctr">
              <a:lnSpc>
                <a:spcPct val="90000"/>
              </a:lnSpc>
              <a:spcBef>
                <a:spcPts val="750"/>
              </a:spcBef>
              <a:buFont typeface="Arial" panose="020B0604020202020204"/>
              <a:buNone/>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25916419" name="Table 756837648"/>
          <p:cNvGraphicFramePr/>
          <p:nvPr/>
        </p:nvGraphicFramePr>
        <p:xfrm>
          <a:off x="2775960" y="54374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19185515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4710103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74146103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96150356"/>
                                        </p:tgtEl>
                                        <p:attrNameLst>
                                          <p:attrName>style.visibility</p:attrName>
                                        </p:attrNameLst>
                                      </p:cBhvr>
                                      <p:to>
                                        <p:strVal val="visible"/>
                                      </p:to>
                                    </p:set>
                                    <p:animEffect transition="in" filter="fade">
                                      <p:cBhvr>
                                        <p:cTn id="7" dur="1000"/>
                                        <p:tgtEl>
                                          <p:spTgt spid="2096150356"/>
                                        </p:tgtEl>
                                      </p:cBhvr>
                                    </p:animEffect>
                                    <p:anim calcmode="lin" valueType="num">
                                      <p:cBhvr>
                                        <p:cTn id="8" dur="1000" fill="hold"/>
                                        <p:tgtEl>
                                          <p:spTgt spid="2096150356"/>
                                        </p:tgtEl>
                                        <p:attrNameLst>
                                          <p:attrName>ppt_x</p:attrName>
                                        </p:attrNameLst>
                                      </p:cBhvr>
                                      <p:tavLst>
                                        <p:tav tm="0">
                                          <p:val>
                                            <p:strVal val="#ppt_x"/>
                                          </p:val>
                                        </p:tav>
                                        <p:tav tm="100000">
                                          <p:val>
                                            <p:strVal val="#ppt_x"/>
                                          </p:val>
                                        </p:tav>
                                      </p:tavLst>
                                    </p:anim>
                                    <p:anim calcmode="lin" valueType="num">
                                      <p:cBhvr>
                                        <p:cTn id="9" dur="1000" fill="hold"/>
                                        <p:tgtEl>
                                          <p:spTgt spid="20961503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54843910"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780444131"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42746132"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206376177"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1237721114"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90861786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331389775"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796710952"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4150894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4545641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14021248"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8118807"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95010763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6789936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153105594"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641056149"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480634795"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627159983"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081341564"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7141893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300825987"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10933385"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32586235"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452744695"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268150944"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88055105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759355671"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44081355"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372267467"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6810653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83726715"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817763036"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848399111"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78599465"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368584545"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792390266"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079042561"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213289705"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799901592"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9498154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37309094"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485939219"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89536402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813350212"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237624867"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587397026"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92532745"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304843905"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24857881"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39150399"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91999956" name="PlaceHolder 1"/>
          <p:cNvSpPr>
            <a:spLocks noGrp="1"/>
          </p:cNvSpPr>
          <p:nvPr>
            <p:ph type="title"/>
          </p:nvPr>
        </p:nvSpPr>
        <p:spPr bwMode="auto">
          <a:xfrm>
            <a:off x="20023" y="142873"/>
            <a:ext cx="12144375" cy="723898"/>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Het ik en mijn conceptuele vorm</a:t>
            </a:r>
            <a:endParaRPr sz="36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69957450"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496264983"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13039618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558681593"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479908751"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05212952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631807726"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513840954"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300928778"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4164300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226146337"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18086538"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28550745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60458018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1614360902"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89601767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64562372"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896524313"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0314982"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26266879"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677735114"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60924210"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18268432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2780"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1169730227"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0564127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524096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911186584"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975026168"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7003857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140610732"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058946862"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812329478"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826053349"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Culturele groei</a:t>
            </a:r>
            <a:endParaRPr lang="nl-NL" sz="2600" b="0" strike="noStrike" spc="0">
              <a:solidFill>
                <a:srgbClr val="000000"/>
              </a:solidFill>
              <a:latin typeface="Arial" panose="020B0604020202020204"/>
            </a:endParaRPr>
          </a:p>
        </p:txBody>
      </p:sp>
      <p:graphicFrame>
        <p:nvGraphicFramePr>
          <p:cNvPr id="1103488758"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3911917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037463504"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303806288"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142186223"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333652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51763573" name="PlaceHolder 2"/>
          <p:cNvSpPr>
            <a:spLocks noGrp="1"/>
          </p:cNvSpPr>
          <p:nvPr/>
        </p:nvSpPr>
        <p:spPr bwMode="auto">
          <a:xfrm>
            <a:off x="226872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Scheppend potentieel</a:t>
            </a:r>
            <a:endParaRPr lang="nl-NL" sz="2600" b="0" strike="noStrike" spc="0">
              <a:solidFill>
                <a:srgbClr val="000000"/>
              </a:solidFill>
              <a:latin typeface="Arial" panose="020B0604020202020204"/>
            </a:endParaRPr>
          </a:p>
        </p:txBody>
      </p:sp>
      <p:graphicFrame>
        <p:nvGraphicFramePr>
          <p:cNvPr id="1957992284"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929881451"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03481526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300934861"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61442504"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85576932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454699772"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7508874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07713891"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97914705" name="PlaceHolder 2"/>
          <p:cNvSpPr>
            <a:spLocks noGrp="1"/>
          </p:cNvSpPr>
          <p:nvPr/>
        </p:nvSpPr>
        <p:spPr bwMode="auto">
          <a:xfrm>
            <a:off x="1726430" y="699840"/>
            <a:ext cx="9143640" cy="579600"/>
          </a:xfrm>
          <a:prstGeom prst="rect">
            <a:avLst/>
          </a:prstGeom>
          <a:noFill/>
          <a:ln w="0">
            <a:noFill/>
          </a:ln>
        </p:spPr>
        <p:txBody>
          <a:bodyPr vert="horz" lIns="91440" tIns="45720" rIns="91440" bIns="45720" rtlCol="0" anchor="t">
            <a:no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Scheppend potentieel</a:t>
            </a:r>
            <a:r>
              <a:rPr lang="nl-NL" sz="1800" b="0" strike="noStrike" spc="0">
                <a:solidFill>
                  <a:srgbClr val="0070C0"/>
                </a:solidFill>
                <a:latin typeface="Arial" panose="020B0604020202020204"/>
                <a:ea typeface="Arial" panose="020B0604020202020204"/>
              </a:rPr>
              <a:t>: doorzie de taal, leer tussen de letters te lezen</a:t>
            </a:r>
            <a:endParaRPr lang="nl-NL" sz="1800" b="0" strike="noStrike" spc="0">
              <a:solidFill>
                <a:srgbClr val="000000"/>
              </a:solidFill>
              <a:latin typeface="Arial" panose="020B0604020202020204"/>
            </a:endParaRPr>
          </a:p>
        </p:txBody>
      </p:sp>
      <p:graphicFrame>
        <p:nvGraphicFramePr>
          <p:cNvPr id="1260492223"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397237872"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38867615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428680442"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533568979"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048335378"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16407828"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736219998"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541515352"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88633029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graphicFrame>
        <p:nvGraphicFramePr>
          <p:cNvPr id="414861253" name="Table 534441020"/>
          <p:cNvGraphicFramePr/>
          <p:nvPr/>
        </p:nvGraphicFramePr>
        <p:xfrm>
          <a:off x="2779558" y="144972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41515352"/>
                                        </p:tgtEl>
                                        <p:attrNameLst>
                                          <p:attrName>style.visibility</p:attrName>
                                        </p:attrNameLst>
                                      </p:cBhvr>
                                      <p:to>
                                        <p:strVal val="visible"/>
                                      </p:to>
                                    </p:set>
                                    <p:animEffect transition="in" filter="fade">
                                      <p:cBhvr>
                                        <p:cTn id="7" dur="1000"/>
                                        <p:tgtEl>
                                          <p:spTgt spid="1541515352"/>
                                        </p:tgtEl>
                                      </p:cBhvr>
                                    </p:animEffect>
                                    <p:anim calcmode="lin" valueType="num">
                                      <p:cBhvr>
                                        <p:cTn id="8" dur="1000" fill="hold"/>
                                        <p:tgtEl>
                                          <p:spTgt spid="1541515352"/>
                                        </p:tgtEl>
                                        <p:attrNameLst>
                                          <p:attrName>ppt_x</p:attrName>
                                        </p:attrNameLst>
                                      </p:cBhvr>
                                      <p:tavLst>
                                        <p:tav tm="0">
                                          <p:val>
                                            <p:strVal val="#ppt_x"/>
                                          </p:val>
                                        </p:tav>
                                        <p:tav tm="100000">
                                          <p:val>
                                            <p:strVal val="#ppt_x"/>
                                          </p:val>
                                        </p:tav>
                                      </p:tavLst>
                                    </p:anim>
                                    <p:anim calcmode="lin" valueType="num">
                                      <p:cBhvr>
                                        <p:cTn id="9" dur="1000" fill="hold"/>
                                        <p:tgtEl>
                                          <p:spTgt spid="154151535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14861253"/>
                                        </p:tgtEl>
                                        <p:attrNameLst>
                                          <p:attrName>style.visibility</p:attrName>
                                        </p:attrNameLst>
                                      </p:cBhvr>
                                      <p:to>
                                        <p:strVal val="visible"/>
                                      </p:to>
                                    </p:set>
                                    <p:animEffect transition="in" filter="fade">
                                      <p:cBhvr>
                                        <p:cTn id="14" dur="1000"/>
                                        <p:tgtEl>
                                          <p:spTgt spid="414861253"/>
                                        </p:tgtEl>
                                      </p:cBhvr>
                                    </p:animEffect>
                                    <p:anim calcmode="lin" valueType="num">
                                      <p:cBhvr>
                                        <p:cTn id="15" dur="1000" fill="hold"/>
                                        <p:tgtEl>
                                          <p:spTgt spid="414861253"/>
                                        </p:tgtEl>
                                        <p:attrNameLst>
                                          <p:attrName>ppt_x</p:attrName>
                                        </p:attrNameLst>
                                      </p:cBhvr>
                                      <p:tavLst>
                                        <p:tav tm="0">
                                          <p:val>
                                            <p:strVal val="#ppt_x"/>
                                          </p:val>
                                        </p:tav>
                                        <p:tav tm="100000">
                                          <p:val>
                                            <p:strVal val="#ppt_x"/>
                                          </p:val>
                                        </p:tav>
                                      </p:tavLst>
                                    </p:anim>
                                    <p:anim calcmode="lin" valueType="num">
                                      <p:cBhvr>
                                        <p:cTn id="16" dur="1000" fill="hold"/>
                                        <p:tgtEl>
                                          <p:spTgt spid="4148612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90867008"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925413619"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0439096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923845371"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20369089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695407491"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89666142"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5034487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235851987"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775881992"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774920834"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vert="horz" wrap="square" lIns="91440" tIns="45720" rIns="91440" bIns="45720" numCol="1" spcCol="0" rtlCol="0" fromWordArt="0" anchor="t" anchorCtr="0" forceAA="0" upright="0" compatLnSpc="0">
            <a:normAutofit fontScale="95000" lnSpcReduction="1000"/>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Scheppend potentieel</a:t>
            </a:r>
            <a:r>
              <a:rPr lang="nl-NL" sz="1800" b="0" strike="noStrike" spc="0">
                <a:solidFill>
                  <a:srgbClr val="0070C0"/>
                </a:solidFill>
                <a:latin typeface="Arial" panose="020B0604020202020204"/>
                <a:ea typeface="Arial" panose="020B0604020202020204"/>
              </a:rPr>
              <a:t>: heb oog voor de essentie, de werking van de ziel</a:t>
            </a:r>
            <a:endParaRPr lang="nl-NL" sz="1800" b="0" strike="noStrike" spc="0">
              <a:solidFill>
                <a:srgbClr val="000000"/>
              </a:solidFill>
              <a:latin typeface="Arial" panose="020B0604020202020204"/>
            </a:endParaRPr>
          </a:p>
        </p:txBody>
      </p:sp>
      <p:sp>
        <p:nvSpPr>
          <p:cNvPr id="148695295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348222393"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03198984"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014701115"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527740284"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round/>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round/>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round/>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round/>
                    </a:lnT>
                    <a:lnB w="12240" algn="ctr">
                      <a:solidFill>
                        <a:srgbClr val="FFFFFF"/>
                      </a:solidFill>
                      <a:round/>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round/>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round/>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round/>
                    </a:lnR>
                    <a:lnT w="12240" algn="ctr">
                      <a:solidFill>
                        <a:srgbClr val="FFFFFF"/>
                      </a:solidFill>
                    </a:lnT>
                    <a:lnB w="12240" algn="ctr">
                      <a:solidFill>
                        <a:srgbClr val="FFFFFF"/>
                      </a:solidFill>
                      <a:round/>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round/>
                    </a:lnT>
                    <a:lnB w="12240" algn="ctr">
                      <a:solidFill>
                        <a:srgbClr val="FFFFFF"/>
                      </a:solidFill>
                      <a:round/>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round/>
                    </a:lnL>
                    <a:lnR w="12240" algn="ctr">
                      <a:solidFill>
                        <a:srgbClr val="FFFFFF"/>
                      </a:solidFill>
                    </a:lnR>
                    <a:lnT w="12240" algn="ctr">
                      <a:solidFill>
                        <a:srgbClr val="FFFFFF"/>
                      </a:solidFill>
                      <a:round/>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round/>
                    </a:lnR>
                    <a:lnT w="12240" algn="ctr">
                      <a:solidFill>
                        <a:srgbClr val="FFFFFF"/>
                      </a:solidFill>
                      <a:round/>
                    </a:lnT>
                    <a:lnB w="12240" algn="ctr">
                      <a:solidFill>
                        <a:srgbClr val="FFFFFF"/>
                      </a:solidFill>
                      <a:round/>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033497986"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4025077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899268014"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885327544"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869831284"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987104838"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25387397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Scheppend potentieel</a:t>
            </a:r>
            <a:r>
              <a:rPr lang="nl-NL" sz="1800" b="0" strike="noStrike" spc="0">
                <a:solidFill>
                  <a:srgbClr val="0070C0"/>
                </a:solidFill>
                <a:latin typeface="Arial" panose="020B0604020202020204"/>
                <a:ea typeface="Arial" panose="020B0604020202020204"/>
              </a:rPr>
              <a:t>: leer luisteren naar je innerlijke richter</a:t>
            </a:r>
            <a:endParaRPr lang="nl-NL" sz="1800" b="0" strike="noStrike" spc="0">
              <a:solidFill>
                <a:srgbClr val="000000"/>
              </a:solidFill>
              <a:latin typeface="Arial" panose="020B0604020202020204"/>
            </a:endParaRPr>
          </a:p>
        </p:txBody>
      </p:sp>
      <p:sp>
        <p:nvSpPr>
          <p:cNvPr id="140976695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34202020"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33618936"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3616670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2060006186"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05985121"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0048460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43526015"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29634570"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949745845"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303864040"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55355704"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5103462"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strike="noStrike" spc="0">
                <a:solidFill>
                  <a:srgbClr val="0070C0"/>
                </a:solidFill>
                <a:latin typeface="Arial" panose="020B0604020202020204"/>
                <a:ea typeface="Arial" panose="020B0604020202020204"/>
              </a:rPr>
              <a:t>Scheppend potentieel</a:t>
            </a:r>
            <a:r>
              <a:rPr lang="nl-NL" sz="1800" b="0" strike="noStrike" spc="0">
                <a:solidFill>
                  <a:srgbClr val="0070C0"/>
                </a:solidFill>
                <a:latin typeface="Arial" panose="020B0604020202020204"/>
                <a:ea typeface="Arial" panose="020B0604020202020204"/>
              </a:rPr>
              <a:t>: maak verbinding met het scheppingsveld</a:t>
            </a:r>
            <a:endParaRPr lang="nl-NL" sz="1800" b="0" strike="noStrike" spc="0">
              <a:solidFill>
                <a:srgbClr val="000000"/>
              </a:solidFill>
              <a:latin typeface="Arial" panose="020B0604020202020204"/>
            </a:endParaRPr>
          </a:p>
        </p:txBody>
      </p:sp>
      <p:sp>
        <p:nvSpPr>
          <p:cNvPr id="1980125261"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5355704"/>
                                        </p:tgtEl>
                                        <p:attrNameLst>
                                          <p:attrName>style.visibility</p:attrName>
                                        </p:attrNameLst>
                                      </p:cBhvr>
                                      <p:to>
                                        <p:strVal val="visible"/>
                                      </p:to>
                                    </p:set>
                                    <p:animEffect transition="in" filter="fade">
                                      <p:cBhvr>
                                        <p:cTn id="7" dur="1000"/>
                                        <p:tgtEl>
                                          <p:spTgt spid="55355704"/>
                                        </p:tgtEl>
                                      </p:cBhvr>
                                    </p:animEffect>
                                    <p:anim calcmode="lin" valueType="num">
                                      <p:cBhvr>
                                        <p:cTn id="8" dur="1000" fill="hold"/>
                                        <p:tgtEl>
                                          <p:spTgt spid="55355704"/>
                                        </p:tgtEl>
                                        <p:attrNameLst>
                                          <p:attrName>ppt_x</p:attrName>
                                        </p:attrNameLst>
                                      </p:cBhvr>
                                      <p:tavLst>
                                        <p:tav tm="0">
                                          <p:val>
                                            <p:strVal val="#ppt_x"/>
                                          </p:val>
                                        </p:tav>
                                        <p:tav tm="100000">
                                          <p:val>
                                            <p:strVal val="#ppt_x"/>
                                          </p:val>
                                        </p:tav>
                                      </p:tavLst>
                                    </p:anim>
                                    <p:anim calcmode="lin" valueType="num">
                                      <p:cBhvr>
                                        <p:cTn id="9" dur="1000" fill="hold"/>
                                        <p:tgtEl>
                                          <p:spTgt spid="553557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57880481"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51394512"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96723413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rgbClr val="000000"/>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390826937"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69338119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83580144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252223740"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91431854"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2065855057"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rgbClr val="FFFF00"/>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341009538"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901396594"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90626546"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ervaar het vertrouwensveld</a:t>
            </a:r>
            <a:endParaRPr lang="nl-NL" sz="1800" b="0" strike="noStrike" spc="0">
              <a:solidFill>
                <a:srgbClr val="000000"/>
              </a:solidFill>
              <a:latin typeface="Arial" panose="020B0604020202020204"/>
            </a:endParaRPr>
          </a:p>
        </p:txBody>
      </p:sp>
      <p:sp>
        <p:nvSpPr>
          <p:cNvPr id="67447626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pic>
        <p:nvPicPr>
          <p:cNvPr id="1454465817" name="Picture 1454465816"/>
          <p:cNvPicPr>
            <a:picLocks noChangeAspect="1"/>
          </p:cNvPicPr>
          <p:nvPr/>
        </p:nvPicPr>
        <p:blipFill>
          <a:blip r:embed="rId2"/>
          <a:stretch>
            <a:fillRect/>
          </a:stretch>
        </p:blipFill>
        <p:spPr bwMode="auto">
          <a:xfrm>
            <a:off x="3813347" y="773906"/>
            <a:ext cx="4565302" cy="6087070"/>
          </a:xfrm>
          <a:prstGeom prst="rect">
            <a:avLst/>
          </a:prstGeom>
        </p:spPr>
      </p:pic>
      <p:sp>
        <p:nvSpPr>
          <p:cNvPr id="995028202" name="Nadpis 1"/>
          <p:cNvSpPr>
            <a:spLocks noGrp="1"/>
          </p:cNvSpPr>
          <p:nvPr>
            <p:ph type="title"/>
          </p:nvPr>
        </p:nvSpPr>
        <p:spPr bwMode="auto">
          <a:xfrm>
            <a:off x="838197" y="14921"/>
            <a:ext cx="10515600" cy="699453"/>
          </a:xfrm>
        </p:spPr>
        <p:txBody>
          <a:bodyPr vertOverflow="overflow" horzOverflow="overflow" vert="horz" wrap="square" lIns="91440" tIns="45720" rIns="91440" bIns="45720" numCol="1" spcCol="0" rtlCol="0" fromWordArt="0" anchor="b" anchorCtr="0" forceAA="0" upright="0" compatLnSpc="0">
            <a:normAutofit/>
          </a:bodyPr>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Worden sprookjes werkelijkheid ....?</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95028202"/>
                                        </p:tgtEl>
                                        <p:attrNameLst>
                                          <p:attrName>style.visibility</p:attrName>
                                        </p:attrNameLst>
                                      </p:cBhvr>
                                      <p:to>
                                        <p:strVal val="visible"/>
                                      </p:to>
                                    </p:set>
                                    <p:animEffect transition="in" filter="diamond(in)">
                                      <p:cBhvr>
                                        <p:cTn id="7" dur="2000"/>
                                        <p:tgtEl>
                                          <p:spTgt spid="99502820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1454465817"/>
                                        </p:tgtEl>
                                        <p:attrNameLst>
                                          <p:attrName>style.visibility</p:attrName>
                                        </p:attrNameLst>
                                      </p:cBhvr>
                                      <p:to>
                                        <p:strVal val="visible"/>
                                      </p:to>
                                    </p:set>
                                    <p:anim calcmode="lin" valueType="num">
                                      <p:cBhvr>
                                        <p:cTn id="12" dur="1000" fill="hold"/>
                                        <p:tgtEl>
                                          <p:spTgt spid="1454465817"/>
                                        </p:tgtEl>
                                        <p:attrNameLst>
                                          <p:attrName>ppt_w</p:attrName>
                                        </p:attrNameLst>
                                      </p:cBhvr>
                                      <p:tavLst>
                                        <p:tav tm="0">
                                          <p:val>
                                            <p:strVal val="#ppt_w*0.70"/>
                                          </p:val>
                                        </p:tav>
                                        <p:tav tm="100000">
                                          <p:val>
                                            <p:strVal val="#ppt_w"/>
                                          </p:val>
                                        </p:tav>
                                      </p:tavLst>
                                    </p:anim>
                                    <p:anim calcmode="lin" valueType="num">
                                      <p:cBhvr>
                                        <p:cTn id="13" dur="1000" fill="hold"/>
                                        <p:tgtEl>
                                          <p:spTgt spid="1454465817"/>
                                        </p:tgtEl>
                                        <p:attrNameLst>
                                          <p:attrName>ppt_h</p:attrName>
                                        </p:attrNameLst>
                                      </p:cBhvr>
                                      <p:tavLst>
                                        <p:tav tm="0">
                                          <p:val>
                                            <p:strVal val="#ppt_h"/>
                                          </p:val>
                                        </p:tav>
                                        <p:tav tm="100000">
                                          <p:val>
                                            <p:strVal val="#ppt_h"/>
                                          </p:val>
                                        </p:tav>
                                      </p:tavLst>
                                    </p:anim>
                                    <p:animEffect transition="in" filter="fade">
                                      <p:cBhvr>
                                        <p:cTn id="14" dur="1000"/>
                                        <p:tgtEl>
                                          <p:spTgt spid="1454465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25236681" name="Nadpis 1"/>
          <p:cNvSpPr>
            <a:spLocks noGrp="1"/>
          </p:cNvSpPr>
          <p:nvPr>
            <p:ph type="title"/>
          </p:nvPr>
        </p:nvSpPr>
        <p:spPr bwMode="auto">
          <a:xfrm>
            <a:off x="838197" y="14921"/>
            <a:ext cx="10515600" cy="699453"/>
          </a:xfrm>
        </p:spPr>
        <p:txBody>
          <a:bodyPr vertOverflow="overflow" horzOverflow="overflow" vert="horz" wrap="square" lIns="91440" tIns="45720" rIns="91440" bIns="45720" numCol="1" spcCol="0" rtlCol="0" fromWordArt="0" anchor="b" anchorCtr="0" forceAA="0" upright="0" compatLnSpc="0">
            <a:normAutofit/>
          </a:bodyPr>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Droedelen</a:t>
            </a:r>
            <a:r>
              <a:rPr sz="3300"/>
              <a:t> is ...</a:t>
            </a:r>
            <a:endParaRPr sz="3300"/>
          </a:p>
        </p:txBody>
      </p:sp>
      <p:sp>
        <p:nvSpPr>
          <p:cNvPr id="2047424516" name="Content Placeholder 2"/>
          <p:cNvSpPr>
            <a:spLocks noGrp="1"/>
          </p:cNvSpPr>
          <p:nvPr/>
        </p:nvSpPr>
        <p:spPr bwMode="auto">
          <a:xfrm>
            <a:off x="607693" y="1228089"/>
            <a:ext cx="11109030"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De basis voor deze presentatie</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85354168" name="Content Placeholder 2"/>
          <p:cNvSpPr>
            <a:spLocks noGrp="1"/>
          </p:cNvSpPr>
          <p:nvPr/>
        </p:nvSpPr>
        <p:spPr bwMode="auto">
          <a:xfrm>
            <a:off x="609159" y="1618614"/>
            <a:ext cx="11109030" cy="40821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Het lichaam handelt buiten het medeweten van het conceptueel denken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824359827" name="Content Placeholder 2"/>
          <p:cNvSpPr>
            <a:spLocks noGrp="1"/>
          </p:cNvSpPr>
          <p:nvPr/>
        </p:nvSpPr>
        <p:spPr bwMode="auto">
          <a:xfrm>
            <a:off x="624021" y="2026828"/>
            <a:ext cx="11109030"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Is als een </a:t>
            </a:r>
            <a:r>
              <a:rPr lang="nl-NL" sz="2100" b="0" i="0" u="none">
                <a:solidFill>
                  <a:srgbClr val="000000"/>
                </a:solidFill>
                <a:latin typeface="Arial Black" panose="020B0A04020102020204"/>
                <a:ea typeface="Arial Black" panose="020B0A04020102020204"/>
                <a:cs typeface="Arial Black" panose="020B0A04020102020204"/>
              </a:rPr>
              <a:t>W</a:t>
            </a:r>
            <a:r>
              <a:rPr sz="2100" b="0" i="0" u="none">
                <a:solidFill>
                  <a:srgbClr val="000000"/>
                </a:solidFill>
                <a:latin typeface="Arial Black" panose="020B0A04020102020204"/>
                <a:ea typeface="Arial Black" panose="020B0A04020102020204"/>
                <a:cs typeface="Arial Black" panose="020B0A04020102020204"/>
              </a:rPr>
              <a:t>asgij (omgekeerde van Jigsaw) puzzel</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693074693" name="Content Placeholder 2"/>
          <p:cNvSpPr>
            <a:spLocks noGrp="1"/>
          </p:cNvSpPr>
          <p:nvPr/>
        </p:nvSpPr>
        <p:spPr bwMode="auto">
          <a:xfrm>
            <a:off x="624021" y="2401024"/>
            <a:ext cx="11109030"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Laat de geest </a:t>
            </a:r>
            <a:r>
              <a:rPr lang="nl-NL" sz="2100" b="0" i="0" u="none">
                <a:solidFill>
                  <a:srgbClr val="000000"/>
                </a:solidFill>
                <a:latin typeface="Arial Black" panose="020B0A04020102020204"/>
                <a:ea typeface="Arial Black" panose="020B0A04020102020204"/>
                <a:cs typeface="Arial Black" panose="020B0A04020102020204"/>
              </a:rPr>
              <a:t>rechtstreeks </a:t>
            </a:r>
            <a:r>
              <a:rPr sz="2100" b="0" i="0" u="none">
                <a:solidFill>
                  <a:srgbClr val="000000"/>
                </a:solidFill>
                <a:latin typeface="Arial Black" panose="020B0A04020102020204"/>
                <a:ea typeface="Arial Black" panose="020B0A04020102020204"/>
                <a:cs typeface="Arial Black" panose="020B0A04020102020204"/>
              </a:rPr>
              <a:t>inwerken op het lichaam</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137688530" name="Content Placeholder 2"/>
          <p:cNvSpPr>
            <a:spLocks noGrp="1"/>
          </p:cNvSpPr>
          <p:nvPr/>
        </p:nvSpPr>
        <p:spPr bwMode="auto">
          <a:xfrm>
            <a:off x="624021" y="2775221"/>
            <a:ext cx="11109030"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Het conceptloos handelen (Dzogchen)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36022504" name="Content Placeholder 2"/>
          <p:cNvSpPr>
            <a:spLocks noGrp="1"/>
          </p:cNvSpPr>
          <p:nvPr/>
        </p:nvSpPr>
        <p:spPr bwMode="auto">
          <a:xfrm>
            <a:off x="637707" y="3112572"/>
            <a:ext cx="11109029" cy="45940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Het verbinden van de punten (connecting the dots)</a:t>
            </a:r>
            <a:endParaRPr sz="21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47424516"/>
                                        </p:tgtEl>
                                        <p:attrNameLst>
                                          <p:attrName>style.visibility</p:attrName>
                                        </p:attrNameLst>
                                      </p:cBhvr>
                                      <p:to>
                                        <p:strVal val="visible"/>
                                      </p:to>
                                    </p:set>
                                    <p:animEffect transition="in" filter="fade">
                                      <p:cBhvr>
                                        <p:cTn id="7" dur="1000"/>
                                        <p:tgtEl>
                                          <p:spTgt spid="2047424516"/>
                                        </p:tgtEl>
                                      </p:cBhvr>
                                    </p:animEffect>
                                    <p:anim calcmode="lin" valueType="num">
                                      <p:cBhvr>
                                        <p:cTn id="8" dur="1000" fill="hold"/>
                                        <p:tgtEl>
                                          <p:spTgt spid="2047424516"/>
                                        </p:tgtEl>
                                        <p:attrNameLst>
                                          <p:attrName>ppt_x</p:attrName>
                                        </p:attrNameLst>
                                      </p:cBhvr>
                                      <p:tavLst>
                                        <p:tav tm="0">
                                          <p:val>
                                            <p:strVal val="#ppt_x"/>
                                          </p:val>
                                        </p:tav>
                                        <p:tav tm="100000">
                                          <p:val>
                                            <p:strVal val="#ppt_x"/>
                                          </p:val>
                                        </p:tav>
                                      </p:tavLst>
                                    </p:anim>
                                    <p:anim calcmode="lin" valueType="num">
                                      <p:cBhvr>
                                        <p:cTn id="9" dur="1000" fill="hold"/>
                                        <p:tgtEl>
                                          <p:spTgt spid="20474245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5354168"/>
                                        </p:tgtEl>
                                        <p:attrNameLst>
                                          <p:attrName>style.visibility</p:attrName>
                                        </p:attrNameLst>
                                      </p:cBhvr>
                                      <p:to>
                                        <p:strVal val="visible"/>
                                      </p:to>
                                    </p:set>
                                    <p:animEffect transition="in" filter="fade">
                                      <p:cBhvr>
                                        <p:cTn id="14" dur="1000"/>
                                        <p:tgtEl>
                                          <p:spTgt spid="85354168"/>
                                        </p:tgtEl>
                                      </p:cBhvr>
                                    </p:animEffect>
                                    <p:anim calcmode="lin" valueType="num">
                                      <p:cBhvr>
                                        <p:cTn id="15" dur="1000" fill="hold"/>
                                        <p:tgtEl>
                                          <p:spTgt spid="85354168"/>
                                        </p:tgtEl>
                                        <p:attrNameLst>
                                          <p:attrName>ppt_x</p:attrName>
                                        </p:attrNameLst>
                                      </p:cBhvr>
                                      <p:tavLst>
                                        <p:tav tm="0">
                                          <p:val>
                                            <p:strVal val="#ppt_x"/>
                                          </p:val>
                                        </p:tav>
                                        <p:tav tm="100000">
                                          <p:val>
                                            <p:strVal val="#ppt_x"/>
                                          </p:val>
                                        </p:tav>
                                      </p:tavLst>
                                    </p:anim>
                                    <p:anim calcmode="lin" valueType="num">
                                      <p:cBhvr>
                                        <p:cTn id="16" dur="1000" fill="hold"/>
                                        <p:tgtEl>
                                          <p:spTgt spid="8535416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24359827"/>
                                        </p:tgtEl>
                                        <p:attrNameLst>
                                          <p:attrName>style.visibility</p:attrName>
                                        </p:attrNameLst>
                                      </p:cBhvr>
                                      <p:to>
                                        <p:strVal val="visible"/>
                                      </p:to>
                                    </p:set>
                                    <p:animEffect transition="in" filter="fade">
                                      <p:cBhvr>
                                        <p:cTn id="21" dur="1000"/>
                                        <p:tgtEl>
                                          <p:spTgt spid="824359827"/>
                                        </p:tgtEl>
                                      </p:cBhvr>
                                    </p:animEffect>
                                    <p:anim calcmode="lin" valueType="num">
                                      <p:cBhvr>
                                        <p:cTn id="22" dur="1000" fill="hold"/>
                                        <p:tgtEl>
                                          <p:spTgt spid="824359827"/>
                                        </p:tgtEl>
                                        <p:attrNameLst>
                                          <p:attrName>ppt_x</p:attrName>
                                        </p:attrNameLst>
                                      </p:cBhvr>
                                      <p:tavLst>
                                        <p:tav tm="0">
                                          <p:val>
                                            <p:strVal val="#ppt_x"/>
                                          </p:val>
                                        </p:tav>
                                        <p:tav tm="100000">
                                          <p:val>
                                            <p:strVal val="#ppt_x"/>
                                          </p:val>
                                        </p:tav>
                                      </p:tavLst>
                                    </p:anim>
                                    <p:anim calcmode="lin" valueType="num">
                                      <p:cBhvr>
                                        <p:cTn id="23" dur="1000" fill="hold"/>
                                        <p:tgtEl>
                                          <p:spTgt spid="82435982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93074693"/>
                                        </p:tgtEl>
                                        <p:attrNameLst>
                                          <p:attrName>style.visibility</p:attrName>
                                        </p:attrNameLst>
                                      </p:cBhvr>
                                      <p:to>
                                        <p:strVal val="visible"/>
                                      </p:to>
                                    </p:set>
                                    <p:animEffect transition="in" filter="fade">
                                      <p:cBhvr>
                                        <p:cTn id="28" dur="1000"/>
                                        <p:tgtEl>
                                          <p:spTgt spid="693074693"/>
                                        </p:tgtEl>
                                      </p:cBhvr>
                                    </p:animEffect>
                                    <p:anim calcmode="lin" valueType="num">
                                      <p:cBhvr>
                                        <p:cTn id="29" dur="1000" fill="hold"/>
                                        <p:tgtEl>
                                          <p:spTgt spid="693074693"/>
                                        </p:tgtEl>
                                        <p:attrNameLst>
                                          <p:attrName>ppt_x</p:attrName>
                                        </p:attrNameLst>
                                      </p:cBhvr>
                                      <p:tavLst>
                                        <p:tav tm="0">
                                          <p:val>
                                            <p:strVal val="#ppt_x"/>
                                          </p:val>
                                        </p:tav>
                                        <p:tav tm="100000">
                                          <p:val>
                                            <p:strVal val="#ppt_x"/>
                                          </p:val>
                                        </p:tav>
                                      </p:tavLst>
                                    </p:anim>
                                    <p:anim calcmode="lin" valueType="num">
                                      <p:cBhvr>
                                        <p:cTn id="30" dur="1000" fill="hold"/>
                                        <p:tgtEl>
                                          <p:spTgt spid="693074693"/>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137688530"/>
                                        </p:tgtEl>
                                        <p:attrNameLst>
                                          <p:attrName>style.visibility</p:attrName>
                                        </p:attrNameLst>
                                      </p:cBhvr>
                                      <p:to>
                                        <p:strVal val="visible"/>
                                      </p:to>
                                    </p:set>
                                    <p:animEffect transition="in" filter="fade">
                                      <p:cBhvr>
                                        <p:cTn id="35" dur="1000"/>
                                        <p:tgtEl>
                                          <p:spTgt spid="1137688530"/>
                                        </p:tgtEl>
                                      </p:cBhvr>
                                    </p:animEffect>
                                    <p:anim calcmode="lin" valueType="num">
                                      <p:cBhvr>
                                        <p:cTn id="36" dur="1000" fill="hold"/>
                                        <p:tgtEl>
                                          <p:spTgt spid="1137688530"/>
                                        </p:tgtEl>
                                        <p:attrNameLst>
                                          <p:attrName>ppt_x</p:attrName>
                                        </p:attrNameLst>
                                      </p:cBhvr>
                                      <p:tavLst>
                                        <p:tav tm="0">
                                          <p:val>
                                            <p:strVal val="#ppt_x"/>
                                          </p:val>
                                        </p:tav>
                                        <p:tav tm="100000">
                                          <p:val>
                                            <p:strVal val="#ppt_x"/>
                                          </p:val>
                                        </p:tav>
                                      </p:tavLst>
                                    </p:anim>
                                    <p:anim calcmode="lin" valueType="num">
                                      <p:cBhvr>
                                        <p:cTn id="37" dur="1000" fill="hold"/>
                                        <p:tgtEl>
                                          <p:spTgt spid="113768853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36022504"/>
                                        </p:tgtEl>
                                        <p:attrNameLst>
                                          <p:attrName>style.visibility</p:attrName>
                                        </p:attrNameLst>
                                      </p:cBhvr>
                                      <p:to>
                                        <p:strVal val="visible"/>
                                      </p:to>
                                    </p:set>
                                    <p:animEffect transition="in" filter="fade">
                                      <p:cBhvr>
                                        <p:cTn id="42" dur="1000"/>
                                        <p:tgtEl>
                                          <p:spTgt spid="236022504"/>
                                        </p:tgtEl>
                                      </p:cBhvr>
                                    </p:animEffect>
                                    <p:anim calcmode="lin" valueType="num">
                                      <p:cBhvr>
                                        <p:cTn id="43" dur="1000" fill="hold"/>
                                        <p:tgtEl>
                                          <p:spTgt spid="236022504"/>
                                        </p:tgtEl>
                                        <p:attrNameLst>
                                          <p:attrName>ppt_x</p:attrName>
                                        </p:attrNameLst>
                                      </p:cBhvr>
                                      <p:tavLst>
                                        <p:tav tm="0">
                                          <p:val>
                                            <p:strVal val="#ppt_x"/>
                                          </p:val>
                                        </p:tav>
                                        <p:tav tm="100000">
                                          <p:val>
                                            <p:strVal val="#ppt_x"/>
                                          </p:val>
                                        </p:tav>
                                      </p:tavLst>
                                    </p:anim>
                                    <p:anim calcmode="lin" valueType="num">
                                      <p:cBhvr>
                                        <p:cTn id="44" dur="1000" fill="hold"/>
                                        <p:tgtEl>
                                          <p:spTgt spid="2360225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229773287"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320794858"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085835763"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787825996"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97820403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082721197"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435288127"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44398185"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801040370"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921010522"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010487425"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897704"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69433069"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vert="horz" wrap="square" lIns="91440" tIns="45720" rIns="91440" bIns="45720" numCol="1" spcCol="0" rtlCol="0" fromWordArt="0" anchor="t" anchorCtr="0" forceAA="0" upright="0" compatLnSpc="0">
            <a:normAutofit/>
          </a:bodyPr>
          <a:p>
            <a:pPr algn="ctr">
              <a:lnSpc>
                <a:spcPct val="90000"/>
              </a:lnSpc>
              <a:spcBef>
                <a:spcPts val="745"/>
              </a:spcBef>
              <a:tabLst>
                <a:tab pos="0" algn="l"/>
              </a:tabLst>
              <a:defRPr/>
            </a:pPr>
            <a:r>
              <a:rPr lang="nl-NL" sz="23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je leiden door de impulsen van je innerlijke Richter</a:t>
            </a:r>
            <a:endParaRPr lang="nl-NL" sz="1800" b="0" strike="noStrike" spc="0">
              <a:solidFill>
                <a:srgbClr val="000000"/>
              </a:solidFill>
              <a:latin typeface="Arial" panose="020B0604020202020204"/>
            </a:endParaRPr>
          </a:p>
        </p:txBody>
      </p:sp>
      <p:sp>
        <p:nvSpPr>
          <p:cNvPr id="182723831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897704"/>
                                        </p:tgtEl>
                                        <p:attrNameLst>
                                          <p:attrName>style.visibility</p:attrName>
                                        </p:attrNameLst>
                                      </p:cBhvr>
                                      <p:to>
                                        <p:strVal val="visible"/>
                                      </p:to>
                                    </p:set>
                                    <p:animEffect transition="in" filter="wipe(down)">
                                      <p:cBhvr>
                                        <p:cTn id="7" dur="580">
                                          <p:stCondLst>
                                            <p:cond delay="0"/>
                                          </p:stCondLst>
                                        </p:cTn>
                                        <p:tgtEl>
                                          <p:spTgt spid="2897704"/>
                                        </p:tgtEl>
                                      </p:cBhvr>
                                    </p:animEffect>
                                    <p:anim calcmode="lin" valueType="num">
                                      <p:cBhvr>
                                        <p:cTn id="8" dur="1822" tmFilter="0,0; 0.14,0.36; 0.43,0.73; 0.71,0.91; 1.0,1.0">
                                          <p:stCondLst>
                                            <p:cond delay="0"/>
                                          </p:stCondLst>
                                        </p:cTn>
                                        <p:tgtEl>
                                          <p:spTgt spid="289770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89770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89770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89770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897704"/>
                                        </p:tgtEl>
                                        <p:attrNameLst>
                                          <p:attrName>ppt_y</p:attrName>
                                        </p:attrNameLst>
                                      </p:cBhvr>
                                      <p:tavLst>
                                        <p:tav tm="0" fmla="#ppt_y-sin(pi*$)/81">
                                          <p:val>
                                            <p:fltVal val="0"/>
                                          </p:val>
                                        </p:tav>
                                        <p:tav tm="100000">
                                          <p:val>
                                            <p:fltVal val="1"/>
                                          </p:val>
                                        </p:tav>
                                      </p:tavLst>
                                    </p:anim>
                                    <p:animScale>
                                      <p:cBhvr>
                                        <p:cTn id="13" dur="26">
                                          <p:stCondLst>
                                            <p:cond delay="650"/>
                                          </p:stCondLst>
                                        </p:cTn>
                                        <p:tgtEl>
                                          <p:spTgt spid="2897704"/>
                                        </p:tgtEl>
                                      </p:cBhvr>
                                      <p:to x="100000" y="60000"/>
                                    </p:animScale>
                                    <p:animScale>
                                      <p:cBhvr>
                                        <p:cTn id="14" dur="166" decel="50000">
                                          <p:stCondLst>
                                            <p:cond delay="676"/>
                                          </p:stCondLst>
                                        </p:cTn>
                                        <p:tgtEl>
                                          <p:spTgt spid="2897704"/>
                                        </p:tgtEl>
                                      </p:cBhvr>
                                      <p:to x="100000" y="100000"/>
                                    </p:animScale>
                                    <p:animScale>
                                      <p:cBhvr>
                                        <p:cTn id="15" dur="26">
                                          <p:stCondLst>
                                            <p:cond delay="1312"/>
                                          </p:stCondLst>
                                        </p:cTn>
                                        <p:tgtEl>
                                          <p:spTgt spid="2897704"/>
                                        </p:tgtEl>
                                      </p:cBhvr>
                                      <p:to x="100000" y="80000"/>
                                    </p:animScale>
                                    <p:animScale>
                                      <p:cBhvr>
                                        <p:cTn id="16" dur="166" decel="50000">
                                          <p:stCondLst>
                                            <p:cond delay="1338"/>
                                          </p:stCondLst>
                                        </p:cTn>
                                        <p:tgtEl>
                                          <p:spTgt spid="2897704"/>
                                        </p:tgtEl>
                                      </p:cBhvr>
                                      <p:to x="100000" y="100000"/>
                                    </p:animScale>
                                    <p:animScale>
                                      <p:cBhvr>
                                        <p:cTn id="17" dur="26">
                                          <p:stCondLst>
                                            <p:cond delay="1642"/>
                                          </p:stCondLst>
                                        </p:cTn>
                                        <p:tgtEl>
                                          <p:spTgt spid="2897704"/>
                                        </p:tgtEl>
                                      </p:cBhvr>
                                      <p:to x="100000" y="90000"/>
                                    </p:animScale>
                                    <p:animScale>
                                      <p:cBhvr>
                                        <p:cTn id="18" dur="166" decel="50000">
                                          <p:stCondLst>
                                            <p:cond delay="1668"/>
                                          </p:stCondLst>
                                        </p:cTn>
                                        <p:tgtEl>
                                          <p:spTgt spid="2897704"/>
                                        </p:tgtEl>
                                      </p:cBhvr>
                                      <p:to x="100000" y="100000"/>
                                    </p:animScale>
                                    <p:animScale>
                                      <p:cBhvr>
                                        <p:cTn id="19" dur="26">
                                          <p:stCondLst>
                                            <p:cond delay="1808"/>
                                          </p:stCondLst>
                                        </p:cTn>
                                        <p:tgtEl>
                                          <p:spTgt spid="2897704"/>
                                        </p:tgtEl>
                                      </p:cBhvr>
                                      <p:to x="100000" y="95000"/>
                                    </p:animScale>
                                    <p:animScale>
                                      <p:cBhvr>
                                        <p:cTn id="20" dur="166" decel="50000">
                                          <p:stCondLst>
                                            <p:cond delay="1834"/>
                                          </p:stCondLst>
                                        </p:cTn>
                                        <p:tgtEl>
                                          <p:spTgt spid="289770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02637730"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78563909"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66824395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238353386"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519448162"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383502382"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439260084"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722932628"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719527758"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527354457"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509367834"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79586937"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67653950"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5052709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vert="horz" wrap="square" lIns="91440" tIns="45720" rIns="91440" bIns="45720" numCol="1" spcCol="0" rtlCol="0" fromWordArt="0" anchor="t" anchorCtr="0" forceAA="0" upright="0" compatLnSpc="0">
            <a:normAutofit/>
          </a:bodyPr>
          <a:p>
            <a:pPr algn="ctr">
              <a:lnSpc>
                <a:spcPct val="90000"/>
              </a:lnSpc>
              <a:spcBef>
                <a:spcPts val="745"/>
              </a:spcBef>
              <a:tabLst>
                <a:tab pos="0" algn="l"/>
              </a:tabLst>
              <a:defRPr/>
            </a:pPr>
            <a:r>
              <a:rPr lang="nl-NL" sz="23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je leiden door de impulsen van je innerlijke Richter</a:t>
            </a:r>
            <a:endParaRPr lang="nl-NL" sz="1800" b="0" strike="noStrike" spc="0">
              <a:solidFill>
                <a:srgbClr val="000000"/>
              </a:solidFill>
              <a:latin typeface="Arial" panose="020B0604020202020204"/>
            </a:endParaRPr>
          </a:p>
        </p:txBody>
      </p:sp>
      <p:sp>
        <p:nvSpPr>
          <p:cNvPr id="11422016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67653950"/>
                                        </p:tgtEl>
                                        <p:attrNameLst>
                                          <p:attrName>style.visibility</p:attrName>
                                        </p:attrNameLst>
                                      </p:cBhvr>
                                      <p:to>
                                        <p:strVal val="visible"/>
                                      </p:to>
                                    </p:set>
                                    <p:animEffect transition="in" filter="wipe(down)">
                                      <p:cBhvr>
                                        <p:cTn id="7" dur="580">
                                          <p:stCondLst>
                                            <p:cond delay="0"/>
                                          </p:stCondLst>
                                        </p:cTn>
                                        <p:tgtEl>
                                          <p:spTgt spid="567653950"/>
                                        </p:tgtEl>
                                      </p:cBhvr>
                                    </p:animEffect>
                                    <p:anim calcmode="lin" valueType="num">
                                      <p:cBhvr>
                                        <p:cTn id="8" dur="1822" tmFilter="0,0; 0.14,0.36; 0.43,0.73; 0.71,0.91; 1.0,1.0">
                                          <p:stCondLst>
                                            <p:cond delay="0"/>
                                          </p:stCondLst>
                                        </p:cTn>
                                        <p:tgtEl>
                                          <p:spTgt spid="56765395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6765395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6765395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6765395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67653950"/>
                                        </p:tgtEl>
                                        <p:attrNameLst>
                                          <p:attrName>ppt_y</p:attrName>
                                        </p:attrNameLst>
                                      </p:cBhvr>
                                      <p:tavLst>
                                        <p:tav tm="0" fmla="#ppt_y-sin(pi*$)/81">
                                          <p:val>
                                            <p:fltVal val="0"/>
                                          </p:val>
                                        </p:tav>
                                        <p:tav tm="100000">
                                          <p:val>
                                            <p:fltVal val="1"/>
                                          </p:val>
                                        </p:tav>
                                      </p:tavLst>
                                    </p:anim>
                                    <p:animScale>
                                      <p:cBhvr>
                                        <p:cTn id="13" dur="26">
                                          <p:stCondLst>
                                            <p:cond delay="650"/>
                                          </p:stCondLst>
                                        </p:cTn>
                                        <p:tgtEl>
                                          <p:spTgt spid="567653950"/>
                                        </p:tgtEl>
                                      </p:cBhvr>
                                      <p:to x="100000" y="60000"/>
                                    </p:animScale>
                                    <p:animScale>
                                      <p:cBhvr>
                                        <p:cTn id="14" dur="166" decel="50000">
                                          <p:stCondLst>
                                            <p:cond delay="676"/>
                                          </p:stCondLst>
                                        </p:cTn>
                                        <p:tgtEl>
                                          <p:spTgt spid="567653950"/>
                                        </p:tgtEl>
                                      </p:cBhvr>
                                      <p:to x="100000" y="100000"/>
                                    </p:animScale>
                                    <p:animScale>
                                      <p:cBhvr>
                                        <p:cTn id="15" dur="26">
                                          <p:stCondLst>
                                            <p:cond delay="1312"/>
                                          </p:stCondLst>
                                        </p:cTn>
                                        <p:tgtEl>
                                          <p:spTgt spid="567653950"/>
                                        </p:tgtEl>
                                      </p:cBhvr>
                                      <p:to x="100000" y="80000"/>
                                    </p:animScale>
                                    <p:animScale>
                                      <p:cBhvr>
                                        <p:cTn id="16" dur="166" decel="50000">
                                          <p:stCondLst>
                                            <p:cond delay="1338"/>
                                          </p:stCondLst>
                                        </p:cTn>
                                        <p:tgtEl>
                                          <p:spTgt spid="567653950"/>
                                        </p:tgtEl>
                                      </p:cBhvr>
                                      <p:to x="100000" y="100000"/>
                                    </p:animScale>
                                    <p:animScale>
                                      <p:cBhvr>
                                        <p:cTn id="17" dur="26">
                                          <p:stCondLst>
                                            <p:cond delay="1642"/>
                                          </p:stCondLst>
                                        </p:cTn>
                                        <p:tgtEl>
                                          <p:spTgt spid="567653950"/>
                                        </p:tgtEl>
                                      </p:cBhvr>
                                      <p:to x="100000" y="90000"/>
                                    </p:animScale>
                                    <p:animScale>
                                      <p:cBhvr>
                                        <p:cTn id="18" dur="166" decel="50000">
                                          <p:stCondLst>
                                            <p:cond delay="1668"/>
                                          </p:stCondLst>
                                        </p:cTn>
                                        <p:tgtEl>
                                          <p:spTgt spid="567653950"/>
                                        </p:tgtEl>
                                      </p:cBhvr>
                                      <p:to x="100000" y="100000"/>
                                    </p:animScale>
                                    <p:animScale>
                                      <p:cBhvr>
                                        <p:cTn id="19" dur="26">
                                          <p:stCondLst>
                                            <p:cond delay="1808"/>
                                          </p:stCondLst>
                                        </p:cTn>
                                        <p:tgtEl>
                                          <p:spTgt spid="567653950"/>
                                        </p:tgtEl>
                                      </p:cBhvr>
                                      <p:to x="100000" y="95000"/>
                                    </p:animScale>
                                    <p:animScale>
                                      <p:cBhvr>
                                        <p:cTn id="20" dur="166" decel="50000">
                                          <p:stCondLst>
                                            <p:cond delay="1834"/>
                                          </p:stCondLst>
                                        </p:cTn>
                                        <p:tgtEl>
                                          <p:spTgt spid="56765395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52817442"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79015844"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0323183"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808639899"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811390749"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904302467"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536441906"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6319886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47861878"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252558811"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536359273"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53278864"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05573796"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95014384"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3265788"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vert="horz" wrap="square" lIns="91440" tIns="45720" rIns="91440" bIns="45720" numCol="1" spcCol="0" rtlCol="0" fromWordArt="0" anchor="t" anchorCtr="0" forceAA="0" upright="0" compatLnSpc="0">
            <a:normAutofit/>
          </a:bodyPr>
          <a:p>
            <a:pPr algn="ctr">
              <a:lnSpc>
                <a:spcPct val="90000"/>
              </a:lnSpc>
              <a:spcBef>
                <a:spcPts val="745"/>
              </a:spcBef>
              <a:tabLst>
                <a:tab pos="0" algn="l"/>
              </a:tabLst>
              <a:defRPr/>
            </a:pPr>
            <a:r>
              <a:rPr lang="nl-NL" sz="23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je leiden door de impulsen van je innerlijke Richter</a:t>
            </a:r>
            <a:endParaRPr lang="nl-NL" sz="1800" b="0" strike="noStrike" spc="0">
              <a:solidFill>
                <a:srgbClr val="000000"/>
              </a:solidFill>
              <a:latin typeface="Arial" panose="020B0604020202020204"/>
            </a:endParaRPr>
          </a:p>
        </p:txBody>
      </p:sp>
      <p:sp>
        <p:nvSpPr>
          <p:cNvPr id="2044194297"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395014384"/>
                                        </p:tgtEl>
                                        <p:attrNameLst>
                                          <p:attrName>style.visibility</p:attrName>
                                        </p:attrNameLst>
                                      </p:cBhvr>
                                      <p:to>
                                        <p:strVal val="visible"/>
                                      </p:to>
                                    </p:set>
                                    <p:animEffect transition="in" filter="wipe(down)">
                                      <p:cBhvr>
                                        <p:cTn id="7" dur="580">
                                          <p:stCondLst>
                                            <p:cond delay="0"/>
                                          </p:stCondLst>
                                        </p:cTn>
                                        <p:tgtEl>
                                          <p:spTgt spid="1395014384"/>
                                        </p:tgtEl>
                                      </p:cBhvr>
                                    </p:animEffect>
                                    <p:anim calcmode="lin" valueType="num">
                                      <p:cBhvr>
                                        <p:cTn id="8" dur="1822" tmFilter="0,0; 0.14,0.36; 0.43,0.73; 0.71,0.91; 1.0,1.0">
                                          <p:stCondLst>
                                            <p:cond delay="0"/>
                                          </p:stCondLst>
                                        </p:cTn>
                                        <p:tgtEl>
                                          <p:spTgt spid="139501438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39501438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39501438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39501438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395014384"/>
                                        </p:tgtEl>
                                        <p:attrNameLst>
                                          <p:attrName>ppt_y</p:attrName>
                                        </p:attrNameLst>
                                      </p:cBhvr>
                                      <p:tavLst>
                                        <p:tav tm="0" fmla="#ppt_y-sin(pi*$)/81">
                                          <p:val>
                                            <p:fltVal val="0"/>
                                          </p:val>
                                        </p:tav>
                                        <p:tav tm="100000">
                                          <p:val>
                                            <p:fltVal val="1"/>
                                          </p:val>
                                        </p:tav>
                                      </p:tavLst>
                                    </p:anim>
                                    <p:animScale>
                                      <p:cBhvr>
                                        <p:cTn id="13" dur="26">
                                          <p:stCondLst>
                                            <p:cond delay="650"/>
                                          </p:stCondLst>
                                        </p:cTn>
                                        <p:tgtEl>
                                          <p:spTgt spid="1395014384"/>
                                        </p:tgtEl>
                                      </p:cBhvr>
                                      <p:to x="100000" y="60000"/>
                                    </p:animScale>
                                    <p:animScale>
                                      <p:cBhvr>
                                        <p:cTn id="14" dur="166" decel="50000">
                                          <p:stCondLst>
                                            <p:cond delay="676"/>
                                          </p:stCondLst>
                                        </p:cTn>
                                        <p:tgtEl>
                                          <p:spTgt spid="1395014384"/>
                                        </p:tgtEl>
                                      </p:cBhvr>
                                      <p:to x="100000" y="100000"/>
                                    </p:animScale>
                                    <p:animScale>
                                      <p:cBhvr>
                                        <p:cTn id="15" dur="26">
                                          <p:stCondLst>
                                            <p:cond delay="1312"/>
                                          </p:stCondLst>
                                        </p:cTn>
                                        <p:tgtEl>
                                          <p:spTgt spid="1395014384"/>
                                        </p:tgtEl>
                                      </p:cBhvr>
                                      <p:to x="100000" y="80000"/>
                                    </p:animScale>
                                    <p:animScale>
                                      <p:cBhvr>
                                        <p:cTn id="16" dur="166" decel="50000">
                                          <p:stCondLst>
                                            <p:cond delay="1338"/>
                                          </p:stCondLst>
                                        </p:cTn>
                                        <p:tgtEl>
                                          <p:spTgt spid="1395014384"/>
                                        </p:tgtEl>
                                      </p:cBhvr>
                                      <p:to x="100000" y="100000"/>
                                    </p:animScale>
                                    <p:animScale>
                                      <p:cBhvr>
                                        <p:cTn id="17" dur="26">
                                          <p:stCondLst>
                                            <p:cond delay="1642"/>
                                          </p:stCondLst>
                                        </p:cTn>
                                        <p:tgtEl>
                                          <p:spTgt spid="1395014384"/>
                                        </p:tgtEl>
                                      </p:cBhvr>
                                      <p:to x="100000" y="90000"/>
                                    </p:animScale>
                                    <p:animScale>
                                      <p:cBhvr>
                                        <p:cTn id="18" dur="166" decel="50000">
                                          <p:stCondLst>
                                            <p:cond delay="1668"/>
                                          </p:stCondLst>
                                        </p:cTn>
                                        <p:tgtEl>
                                          <p:spTgt spid="1395014384"/>
                                        </p:tgtEl>
                                      </p:cBhvr>
                                      <p:to x="100000" y="100000"/>
                                    </p:animScale>
                                    <p:animScale>
                                      <p:cBhvr>
                                        <p:cTn id="19" dur="26">
                                          <p:stCondLst>
                                            <p:cond delay="1808"/>
                                          </p:stCondLst>
                                        </p:cTn>
                                        <p:tgtEl>
                                          <p:spTgt spid="1395014384"/>
                                        </p:tgtEl>
                                      </p:cBhvr>
                                      <p:to x="100000" y="95000"/>
                                    </p:animScale>
                                    <p:animScale>
                                      <p:cBhvr>
                                        <p:cTn id="20" dur="166" decel="50000">
                                          <p:stCondLst>
                                            <p:cond delay="1834"/>
                                          </p:stCondLst>
                                        </p:cTn>
                                        <p:tgtEl>
                                          <p:spTgt spid="139501438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527387284"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692943195"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10905335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684551908"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74719525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134701334"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662527789"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4897209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575085320"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53254705"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954287317"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26741993"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01291623"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09547830"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21346301"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13187904"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geef betekenis aan je denken</a:t>
            </a:r>
            <a:endParaRPr lang="nl-NL" sz="1800" b="0" strike="noStrike" spc="0">
              <a:solidFill>
                <a:srgbClr val="000000"/>
              </a:solidFill>
              <a:latin typeface="Arial" panose="020B0604020202020204"/>
            </a:endParaRPr>
          </a:p>
        </p:txBody>
      </p:sp>
      <p:sp>
        <p:nvSpPr>
          <p:cNvPr id="34132025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21346301"/>
                                        </p:tgtEl>
                                        <p:attrNameLst>
                                          <p:attrName>style.visibility</p:attrName>
                                        </p:attrNameLst>
                                      </p:cBhvr>
                                      <p:to>
                                        <p:strVal val="visible"/>
                                      </p:to>
                                    </p:set>
                                    <p:animEffect transition="in" filter="fade">
                                      <p:cBhvr>
                                        <p:cTn id="7" dur="1000"/>
                                        <p:tgtEl>
                                          <p:spTgt spid="721346301"/>
                                        </p:tgtEl>
                                      </p:cBhvr>
                                    </p:animEffect>
                                    <p:anim calcmode="lin" valueType="num">
                                      <p:cBhvr>
                                        <p:cTn id="8" dur="1000" fill="hold"/>
                                        <p:tgtEl>
                                          <p:spTgt spid="721346301"/>
                                        </p:tgtEl>
                                        <p:attrNameLst>
                                          <p:attrName>ppt_x</p:attrName>
                                        </p:attrNameLst>
                                      </p:cBhvr>
                                      <p:tavLst>
                                        <p:tav tm="0">
                                          <p:val>
                                            <p:strVal val="#ppt_x"/>
                                          </p:val>
                                        </p:tav>
                                        <p:tav tm="100000">
                                          <p:val>
                                            <p:strVal val="#ppt_x"/>
                                          </p:val>
                                        </p:tav>
                                      </p:tavLst>
                                    </p:anim>
                                    <p:anim calcmode="lin" valueType="num">
                                      <p:cBhvr>
                                        <p:cTn id="9" dur="1000" fill="hold"/>
                                        <p:tgtEl>
                                          <p:spTgt spid="7213463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82968118"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023467125"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33307690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896778121"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666564802"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29809408"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146709111"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5196161"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594859242"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583155404"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557300315"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65034719"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70987187"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112749958"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48381611"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177276"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00184473"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geef betekenis aan je denken</a:t>
            </a:r>
            <a:endParaRPr lang="nl-NL" sz="1800" b="0" strike="noStrike" spc="0">
              <a:solidFill>
                <a:srgbClr val="000000"/>
              </a:solidFill>
              <a:latin typeface="Arial" panose="020B0604020202020204"/>
            </a:endParaRPr>
          </a:p>
        </p:txBody>
      </p:sp>
      <p:sp>
        <p:nvSpPr>
          <p:cNvPr id="941381359"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77276"/>
                                        </p:tgtEl>
                                        <p:attrNameLst>
                                          <p:attrName>style.visibility</p:attrName>
                                        </p:attrNameLst>
                                      </p:cBhvr>
                                      <p:to>
                                        <p:strVal val="visible"/>
                                      </p:to>
                                    </p:set>
                                    <p:animEffect transition="in" filter="fade">
                                      <p:cBhvr>
                                        <p:cTn id="7" dur="1000"/>
                                        <p:tgtEl>
                                          <p:spTgt spid="1177276"/>
                                        </p:tgtEl>
                                      </p:cBhvr>
                                    </p:animEffect>
                                    <p:anim calcmode="lin" valueType="num">
                                      <p:cBhvr>
                                        <p:cTn id="8" dur="1000" fill="hold"/>
                                        <p:tgtEl>
                                          <p:spTgt spid="1177276"/>
                                        </p:tgtEl>
                                        <p:attrNameLst>
                                          <p:attrName>ppt_x</p:attrName>
                                        </p:attrNameLst>
                                      </p:cBhvr>
                                      <p:tavLst>
                                        <p:tav tm="0">
                                          <p:val>
                                            <p:strVal val="#ppt_x"/>
                                          </p:val>
                                        </p:tav>
                                        <p:tav tm="100000">
                                          <p:val>
                                            <p:strVal val="#ppt_x"/>
                                          </p:val>
                                        </p:tav>
                                      </p:tavLst>
                                    </p:anim>
                                    <p:anim calcmode="lin" valueType="num">
                                      <p:cBhvr>
                                        <p:cTn id="9" dur="1000" fill="hold"/>
                                        <p:tgtEl>
                                          <p:spTgt spid="11772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45321270"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415870214"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77339931"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781966012"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123342152"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600919863"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806616622"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512072257"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328113994"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28214500"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886845943"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30452233"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08613032"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05308001"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51784913"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08400665"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52080808"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2405811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geef betekenis aan je denken</a:t>
            </a:r>
            <a:endParaRPr lang="nl-NL" sz="1800" b="0" strike="noStrike" spc="0">
              <a:solidFill>
                <a:srgbClr val="000000"/>
              </a:solidFill>
              <a:latin typeface="Arial" panose="020B0604020202020204"/>
            </a:endParaRPr>
          </a:p>
        </p:txBody>
      </p:sp>
      <p:sp>
        <p:nvSpPr>
          <p:cNvPr id="84341115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52080808"/>
                                        </p:tgtEl>
                                        <p:attrNameLst>
                                          <p:attrName>style.visibility</p:attrName>
                                        </p:attrNameLst>
                                      </p:cBhvr>
                                      <p:to>
                                        <p:strVal val="visible"/>
                                      </p:to>
                                    </p:set>
                                    <p:animEffect transition="in" filter="fade">
                                      <p:cBhvr>
                                        <p:cTn id="7" dur="1000"/>
                                        <p:tgtEl>
                                          <p:spTgt spid="2052080808"/>
                                        </p:tgtEl>
                                      </p:cBhvr>
                                    </p:animEffect>
                                    <p:anim calcmode="lin" valueType="num">
                                      <p:cBhvr>
                                        <p:cTn id="8" dur="1000" fill="hold"/>
                                        <p:tgtEl>
                                          <p:spTgt spid="2052080808"/>
                                        </p:tgtEl>
                                        <p:attrNameLst>
                                          <p:attrName>ppt_x</p:attrName>
                                        </p:attrNameLst>
                                      </p:cBhvr>
                                      <p:tavLst>
                                        <p:tav tm="0">
                                          <p:val>
                                            <p:strVal val="#ppt_x"/>
                                          </p:val>
                                        </p:tav>
                                        <p:tav tm="100000">
                                          <p:val>
                                            <p:strVal val="#ppt_x"/>
                                          </p:val>
                                        </p:tav>
                                      </p:tavLst>
                                    </p:anim>
                                    <p:anim calcmode="lin" valueType="num">
                                      <p:cBhvr>
                                        <p:cTn id="9" dur="1000" fill="hold"/>
                                        <p:tgtEl>
                                          <p:spTgt spid="20520808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41993638"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504503127"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695962266"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229366852"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51100511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532363714"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712322363"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868341245"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325876959"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1987719"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319873764"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08696996"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95646235"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64403347"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02229927"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74363379"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4691480"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6477408"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ervaar de natuurlijke orde</a:t>
            </a:r>
            <a:endParaRPr lang="nl-NL" sz="1800" b="0" strike="noStrike" spc="0">
              <a:solidFill>
                <a:srgbClr val="000000"/>
              </a:solidFill>
              <a:latin typeface="Arial" panose="020B0604020202020204"/>
            </a:endParaRPr>
          </a:p>
        </p:txBody>
      </p:sp>
      <p:sp>
        <p:nvSpPr>
          <p:cNvPr id="86146714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921866945"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585013885"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247723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65199505"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969908133"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093929663"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2123847965"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6014020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804502612"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493215931"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475356901"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30824860"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07470990"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50118818"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06684524"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660894657"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37956559"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95022905"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95870582"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de bezieling bij je binnenstromen</a:t>
            </a:r>
            <a:endParaRPr lang="nl-NL" sz="1800" b="0" strike="noStrike" spc="0">
              <a:solidFill>
                <a:srgbClr val="000000"/>
              </a:solidFill>
              <a:latin typeface="Arial" panose="020B0604020202020204"/>
            </a:endParaRPr>
          </a:p>
        </p:txBody>
      </p:sp>
      <p:sp>
        <p:nvSpPr>
          <p:cNvPr id="74732234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395022905"/>
                                        </p:tgtEl>
                                        <p:attrNameLst>
                                          <p:attrName>style.visibility</p:attrName>
                                        </p:attrNameLst>
                                      </p:cBhvr>
                                      <p:to>
                                        <p:strVal val="visible"/>
                                      </p:to>
                                    </p:set>
                                    <p:animEffect transition="in" filter="wipe(down)">
                                      <p:cBhvr>
                                        <p:cTn id="7" dur="580">
                                          <p:stCondLst>
                                            <p:cond delay="0"/>
                                          </p:stCondLst>
                                        </p:cTn>
                                        <p:tgtEl>
                                          <p:spTgt spid="1395022905"/>
                                        </p:tgtEl>
                                      </p:cBhvr>
                                    </p:animEffect>
                                    <p:anim calcmode="lin" valueType="num">
                                      <p:cBhvr>
                                        <p:cTn id="8" dur="1822" tmFilter="0,0; 0.14,0.36; 0.43,0.73; 0.71,0.91; 1.0,1.0">
                                          <p:stCondLst>
                                            <p:cond delay="0"/>
                                          </p:stCondLst>
                                        </p:cTn>
                                        <p:tgtEl>
                                          <p:spTgt spid="139502290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39502290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39502290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39502290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395022905"/>
                                        </p:tgtEl>
                                        <p:attrNameLst>
                                          <p:attrName>ppt_y</p:attrName>
                                        </p:attrNameLst>
                                      </p:cBhvr>
                                      <p:tavLst>
                                        <p:tav tm="0" fmla="#ppt_y-sin(pi*$)/81">
                                          <p:val>
                                            <p:fltVal val="0"/>
                                          </p:val>
                                        </p:tav>
                                        <p:tav tm="100000">
                                          <p:val>
                                            <p:fltVal val="1"/>
                                          </p:val>
                                        </p:tav>
                                      </p:tavLst>
                                    </p:anim>
                                    <p:animScale>
                                      <p:cBhvr>
                                        <p:cTn id="13" dur="26">
                                          <p:stCondLst>
                                            <p:cond delay="650"/>
                                          </p:stCondLst>
                                        </p:cTn>
                                        <p:tgtEl>
                                          <p:spTgt spid="1395022905"/>
                                        </p:tgtEl>
                                      </p:cBhvr>
                                      <p:to x="100000" y="60000"/>
                                    </p:animScale>
                                    <p:animScale>
                                      <p:cBhvr>
                                        <p:cTn id="14" dur="166" decel="50000">
                                          <p:stCondLst>
                                            <p:cond delay="676"/>
                                          </p:stCondLst>
                                        </p:cTn>
                                        <p:tgtEl>
                                          <p:spTgt spid="1395022905"/>
                                        </p:tgtEl>
                                      </p:cBhvr>
                                      <p:to x="100000" y="100000"/>
                                    </p:animScale>
                                    <p:animScale>
                                      <p:cBhvr>
                                        <p:cTn id="15" dur="26">
                                          <p:stCondLst>
                                            <p:cond delay="1312"/>
                                          </p:stCondLst>
                                        </p:cTn>
                                        <p:tgtEl>
                                          <p:spTgt spid="1395022905"/>
                                        </p:tgtEl>
                                      </p:cBhvr>
                                      <p:to x="100000" y="80000"/>
                                    </p:animScale>
                                    <p:animScale>
                                      <p:cBhvr>
                                        <p:cTn id="16" dur="166" decel="50000">
                                          <p:stCondLst>
                                            <p:cond delay="1338"/>
                                          </p:stCondLst>
                                        </p:cTn>
                                        <p:tgtEl>
                                          <p:spTgt spid="1395022905"/>
                                        </p:tgtEl>
                                      </p:cBhvr>
                                      <p:to x="100000" y="100000"/>
                                    </p:animScale>
                                    <p:animScale>
                                      <p:cBhvr>
                                        <p:cTn id="17" dur="26">
                                          <p:stCondLst>
                                            <p:cond delay="1642"/>
                                          </p:stCondLst>
                                        </p:cTn>
                                        <p:tgtEl>
                                          <p:spTgt spid="1395022905"/>
                                        </p:tgtEl>
                                      </p:cBhvr>
                                      <p:to x="100000" y="90000"/>
                                    </p:animScale>
                                    <p:animScale>
                                      <p:cBhvr>
                                        <p:cTn id="18" dur="166" decel="50000">
                                          <p:stCondLst>
                                            <p:cond delay="1668"/>
                                          </p:stCondLst>
                                        </p:cTn>
                                        <p:tgtEl>
                                          <p:spTgt spid="1395022905"/>
                                        </p:tgtEl>
                                      </p:cBhvr>
                                      <p:to x="100000" y="100000"/>
                                    </p:animScale>
                                    <p:animScale>
                                      <p:cBhvr>
                                        <p:cTn id="19" dur="26">
                                          <p:stCondLst>
                                            <p:cond delay="1808"/>
                                          </p:stCondLst>
                                        </p:cTn>
                                        <p:tgtEl>
                                          <p:spTgt spid="1395022905"/>
                                        </p:tgtEl>
                                      </p:cBhvr>
                                      <p:to x="100000" y="95000"/>
                                    </p:animScale>
                                    <p:animScale>
                                      <p:cBhvr>
                                        <p:cTn id="20" dur="166" decel="50000">
                                          <p:stCondLst>
                                            <p:cond delay="1834"/>
                                          </p:stCondLst>
                                        </p:cTn>
                                        <p:tgtEl>
                                          <p:spTgt spid="139502290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315431052"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066860529"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591590170"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904490092"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633187316"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78851826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520979419"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641087154"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906073536"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930503598"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895401369"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59046253"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35939469"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8627235"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31124658"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76222201"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56121721"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92877605"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94832091"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07427928"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de bezieling bij je binnenstromen</a:t>
            </a:r>
            <a:endParaRPr lang="nl-NL" sz="1800" b="0" strike="noStrike" spc="0">
              <a:solidFill>
                <a:srgbClr val="000000"/>
              </a:solidFill>
              <a:latin typeface="Arial" panose="020B0604020202020204"/>
            </a:endParaRPr>
          </a:p>
        </p:txBody>
      </p:sp>
      <p:sp>
        <p:nvSpPr>
          <p:cNvPr id="539271561"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94832091"/>
                                        </p:tgtEl>
                                        <p:attrNameLst>
                                          <p:attrName>style.visibility</p:attrName>
                                        </p:attrNameLst>
                                      </p:cBhvr>
                                      <p:to>
                                        <p:strVal val="visible"/>
                                      </p:to>
                                    </p:set>
                                    <p:animEffect transition="in" filter="wipe(down)">
                                      <p:cBhvr>
                                        <p:cTn id="7" dur="580">
                                          <p:stCondLst>
                                            <p:cond delay="0"/>
                                          </p:stCondLst>
                                        </p:cTn>
                                        <p:tgtEl>
                                          <p:spTgt spid="494832091"/>
                                        </p:tgtEl>
                                      </p:cBhvr>
                                    </p:animEffect>
                                    <p:anim calcmode="lin" valueType="num">
                                      <p:cBhvr>
                                        <p:cTn id="8" dur="1822" tmFilter="0,0; 0.14,0.36; 0.43,0.73; 0.71,0.91; 1.0,1.0">
                                          <p:stCondLst>
                                            <p:cond delay="0"/>
                                          </p:stCondLst>
                                        </p:cTn>
                                        <p:tgtEl>
                                          <p:spTgt spid="49483209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9483209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9483209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9483209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94832091"/>
                                        </p:tgtEl>
                                        <p:attrNameLst>
                                          <p:attrName>ppt_y</p:attrName>
                                        </p:attrNameLst>
                                      </p:cBhvr>
                                      <p:tavLst>
                                        <p:tav tm="0" fmla="#ppt_y-sin(pi*$)/81">
                                          <p:val>
                                            <p:fltVal val="0"/>
                                          </p:val>
                                        </p:tav>
                                        <p:tav tm="100000">
                                          <p:val>
                                            <p:fltVal val="1"/>
                                          </p:val>
                                        </p:tav>
                                      </p:tavLst>
                                    </p:anim>
                                    <p:animScale>
                                      <p:cBhvr>
                                        <p:cTn id="13" dur="26">
                                          <p:stCondLst>
                                            <p:cond delay="650"/>
                                          </p:stCondLst>
                                        </p:cTn>
                                        <p:tgtEl>
                                          <p:spTgt spid="494832091"/>
                                        </p:tgtEl>
                                      </p:cBhvr>
                                      <p:to x="100000" y="60000"/>
                                    </p:animScale>
                                    <p:animScale>
                                      <p:cBhvr>
                                        <p:cTn id="14" dur="166" decel="50000">
                                          <p:stCondLst>
                                            <p:cond delay="676"/>
                                          </p:stCondLst>
                                        </p:cTn>
                                        <p:tgtEl>
                                          <p:spTgt spid="494832091"/>
                                        </p:tgtEl>
                                      </p:cBhvr>
                                      <p:to x="100000" y="100000"/>
                                    </p:animScale>
                                    <p:animScale>
                                      <p:cBhvr>
                                        <p:cTn id="15" dur="26">
                                          <p:stCondLst>
                                            <p:cond delay="1312"/>
                                          </p:stCondLst>
                                        </p:cTn>
                                        <p:tgtEl>
                                          <p:spTgt spid="494832091"/>
                                        </p:tgtEl>
                                      </p:cBhvr>
                                      <p:to x="100000" y="80000"/>
                                    </p:animScale>
                                    <p:animScale>
                                      <p:cBhvr>
                                        <p:cTn id="16" dur="166" decel="50000">
                                          <p:stCondLst>
                                            <p:cond delay="1338"/>
                                          </p:stCondLst>
                                        </p:cTn>
                                        <p:tgtEl>
                                          <p:spTgt spid="494832091"/>
                                        </p:tgtEl>
                                      </p:cBhvr>
                                      <p:to x="100000" y="100000"/>
                                    </p:animScale>
                                    <p:animScale>
                                      <p:cBhvr>
                                        <p:cTn id="17" dur="26">
                                          <p:stCondLst>
                                            <p:cond delay="1642"/>
                                          </p:stCondLst>
                                        </p:cTn>
                                        <p:tgtEl>
                                          <p:spTgt spid="494832091"/>
                                        </p:tgtEl>
                                      </p:cBhvr>
                                      <p:to x="100000" y="90000"/>
                                    </p:animScale>
                                    <p:animScale>
                                      <p:cBhvr>
                                        <p:cTn id="18" dur="166" decel="50000">
                                          <p:stCondLst>
                                            <p:cond delay="1668"/>
                                          </p:stCondLst>
                                        </p:cTn>
                                        <p:tgtEl>
                                          <p:spTgt spid="494832091"/>
                                        </p:tgtEl>
                                      </p:cBhvr>
                                      <p:to x="100000" y="100000"/>
                                    </p:animScale>
                                    <p:animScale>
                                      <p:cBhvr>
                                        <p:cTn id="19" dur="26">
                                          <p:stCondLst>
                                            <p:cond delay="1808"/>
                                          </p:stCondLst>
                                        </p:cTn>
                                        <p:tgtEl>
                                          <p:spTgt spid="494832091"/>
                                        </p:tgtEl>
                                      </p:cBhvr>
                                      <p:to x="100000" y="95000"/>
                                    </p:animScale>
                                    <p:animScale>
                                      <p:cBhvr>
                                        <p:cTn id="20" dur="166" decel="50000">
                                          <p:stCondLst>
                                            <p:cond delay="1834"/>
                                          </p:stCondLst>
                                        </p:cTn>
                                        <p:tgtEl>
                                          <p:spTgt spid="49483209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94241737"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50774778"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92548143"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453409058"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83371983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80944288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566577844"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009960279"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117556524"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accent5"/>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792285227"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26589051"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27219215"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43857525"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92364575"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2322406"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972911794"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42153231"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31280636"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41630908"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47044573"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82110334"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laat de bezieling bij je binnenstromen</a:t>
            </a:r>
            <a:endParaRPr lang="nl-NL" sz="1800" b="0" strike="noStrike" spc="0">
              <a:solidFill>
                <a:srgbClr val="000000"/>
              </a:solidFill>
              <a:latin typeface="Arial" panose="020B0604020202020204"/>
            </a:endParaRPr>
          </a:p>
        </p:txBody>
      </p:sp>
      <p:sp>
        <p:nvSpPr>
          <p:cNvPr id="180982534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647044573"/>
                                        </p:tgtEl>
                                        <p:attrNameLst>
                                          <p:attrName>style.visibility</p:attrName>
                                        </p:attrNameLst>
                                      </p:cBhvr>
                                      <p:to>
                                        <p:strVal val="visible"/>
                                      </p:to>
                                    </p:set>
                                    <p:animEffect transition="in" filter="wipe(down)">
                                      <p:cBhvr>
                                        <p:cTn id="7" dur="580">
                                          <p:stCondLst>
                                            <p:cond delay="0"/>
                                          </p:stCondLst>
                                        </p:cTn>
                                        <p:tgtEl>
                                          <p:spTgt spid="1647044573"/>
                                        </p:tgtEl>
                                      </p:cBhvr>
                                    </p:animEffect>
                                    <p:anim calcmode="lin" valueType="num">
                                      <p:cBhvr>
                                        <p:cTn id="8" dur="1822" tmFilter="0,0; 0.14,0.36; 0.43,0.73; 0.71,0.91; 1.0,1.0">
                                          <p:stCondLst>
                                            <p:cond delay="0"/>
                                          </p:stCondLst>
                                        </p:cTn>
                                        <p:tgtEl>
                                          <p:spTgt spid="164704457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64704457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64704457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64704457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647044573"/>
                                        </p:tgtEl>
                                        <p:attrNameLst>
                                          <p:attrName>ppt_y</p:attrName>
                                        </p:attrNameLst>
                                      </p:cBhvr>
                                      <p:tavLst>
                                        <p:tav tm="0" fmla="#ppt_y-sin(pi*$)/81">
                                          <p:val>
                                            <p:fltVal val="0"/>
                                          </p:val>
                                        </p:tav>
                                        <p:tav tm="100000">
                                          <p:val>
                                            <p:fltVal val="1"/>
                                          </p:val>
                                        </p:tav>
                                      </p:tavLst>
                                    </p:anim>
                                    <p:animScale>
                                      <p:cBhvr>
                                        <p:cTn id="13" dur="26">
                                          <p:stCondLst>
                                            <p:cond delay="650"/>
                                          </p:stCondLst>
                                        </p:cTn>
                                        <p:tgtEl>
                                          <p:spTgt spid="1647044573"/>
                                        </p:tgtEl>
                                      </p:cBhvr>
                                      <p:to x="100000" y="60000"/>
                                    </p:animScale>
                                    <p:animScale>
                                      <p:cBhvr>
                                        <p:cTn id="14" dur="166" decel="50000">
                                          <p:stCondLst>
                                            <p:cond delay="676"/>
                                          </p:stCondLst>
                                        </p:cTn>
                                        <p:tgtEl>
                                          <p:spTgt spid="1647044573"/>
                                        </p:tgtEl>
                                      </p:cBhvr>
                                      <p:to x="100000" y="100000"/>
                                    </p:animScale>
                                    <p:animScale>
                                      <p:cBhvr>
                                        <p:cTn id="15" dur="26">
                                          <p:stCondLst>
                                            <p:cond delay="1312"/>
                                          </p:stCondLst>
                                        </p:cTn>
                                        <p:tgtEl>
                                          <p:spTgt spid="1647044573"/>
                                        </p:tgtEl>
                                      </p:cBhvr>
                                      <p:to x="100000" y="80000"/>
                                    </p:animScale>
                                    <p:animScale>
                                      <p:cBhvr>
                                        <p:cTn id="16" dur="166" decel="50000">
                                          <p:stCondLst>
                                            <p:cond delay="1338"/>
                                          </p:stCondLst>
                                        </p:cTn>
                                        <p:tgtEl>
                                          <p:spTgt spid="1647044573"/>
                                        </p:tgtEl>
                                      </p:cBhvr>
                                      <p:to x="100000" y="100000"/>
                                    </p:animScale>
                                    <p:animScale>
                                      <p:cBhvr>
                                        <p:cTn id="17" dur="26">
                                          <p:stCondLst>
                                            <p:cond delay="1642"/>
                                          </p:stCondLst>
                                        </p:cTn>
                                        <p:tgtEl>
                                          <p:spTgt spid="1647044573"/>
                                        </p:tgtEl>
                                      </p:cBhvr>
                                      <p:to x="100000" y="90000"/>
                                    </p:animScale>
                                    <p:animScale>
                                      <p:cBhvr>
                                        <p:cTn id="18" dur="166" decel="50000">
                                          <p:stCondLst>
                                            <p:cond delay="1668"/>
                                          </p:stCondLst>
                                        </p:cTn>
                                        <p:tgtEl>
                                          <p:spTgt spid="1647044573"/>
                                        </p:tgtEl>
                                      </p:cBhvr>
                                      <p:to x="100000" y="100000"/>
                                    </p:animScale>
                                    <p:animScale>
                                      <p:cBhvr>
                                        <p:cTn id="19" dur="26">
                                          <p:stCondLst>
                                            <p:cond delay="1808"/>
                                          </p:stCondLst>
                                        </p:cTn>
                                        <p:tgtEl>
                                          <p:spTgt spid="1647044573"/>
                                        </p:tgtEl>
                                      </p:cBhvr>
                                      <p:to x="100000" y="95000"/>
                                    </p:animScale>
                                    <p:animScale>
                                      <p:cBhvr>
                                        <p:cTn id="20" dur="166" decel="50000">
                                          <p:stCondLst>
                                            <p:cond delay="1834"/>
                                          </p:stCondLst>
                                        </p:cTn>
                                        <p:tgtEl>
                                          <p:spTgt spid="164704457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95028202" name="Nadpis 1"/>
          <p:cNvSpPr>
            <a:spLocks noGrp="1"/>
          </p:cNvSpPr>
          <p:nvPr>
            <p:ph type="title"/>
          </p:nvPr>
        </p:nvSpPr>
        <p:spPr bwMode="auto">
          <a:xfrm>
            <a:off x="838197" y="365124"/>
            <a:ext cx="10515600" cy="1325561"/>
          </a:xfrm>
        </p:spPr>
        <p:txBody>
          <a:bodyPr/>
          <a:lstStyle/>
          <a:p>
            <a:pPr>
              <a:defRPr/>
            </a:pPr>
            <a:r>
              <a:rPr lang="nl-NL" sz="3300" b="0" i="0" u="none" strike="noStrike" cap="none" spc="0">
                <a:solidFill>
                  <a:srgbClr val="FF0000"/>
                </a:solidFill>
                <a:latin typeface="Arial Black" panose="020B0A04020102020204"/>
                <a:ea typeface="Arial Black" panose="020B0A04020102020204"/>
                <a:cs typeface="Arial Black" panose="020B0A04020102020204"/>
              </a:rPr>
              <a:t>Naamgeving</a:t>
            </a:r>
            <a:endParaRPr sz="3300"/>
          </a:p>
          <a:p>
            <a:pPr>
              <a:defRPr/>
            </a:pPr>
          </a:p>
        </p:txBody>
      </p:sp>
      <p:sp>
        <p:nvSpPr>
          <p:cNvPr id="581173294" name="Номер слайда 5"/>
          <p:cNvSpPr>
            <a:spLocks noGrp="1"/>
          </p:cNvSpPr>
          <p:nvPr>
            <p:ph type="sldNum" sz="quarter" idx="12"/>
          </p:nvPr>
        </p:nvSpPr>
        <p:spPr bwMode="auto">
          <a:xfrm>
            <a:off x="8610598" y="6356349"/>
            <a:ext cx="2743200" cy="365124"/>
          </a:xfrm>
        </p:spPr>
        <p:txBody>
          <a:bodyPr/>
          <a:lstStyle/>
          <a:p>
            <a:pPr>
              <a:defRPr/>
            </a:pPr>
            <a:fld id="{34303BB7-1FFA-74AB-6676-65D7E772CB0F}" type="slidenum">
              <a:rPr/>
            </a:fld>
            <a:endParaRPr/>
          </a:p>
        </p:txBody>
      </p:sp>
      <p:sp>
        <p:nvSpPr>
          <p:cNvPr id="945624842" name="Content Placeholder 2"/>
          <p:cNvSpPr>
            <a:spLocks noGrp="1"/>
          </p:cNvSpPr>
          <p:nvPr/>
        </p:nvSpPr>
        <p:spPr bwMode="auto">
          <a:xfrm>
            <a:off x="607693" y="2155188"/>
            <a:ext cx="10515600" cy="53562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Iets of iemand een </a:t>
            </a:r>
            <a:r>
              <a:rPr sz="2100" b="0" i="0" u="none">
                <a:solidFill>
                  <a:srgbClr val="FF0000"/>
                </a:solidFill>
                <a:latin typeface="Arial Black" panose="020B0A04020102020204"/>
                <a:ea typeface="Arial Black" panose="020B0A04020102020204"/>
                <a:cs typeface="Arial Black" panose="020B0A04020102020204"/>
              </a:rPr>
              <a:t>naam </a:t>
            </a:r>
            <a:r>
              <a:rPr sz="2100" b="0" i="0" u="none">
                <a:solidFill>
                  <a:srgbClr val="000000"/>
                </a:solidFill>
                <a:latin typeface="Arial Black" panose="020B0A04020102020204"/>
                <a:ea typeface="Arial Black" panose="020B0A04020102020204"/>
                <a:cs typeface="Arial Black" panose="020B0A04020102020204"/>
              </a:rPr>
              <a:t>geven is een daad van macht. </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169053184" name="Content Placeholder 2"/>
          <p:cNvSpPr>
            <a:spLocks noGrp="1"/>
          </p:cNvSpPr>
          <p:nvPr/>
        </p:nvSpPr>
        <p:spPr bwMode="auto">
          <a:xfrm>
            <a:off x="607693" y="2676841"/>
            <a:ext cx="9794582" cy="49434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In Genesis gaf God Adam de bevoegdheid om de dieren een </a:t>
            </a:r>
            <a:r>
              <a:rPr sz="2100" b="0" i="0" u="none">
                <a:solidFill>
                  <a:srgbClr val="FF0000"/>
                </a:solidFill>
                <a:latin typeface="Arial Black" panose="020B0A04020102020204"/>
                <a:ea typeface="Arial Black" panose="020B0A04020102020204"/>
                <a:cs typeface="Arial Black" panose="020B0A04020102020204"/>
              </a:rPr>
              <a:t>naam </a:t>
            </a:r>
            <a:r>
              <a:rPr sz="2100" b="0" i="0" u="none">
                <a:solidFill>
                  <a:srgbClr val="000000"/>
                </a:solidFill>
                <a:latin typeface="Arial Black" panose="020B0A04020102020204"/>
                <a:ea typeface="Arial Black" panose="020B0A04020102020204"/>
                <a:cs typeface="Arial Black" panose="020B0A04020102020204"/>
              </a:rPr>
              <a:t>te geven. </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672175863" name="Content Placeholder 2"/>
          <p:cNvSpPr>
            <a:spLocks noGrp="1"/>
          </p:cNvSpPr>
          <p:nvPr/>
        </p:nvSpPr>
        <p:spPr bwMode="auto">
          <a:xfrm>
            <a:off x="607693" y="3406457"/>
            <a:ext cx="10515600" cy="6388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De </a:t>
            </a:r>
            <a:r>
              <a:rPr sz="2100" b="0" i="0" u="none">
                <a:solidFill>
                  <a:srgbClr val="FF0000"/>
                </a:solidFill>
                <a:latin typeface="Arial Black" panose="020B0A04020102020204"/>
                <a:ea typeface="Arial Black" panose="020B0A04020102020204"/>
                <a:cs typeface="Arial Black" panose="020B0A04020102020204"/>
              </a:rPr>
              <a:t>naamgeving </a:t>
            </a:r>
            <a:r>
              <a:rPr sz="2100" b="0" i="0" u="none">
                <a:solidFill>
                  <a:srgbClr val="000000"/>
                </a:solidFill>
                <a:latin typeface="Arial Black" panose="020B0A04020102020204"/>
                <a:ea typeface="Arial Black" panose="020B0A04020102020204"/>
                <a:cs typeface="Arial Black" panose="020B0A04020102020204"/>
              </a:rPr>
              <a:t>bevestigde de heerschappij over hen.</a:t>
            </a:r>
            <a:r>
              <a:rPr lang="nl-NL" sz="2000" b="0" i="0" u="none" strike="noStrike" cap="none" spc="0">
                <a:solidFill>
                  <a:schemeClr val="tx1"/>
                </a:solidFill>
                <a:latin typeface="Arial Black" panose="020B0A04020102020204"/>
                <a:ea typeface="Arial Black" panose="020B0A04020102020204"/>
                <a:cs typeface="Arial Black" panose="020B0A04020102020204"/>
              </a:rPr>
              <a:t> </a:t>
            </a:r>
            <a:endParaRPr lang="nl-NL" sz="20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876248923" name="Content Placeholder 2"/>
          <p:cNvSpPr>
            <a:spLocks noGrp="1"/>
          </p:cNvSpPr>
          <p:nvPr/>
        </p:nvSpPr>
        <p:spPr bwMode="auto">
          <a:xfrm>
            <a:off x="774698" y="3902391"/>
            <a:ext cx="10515600" cy="46418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ctr">
              <a:defRPr/>
            </a:pPr>
            <a:r>
              <a:rPr lang="nl-NL" sz="1600" b="0" i="1" u="none" strike="noStrike" cap="none" spc="0">
                <a:solidFill>
                  <a:schemeClr val="tx1"/>
                </a:solidFill>
                <a:latin typeface="Arial Black" panose="020B0A04020102020204"/>
                <a:ea typeface="Arial Black" panose="020B0A04020102020204"/>
                <a:cs typeface="Arial Black" panose="020B0A04020102020204"/>
              </a:rPr>
              <a:t>(The Great Law of Peace)</a:t>
            </a:r>
            <a:endParaRPr sz="2000" b="0" i="0" u="none" strike="noStrike" cap="none" spc="0">
              <a:solidFill>
                <a:schemeClr val="tx1"/>
              </a:solidFill>
              <a:latin typeface="Arial Black" panose="020B0A04020102020204"/>
              <a:cs typeface="Arial Black" panose="020B0A04020102020204"/>
            </a:endParaRPr>
          </a:p>
        </p:txBody>
      </p:sp>
      <p:sp>
        <p:nvSpPr>
          <p:cNvPr id="2114627396" name="Content Placeholder 2"/>
          <p:cNvSpPr>
            <a:spLocks noGrp="1"/>
          </p:cNvSpPr>
          <p:nvPr/>
        </p:nvSpPr>
        <p:spPr bwMode="auto">
          <a:xfrm>
            <a:off x="617218" y="1402713"/>
            <a:ext cx="10515600" cy="535621"/>
          </a:xfrm>
        </p:spPr>
        <p:txBody>
          <a:bodyPr vertOverflow="overflow" horzOverflow="overflow" vert="horz" wrap="square" lIns="91440" tIns="45720" rIns="91440" bIns="45720" numCol="1" spcCol="0" rtlCol="0" fromWordArt="0" anchor="t" anchorCtr="0" forceAA="0" upright="0" compatLnSpc="0">
            <a:normAutofit fontScale="90000" lnSpcReduction="2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200" b="0" i="0" u="none">
                <a:solidFill>
                  <a:srgbClr val="000000"/>
                </a:solidFill>
                <a:latin typeface="Arial Black" panose="020B0A04020102020204"/>
                <a:ea typeface="Arial Black" panose="020B0A04020102020204"/>
                <a:cs typeface="Arial Black" panose="020B0A04020102020204"/>
              </a:rPr>
              <a:t>Permadites: “ Uit het toekennen van een woord kan alleen iets kwaads voort komen. “</a:t>
            </a:r>
            <a:endParaRPr sz="22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45624842"/>
                                        </p:tgtEl>
                                        <p:attrNameLst>
                                          <p:attrName>style.visibility</p:attrName>
                                        </p:attrNameLst>
                                      </p:cBhvr>
                                      <p:to>
                                        <p:strVal val="visible"/>
                                      </p:to>
                                    </p:set>
                                    <p:anim calcmode="lin" valueType="num">
                                      <p:cBhvr additive="base">
                                        <p:cTn id="7" dur="500" fill="hold"/>
                                        <p:tgtEl>
                                          <p:spTgt spid="945624842"/>
                                        </p:tgtEl>
                                        <p:attrNameLst>
                                          <p:attrName>ppt_x</p:attrName>
                                        </p:attrNameLst>
                                      </p:cBhvr>
                                      <p:tavLst>
                                        <p:tav tm="0">
                                          <p:val>
                                            <p:strVal val="#ppt_x"/>
                                          </p:val>
                                        </p:tav>
                                        <p:tav tm="100000">
                                          <p:val>
                                            <p:strVal val="#ppt_x"/>
                                          </p:val>
                                        </p:tav>
                                      </p:tavLst>
                                    </p:anim>
                                    <p:anim calcmode="lin" valueType="num">
                                      <p:cBhvr additive="base">
                                        <p:cTn id="8" dur="500" fill="hold"/>
                                        <p:tgtEl>
                                          <p:spTgt spid="94562484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69053184"/>
                                        </p:tgtEl>
                                        <p:attrNameLst>
                                          <p:attrName>style.visibility</p:attrName>
                                        </p:attrNameLst>
                                      </p:cBhvr>
                                      <p:to>
                                        <p:strVal val="visible"/>
                                      </p:to>
                                    </p:set>
                                    <p:anim calcmode="lin" valueType="num">
                                      <p:cBhvr additive="base">
                                        <p:cTn id="13" dur="500" fill="hold"/>
                                        <p:tgtEl>
                                          <p:spTgt spid="1169053184"/>
                                        </p:tgtEl>
                                        <p:attrNameLst>
                                          <p:attrName>ppt_x</p:attrName>
                                        </p:attrNameLst>
                                      </p:cBhvr>
                                      <p:tavLst>
                                        <p:tav tm="0">
                                          <p:val>
                                            <p:strVal val="#ppt_x"/>
                                          </p:val>
                                        </p:tav>
                                        <p:tav tm="100000">
                                          <p:val>
                                            <p:strVal val="#ppt_x"/>
                                          </p:val>
                                        </p:tav>
                                      </p:tavLst>
                                    </p:anim>
                                    <p:anim calcmode="lin" valueType="num">
                                      <p:cBhvr additive="base">
                                        <p:cTn id="14" dur="500" fill="hold"/>
                                        <p:tgtEl>
                                          <p:spTgt spid="116905318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72175863"/>
                                        </p:tgtEl>
                                        <p:attrNameLst>
                                          <p:attrName>style.visibility</p:attrName>
                                        </p:attrNameLst>
                                      </p:cBhvr>
                                      <p:to>
                                        <p:strVal val="visible"/>
                                      </p:to>
                                    </p:set>
                                    <p:anim calcmode="lin" valueType="num">
                                      <p:cBhvr additive="base">
                                        <p:cTn id="19" dur="500" fill="hold"/>
                                        <p:tgtEl>
                                          <p:spTgt spid="672175863"/>
                                        </p:tgtEl>
                                        <p:attrNameLst>
                                          <p:attrName>ppt_x</p:attrName>
                                        </p:attrNameLst>
                                      </p:cBhvr>
                                      <p:tavLst>
                                        <p:tav tm="0">
                                          <p:val>
                                            <p:strVal val="#ppt_x"/>
                                          </p:val>
                                        </p:tav>
                                        <p:tav tm="100000">
                                          <p:val>
                                            <p:strVal val="#ppt_x"/>
                                          </p:val>
                                        </p:tav>
                                      </p:tavLst>
                                    </p:anim>
                                    <p:anim calcmode="lin" valueType="num">
                                      <p:cBhvr additive="base">
                                        <p:cTn id="20" dur="500" fill="hold"/>
                                        <p:tgtEl>
                                          <p:spTgt spid="67217586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876248923"/>
                                        </p:tgtEl>
                                        <p:attrNameLst>
                                          <p:attrName>style.visibility</p:attrName>
                                        </p:attrNameLst>
                                      </p:cBhvr>
                                      <p:to>
                                        <p:strVal val="visible"/>
                                      </p:to>
                                    </p:set>
                                    <p:animEffect transition="in" filter="fade">
                                      <p:cBhvr>
                                        <p:cTn id="25" dur="1000"/>
                                        <p:tgtEl>
                                          <p:spTgt spid="876248923"/>
                                        </p:tgtEl>
                                      </p:cBhvr>
                                    </p:animEffect>
                                    <p:anim calcmode="lin" valueType="num">
                                      <p:cBhvr>
                                        <p:cTn id="26" dur="1000" fill="hold"/>
                                        <p:tgtEl>
                                          <p:spTgt spid="876248923"/>
                                        </p:tgtEl>
                                        <p:attrNameLst>
                                          <p:attrName>ppt_x</p:attrName>
                                        </p:attrNameLst>
                                      </p:cBhvr>
                                      <p:tavLst>
                                        <p:tav tm="0">
                                          <p:val>
                                            <p:strVal val="#ppt_x"/>
                                          </p:val>
                                        </p:tav>
                                        <p:tav tm="100000">
                                          <p:val>
                                            <p:strVal val="#ppt_x"/>
                                          </p:val>
                                        </p:tav>
                                      </p:tavLst>
                                    </p:anim>
                                    <p:anim calcmode="lin" valueType="num">
                                      <p:cBhvr>
                                        <p:cTn id="27" dur="1000" fill="hold"/>
                                        <p:tgtEl>
                                          <p:spTgt spid="8762489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093744831"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22077301"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922385908"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748389857"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38076085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997205597"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98409463"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788648344"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712531724"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349609391"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672658178"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38838605"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87324405"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35290837"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64167766"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83750079"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69305378"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98036398"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70305153"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72144912"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92041969" name="Right Arrow 490662483"/>
          <p:cNvSpPr/>
          <p:nvPr/>
        </p:nvSpPr>
        <p:spPr bwMode="auto">
          <a:xfrm rot="16199969">
            <a:off x="8640000" y="4976279"/>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004199798" name="Right Arrow 490662483"/>
          <p:cNvSpPr/>
          <p:nvPr/>
        </p:nvSpPr>
        <p:spPr bwMode="auto">
          <a:xfrm rot="16199969">
            <a:off x="7310520" y="4982038"/>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2505356"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breng je creativiteit tot uiting</a:t>
            </a:r>
            <a:endParaRPr lang="nl-NL" sz="1800" b="0" strike="noStrike" spc="0">
              <a:solidFill>
                <a:srgbClr val="000000"/>
              </a:solidFill>
              <a:latin typeface="Arial" panose="020B0604020202020204"/>
            </a:endParaRPr>
          </a:p>
        </p:txBody>
      </p:sp>
      <p:sp>
        <p:nvSpPr>
          <p:cNvPr id="47773410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04199798"/>
                                        </p:tgtEl>
                                        <p:attrNameLst>
                                          <p:attrName>style.visibility</p:attrName>
                                        </p:attrNameLst>
                                      </p:cBhvr>
                                      <p:to>
                                        <p:strVal val="visible"/>
                                      </p:to>
                                    </p:set>
                                    <p:animEffect transition="in" filter="fade">
                                      <p:cBhvr>
                                        <p:cTn id="7" dur="1000"/>
                                        <p:tgtEl>
                                          <p:spTgt spid="2004199798"/>
                                        </p:tgtEl>
                                      </p:cBhvr>
                                    </p:animEffect>
                                    <p:anim calcmode="lin" valueType="num">
                                      <p:cBhvr>
                                        <p:cTn id="8" dur="1000" fill="hold"/>
                                        <p:tgtEl>
                                          <p:spTgt spid="2004199798"/>
                                        </p:tgtEl>
                                        <p:attrNameLst>
                                          <p:attrName>ppt_x</p:attrName>
                                        </p:attrNameLst>
                                      </p:cBhvr>
                                      <p:tavLst>
                                        <p:tav tm="0">
                                          <p:val>
                                            <p:strVal val="#ppt_x"/>
                                          </p:val>
                                        </p:tav>
                                        <p:tav tm="100000">
                                          <p:val>
                                            <p:strVal val="#ppt_x"/>
                                          </p:val>
                                        </p:tav>
                                      </p:tavLst>
                                    </p:anim>
                                    <p:anim calcmode="lin" valueType="num">
                                      <p:cBhvr>
                                        <p:cTn id="9" dur="1000" fill="hold"/>
                                        <p:tgtEl>
                                          <p:spTgt spid="200419979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92041969"/>
                                        </p:tgtEl>
                                        <p:attrNameLst>
                                          <p:attrName>style.visibility</p:attrName>
                                        </p:attrNameLst>
                                      </p:cBhvr>
                                      <p:to>
                                        <p:strVal val="visible"/>
                                      </p:to>
                                    </p:set>
                                    <p:animEffect transition="in" filter="fade">
                                      <p:cBhvr>
                                        <p:cTn id="12" dur="1000"/>
                                        <p:tgtEl>
                                          <p:spTgt spid="692041969"/>
                                        </p:tgtEl>
                                      </p:cBhvr>
                                    </p:animEffect>
                                    <p:anim calcmode="lin" valueType="num">
                                      <p:cBhvr>
                                        <p:cTn id="13" dur="1000" fill="hold"/>
                                        <p:tgtEl>
                                          <p:spTgt spid="692041969"/>
                                        </p:tgtEl>
                                        <p:attrNameLst>
                                          <p:attrName>ppt_x</p:attrName>
                                        </p:attrNameLst>
                                      </p:cBhvr>
                                      <p:tavLst>
                                        <p:tav tm="0">
                                          <p:val>
                                            <p:strVal val="#ppt_x"/>
                                          </p:val>
                                        </p:tav>
                                        <p:tav tm="100000">
                                          <p:val>
                                            <p:strVal val="#ppt_x"/>
                                          </p:val>
                                        </p:tav>
                                      </p:tavLst>
                                    </p:anim>
                                    <p:anim calcmode="lin" valueType="num">
                                      <p:cBhvr>
                                        <p:cTn id="14" dur="1000" fill="hold"/>
                                        <p:tgtEl>
                                          <p:spTgt spid="6920419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88399732"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380258502"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101196705"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255137135"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04061452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04942485"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434209457"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508395462"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742149850"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430011158"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513999194"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85172763"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89799011"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59984987"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31712638"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32305983"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01076874"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54609945"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54926941"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17752465"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34548345" name="Right Arrow 490662483"/>
          <p:cNvSpPr/>
          <p:nvPr/>
        </p:nvSpPr>
        <p:spPr bwMode="auto">
          <a:xfrm rot="16199969">
            <a:off x="8640000" y="4976279"/>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800519690" name="Right Arrow 607054044"/>
          <p:cNvSpPr/>
          <p:nvPr/>
        </p:nvSpPr>
        <p:spPr bwMode="auto">
          <a:xfrm rot="16199969">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01709657" name="Right Arrow 490662483"/>
          <p:cNvSpPr/>
          <p:nvPr/>
        </p:nvSpPr>
        <p:spPr bwMode="auto">
          <a:xfrm rot="16199969">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99666612" name="Right Arrow 607054044"/>
          <p:cNvSpPr/>
          <p:nvPr/>
        </p:nvSpPr>
        <p:spPr bwMode="auto">
          <a:xfrm rot="16199969">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81313609"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breng je creativiteit tot uiting</a:t>
            </a:r>
            <a:endParaRPr lang="nl-NL" sz="1800" b="0" strike="noStrike" spc="0">
              <a:solidFill>
                <a:srgbClr val="000000"/>
              </a:solidFill>
              <a:latin typeface="Arial" panose="020B0604020202020204"/>
            </a:endParaRPr>
          </a:p>
        </p:txBody>
      </p:sp>
      <p:sp>
        <p:nvSpPr>
          <p:cNvPr id="162535608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99666612"/>
                                        </p:tgtEl>
                                        <p:attrNameLst>
                                          <p:attrName>style.visibility</p:attrName>
                                        </p:attrNameLst>
                                      </p:cBhvr>
                                      <p:to>
                                        <p:strVal val="visible"/>
                                      </p:to>
                                    </p:set>
                                    <p:animEffect transition="in" filter="fade">
                                      <p:cBhvr>
                                        <p:cTn id="7" dur="1000"/>
                                        <p:tgtEl>
                                          <p:spTgt spid="1299666612"/>
                                        </p:tgtEl>
                                      </p:cBhvr>
                                    </p:animEffect>
                                    <p:anim calcmode="lin" valueType="num">
                                      <p:cBhvr>
                                        <p:cTn id="8" dur="1000" fill="hold"/>
                                        <p:tgtEl>
                                          <p:spTgt spid="1299666612"/>
                                        </p:tgtEl>
                                        <p:attrNameLst>
                                          <p:attrName>ppt_x</p:attrName>
                                        </p:attrNameLst>
                                      </p:cBhvr>
                                      <p:tavLst>
                                        <p:tav tm="0">
                                          <p:val>
                                            <p:strVal val="#ppt_x"/>
                                          </p:val>
                                        </p:tav>
                                        <p:tav tm="100000">
                                          <p:val>
                                            <p:strVal val="#ppt_x"/>
                                          </p:val>
                                        </p:tav>
                                      </p:tavLst>
                                    </p:anim>
                                    <p:anim calcmode="lin" valueType="num">
                                      <p:cBhvr>
                                        <p:cTn id="9" dur="1000" fill="hold"/>
                                        <p:tgtEl>
                                          <p:spTgt spid="129966661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800519690"/>
                                        </p:tgtEl>
                                        <p:attrNameLst>
                                          <p:attrName>style.visibility</p:attrName>
                                        </p:attrNameLst>
                                      </p:cBhvr>
                                      <p:to>
                                        <p:strVal val="visible"/>
                                      </p:to>
                                    </p:set>
                                    <p:animEffect transition="in" filter="fade">
                                      <p:cBhvr>
                                        <p:cTn id="12" dur="1000"/>
                                        <p:tgtEl>
                                          <p:spTgt spid="1800519690"/>
                                        </p:tgtEl>
                                      </p:cBhvr>
                                    </p:animEffect>
                                    <p:anim calcmode="lin" valueType="num">
                                      <p:cBhvr>
                                        <p:cTn id="13" dur="1000" fill="hold"/>
                                        <p:tgtEl>
                                          <p:spTgt spid="1800519690"/>
                                        </p:tgtEl>
                                        <p:attrNameLst>
                                          <p:attrName>ppt_x</p:attrName>
                                        </p:attrNameLst>
                                      </p:cBhvr>
                                      <p:tavLst>
                                        <p:tav tm="0">
                                          <p:val>
                                            <p:strVal val="#ppt_x"/>
                                          </p:val>
                                        </p:tav>
                                        <p:tav tm="100000">
                                          <p:val>
                                            <p:strVal val="#ppt_x"/>
                                          </p:val>
                                        </p:tav>
                                      </p:tavLst>
                                    </p:anim>
                                    <p:anim calcmode="lin" valueType="num">
                                      <p:cBhvr>
                                        <p:cTn id="14" dur="1000" fill="hold"/>
                                        <p:tgtEl>
                                          <p:spTgt spid="18005196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976620582"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778674699"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01718831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249131444"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248066584"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899820152"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373050939"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789276495"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417157176"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952388776"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460674615"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08142912"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74494903"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43921645"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77828134"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411337435"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4889922"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47080424"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86041108"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81868332"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34662698" name="Right Arrow 490662483"/>
          <p:cNvSpPr/>
          <p:nvPr/>
        </p:nvSpPr>
        <p:spPr bwMode="auto">
          <a:xfrm rot="16199969">
            <a:off x="8640000" y="4976279"/>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675266161" name="Right Arrow 607054044"/>
          <p:cNvSpPr/>
          <p:nvPr/>
        </p:nvSpPr>
        <p:spPr bwMode="auto">
          <a:xfrm rot="16199969">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40181821" name="Right Arrow 607054044"/>
          <p:cNvSpPr/>
          <p:nvPr/>
        </p:nvSpPr>
        <p:spPr bwMode="auto">
          <a:xfrm rot="16199969">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61924607" name="Right Arrow 490662483"/>
          <p:cNvSpPr/>
          <p:nvPr/>
        </p:nvSpPr>
        <p:spPr bwMode="auto">
          <a:xfrm rot="16199969">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499301892" name="Right Arrow 607054044"/>
          <p:cNvSpPr/>
          <p:nvPr/>
        </p:nvSpPr>
        <p:spPr bwMode="auto">
          <a:xfrm rot="16199969">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24909248" name="Right Arrow 607054044"/>
          <p:cNvSpPr/>
          <p:nvPr/>
        </p:nvSpPr>
        <p:spPr bwMode="auto">
          <a:xfrm rot="16199969">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89631741"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breng je creativiteit tot uiting</a:t>
            </a:r>
            <a:endParaRPr lang="nl-NL" sz="1800" b="0" strike="noStrike" spc="0">
              <a:solidFill>
                <a:srgbClr val="000000"/>
              </a:solidFill>
              <a:latin typeface="Arial" panose="020B0604020202020204"/>
            </a:endParaRPr>
          </a:p>
        </p:txBody>
      </p:sp>
      <p:sp>
        <p:nvSpPr>
          <p:cNvPr id="1579406855"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24909248"/>
                                        </p:tgtEl>
                                        <p:attrNameLst>
                                          <p:attrName>style.visibility</p:attrName>
                                        </p:attrNameLst>
                                      </p:cBhvr>
                                      <p:to>
                                        <p:strVal val="visible"/>
                                      </p:to>
                                    </p:set>
                                    <p:animEffect transition="in" filter="fade">
                                      <p:cBhvr>
                                        <p:cTn id="7" dur="1000"/>
                                        <p:tgtEl>
                                          <p:spTgt spid="824909248"/>
                                        </p:tgtEl>
                                      </p:cBhvr>
                                    </p:animEffect>
                                    <p:anim calcmode="lin" valueType="num">
                                      <p:cBhvr>
                                        <p:cTn id="8" dur="1000" fill="hold"/>
                                        <p:tgtEl>
                                          <p:spTgt spid="824909248"/>
                                        </p:tgtEl>
                                        <p:attrNameLst>
                                          <p:attrName>ppt_x</p:attrName>
                                        </p:attrNameLst>
                                      </p:cBhvr>
                                      <p:tavLst>
                                        <p:tav tm="0">
                                          <p:val>
                                            <p:strVal val="#ppt_x"/>
                                          </p:val>
                                        </p:tav>
                                        <p:tav tm="100000">
                                          <p:val>
                                            <p:strVal val="#ppt_x"/>
                                          </p:val>
                                        </p:tav>
                                      </p:tavLst>
                                    </p:anim>
                                    <p:anim calcmode="lin" valueType="num">
                                      <p:cBhvr>
                                        <p:cTn id="9" dur="1000" fill="hold"/>
                                        <p:tgtEl>
                                          <p:spTgt spid="82490924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40181821"/>
                                        </p:tgtEl>
                                        <p:attrNameLst>
                                          <p:attrName>style.visibility</p:attrName>
                                        </p:attrNameLst>
                                      </p:cBhvr>
                                      <p:to>
                                        <p:strVal val="visible"/>
                                      </p:to>
                                    </p:set>
                                    <p:animEffect transition="in" filter="fade">
                                      <p:cBhvr>
                                        <p:cTn id="12" dur="1000"/>
                                        <p:tgtEl>
                                          <p:spTgt spid="1340181821"/>
                                        </p:tgtEl>
                                      </p:cBhvr>
                                    </p:animEffect>
                                    <p:anim calcmode="lin" valueType="num">
                                      <p:cBhvr>
                                        <p:cTn id="13" dur="1000" fill="hold"/>
                                        <p:tgtEl>
                                          <p:spTgt spid="1340181821"/>
                                        </p:tgtEl>
                                        <p:attrNameLst>
                                          <p:attrName>ppt_x</p:attrName>
                                        </p:attrNameLst>
                                      </p:cBhvr>
                                      <p:tavLst>
                                        <p:tav tm="0">
                                          <p:val>
                                            <p:strVal val="#ppt_x"/>
                                          </p:val>
                                        </p:tav>
                                        <p:tav tm="100000">
                                          <p:val>
                                            <p:strVal val="#ppt_x"/>
                                          </p:val>
                                        </p:tav>
                                      </p:tavLst>
                                    </p:anim>
                                    <p:anim calcmode="lin" valueType="num">
                                      <p:cBhvr>
                                        <p:cTn id="14" dur="1000" fill="hold"/>
                                        <p:tgtEl>
                                          <p:spTgt spid="13401818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566684275"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19682080"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2144350524"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42983335"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265839986"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012511527"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257182381"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00419450"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708474247"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6">
                              <a:lumMod val="75000"/>
                            </a:schemeClr>
                          </a:solidFill>
                          <a:latin typeface="Arial" panose="020B0604020202020204"/>
                          <a:ea typeface="Arial" panose="020B0604020202020204"/>
                        </a:rPr>
                        <a:t>Mens-cultuur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2039707908"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217617720"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35560879"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31544690"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64471123"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05422642"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926323263"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76260967"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34781530"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15236672"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8042071"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63661143" name="Right Arrow 490662483"/>
          <p:cNvSpPr/>
          <p:nvPr/>
        </p:nvSpPr>
        <p:spPr bwMode="auto">
          <a:xfrm rot="16199969">
            <a:off x="8640000" y="4976279"/>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573037036" name="Right Arrow 607054044"/>
          <p:cNvSpPr/>
          <p:nvPr/>
        </p:nvSpPr>
        <p:spPr bwMode="auto">
          <a:xfrm rot="16199969">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66774777" name="Right Arrow 607054044"/>
          <p:cNvSpPr/>
          <p:nvPr/>
        </p:nvSpPr>
        <p:spPr bwMode="auto">
          <a:xfrm rot="16199969">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16728548" name="Right Arrow 490662483"/>
          <p:cNvSpPr/>
          <p:nvPr/>
        </p:nvSpPr>
        <p:spPr bwMode="auto">
          <a:xfrm rot="16199969">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043313095" name="Right Arrow 607054044"/>
          <p:cNvSpPr/>
          <p:nvPr/>
        </p:nvSpPr>
        <p:spPr bwMode="auto">
          <a:xfrm rot="16199969">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183094457" name="Right Arrow 607054044"/>
          <p:cNvSpPr/>
          <p:nvPr/>
        </p:nvSpPr>
        <p:spPr bwMode="auto">
          <a:xfrm rot="16199969">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60621943" name="Subtitle 2"/>
          <p:cNvSpPr/>
          <p:nvPr/>
        </p:nvSpPr>
        <p:spPr bwMode="auto">
          <a:xfrm>
            <a:off x="2268720" y="699840"/>
            <a:ext cx="9143640" cy="57960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normAutofit/>
          </a:bodyPr>
          <a:p>
            <a:pPr algn="ctr">
              <a:lnSpc>
                <a:spcPct val="90000"/>
              </a:lnSpc>
              <a:spcBef>
                <a:spcPts val="745"/>
              </a:spcBef>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1800" b="0" strike="noStrike" spc="0">
                <a:solidFill>
                  <a:srgbClr val="0070C0"/>
                </a:solidFill>
                <a:latin typeface="Arial" panose="020B0604020202020204"/>
                <a:ea typeface="Arial" panose="020B0604020202020204"/>
              </a:rPr>
              <a:t>: ervaar het ultieme geluks gevoel</a:t>
            </a:r>
            <a:endParaRPr lang="nl-NL" sz="1800" b="0" strike="noStrike" spc="0">
              <a:solidFill>
                <a:srgbClr val="000000"/>
              </a:solidFill>
              <a:latin typeface="Arial" panose="020B0604020202020204"/>
            </a:endParaRPr>
          </a:p>
        </p:txBody>
      </p:sp>
      <p:sp>
        <p:nvSpPr>
          <p:cNvPr id="176839160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78484665" name="PlaceHolder 2"/>
          <p:cNvSpPr>
            <a:spLocks noGrp="1"/>
          </p:cNvSpPr>
          <p:nvPr/>
        </p:nvSpPr>
        <p:spPr bwMode="auto">
          <a:xfrm>
            <a:off x="2268720" y="699840"/>
            <a:ext cx="9143640" cy="579600"/>
          </a:xfrm>
          <a:prstGeom prst="rect">
            <a:avLst/>
          </a:prstGeom>
          <a:noFill/>
          <a:ln w="0">
            <a:noFill/>
          </a:ln>
        </p:spPr>
        <p:txBody>
          <a:bodyPr vert="horz" lIns="91440" tIns="45720" rIns="91440" bIns="45720" numCol="1" spcCol="0" rtlCol="0" anchor="t">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Scheppend potentieel</a:t>
            </a:r>
            <a:r>
              <a:rPr lang="nl-NL" sz="2600" b="0" strike="noStrike" spc="0">
                <a:solidFill>
                  <a:srgbClr val="0070C0"/>
                </a:solidFill>
                <a:latin typeface="Arial" panose="020B0604020202020204"/>
                <a:ea typeface="Arial" panose="020B0604020202020204"/>
              </a:rPr>
              <a:t>: Jacob Boehme 1575-1624</a:t>
            </a:r>
            <a:r>
              <a:rPr lang="nl-NL" sz="1800" b="0" strike="noStrike" spc="0">
                <a:solidFill>
                  <a:srgbClr val="000000"/>
                </a:solidFill>
                <a:latin typeface="Arial" panose="020B0604020202020204"/>
                <a:ea typeface="Arial" panose="020B0604020202020204"/>
              </a:rPr>
              <a:t> </a:t>
            </a:r>
            <a:endParaRPr lang="nl-NL" sz="1800" b="0" strike="noStrike" spc="0">
              <a:solidFill>
                <a:srgbClr val="000000"/>
              </a:solidFill>
              <a:latin typeface="Arial" panose="020B0604020202020204"/>
            </a:endParaRPr>
          </a:p>
        </p:txBody>
      </p:sp>
      <p:graphicFrame>
        <p:nvGraphicFramePr>
          <p:cNvPr id="1587401443" name="Table 157381384"/>
          <p:cNvGraphicFramePr/>
          <p:nvPr/>
        </p:nvGraphicFramePr>
        <p:xfrm>
          <a:off x="2779559" y="4101840"/>
          <a:ext cx="8127720" cy="89136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053874437" name="Text Box 649648240"/>
          <p:cNvSpPr/>
          <p:nvPr/>
        </p:nvSpPr>
        <p:spPr bwMode="auto">
          <a:xfrm>
            <a:off x="-43200" y="5342760"/>
            <a:ext cx="26906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647710109" name="Table 224003568"/>
          <p:cNvGraphicFramePr/>
          <p:nvPr/>
        </p:nvGraphicFramePr>
        <p:xfrm>
          <a:off x="2783160" y="2792518"/>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990555327" name="Table 756837648"/>
          <p:cNvGraphicFramePr/>
          <p:nvPr/>
        </p:nvGraphicFramePr>
        <p:xfrm>
          <a:off x="2775960" y="543744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273242027"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88161120"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756069210" name="Right Arrow 490662483"/>
          <p:cNvSpPr/>
          <p:nvPr/>
        </p:nvSpPr>
        <p:spPr bwMode="auto">
          <a:xfrm rot="16199969">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79160776" name="Right Arrow 607054044"/>
          <p:cNvSpPr/>
          <p:nvPr/>
        </p:nvSpPr>
        <p:spPr bwMode="auto">
          <a:xfrm rot="16199969">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2058372937" name="Table 534441020"/>
          <p:cNvGraphicFramePr/>
          <p:nvPr/>
        </p:nvGraphicFramePr>
        <p:xfrm>
          <a:off x="2779559" y="1449720"/>
          <a:ext cx="8127720" cy="892080"/>
        </p:xfrm>
        <a:graphic>
          <a:graphicData uri="http://schemas.openxmlformats.org/drawingml/2006/table">
            <a:tbl>
              <a:tblPr/>
              <a:tblGrid>
                <a:gridCol w="1354319"/>
                <a:gridCol w="1354319"/>
                <a:gridCol w="1354319"/>
                <a:gridCol w="1354319"/>
                <a:gridCol w="1354319"/>
                <a:gridCol w="1354319"/>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6">
                              <a:lumMod val="75000"/>
                            </a:schemeClr>
                          </a:solidFill>
                          <a:latin typeface="Arial" panose="020B0604020202020204"/>
                          <a:ea typeface="Arial" panose="020B0604020202020204"/>
                        </a:rPr>
                        <a:t>Mens-cultuur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Samen-leving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518654382"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962946163" name="Right Arrow 607054044"/>
          <p:cNvSpPr/>
          <p:nvPr/>
        </p:nvSpPr>
        <p:spPr bwMode="auto">
          <a:xfrm rot="16199969">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48255577" name="Right Arrow 607054044"/>
          <p:cNvSpPr/>
          <p:nvPr/>
        </p:nvSpPr>
        <p:spPr bwMode="auto">
          <a:xfrm rot="5399976">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69226743" name="Right Arrow 607054044"/>
          <p:cNvSpPr/>
          <p:nvPr/>
        </p:nvSpPr>
        <p:spPr bwMode="auto">
          <a:xfrm rot="5399976">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0846284" name="Right Arrow 607054044"/>
          <p:cNvSpPr/>
          <p:nvPr/>
        </p:nvSpPr>
        <p:spPr bwMode="auto">
          <a:xfrm rot="5399976">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52879276" name="Right Arrow 490662483"/>
          <p:cNvSpPr/>
          <p:nvPr/>
        </p:nvSpPr>
        <p:spPr bwMode="auto">
          <a:xfrm rot="16199969">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7676105" name="Right Arrow 607054044"/>
          <p:cNvSpPr/>
          <p:nvPr/>
        </p:nvSpPr>
        <p:spPr bwMode="auto">
          <a:xfrm rot="16199969">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152251408" name="Right Arrow 607054044"/>
          <p:cNvSpPr/>
          <p:nvPr/>
        </p:nvSpPr>
        <p:spPr bwMode="auto">
          <a:xfrm rot="16199969">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31537857" name="Right Arrow 607054044"/>
          <p:cNvSpPr/>
          <p:nvPr/>
        </p:nvSpPr>
        <p:spPr bwMode="auto">
          <a:xfrm rot="5399976">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64102626" name="Right Arrow 607054044"/>
          <p:cNvSpPr/>
          <p:nvPr/>
        </p:nvSpPr>
        <p:spPr bwMode="auto">
          <a:xfrm rot="5399976">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61517180" name="Right Arrow 607054044"/>
          <p:cNvSpPr/>
          <p:nvPr/>
        </p:nvSpPr>
        <p:spPr bwMode="auto">
          <a:xfrm rot="5399976">
            <a:off x="5963400" y="4976279"/>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36571077" name="Right Arrow 490662483"/>
          <p:cNvSpPr/>
          <p:nvPr/>
        </p:nvSpPr>
        <p:spPr bwMode="auto">
          <a:xfrm rot="16199969">
            <a:off x="8640000" y="4976279"/>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17159017" name="Right Arrow 607054044"/>
          <p:cNvSpPr/>
          <p:nvPr/>
        </p:nvSpPr>
        <p:spPr bwMode="auto">
          <a:xfrm rot="16199969">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58962411" name="Right Arrow 607054044"/>
          <p:cNvSpPr/>
          <p:nvPr/>
        </p:nvSpPr>
        <p:spPr bwMode="auto">
          <a:xfrm rot="16199969">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87659791" name="Right Arrow 490662483"/>
          <p:cNvSpPr/>
          <p:nvPr/>
        </p:nvSpPr>
        <p:spPr bwMode="auto">
          <a:xfrm rot="16199969">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585639673" name="Right Arrow 607054044"/>
          <p:cNvSpPr/>
          <p:nvPr/>
        </p:nvSpPr>
        <p:spPr bwMode="auto">
          <a:xfrm rot="16199969">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69421994" name="Right Arrow 607054044"/>
          <p:cNvSpPr/>
          <p:nvPr/>
        </p:nvSpPr>
        <p:spPr bwMode="auto">
          <a:xfrm rot="16199969">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4848422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78484665"/>
                                        </p:tgtEl>
                                        <p:attrNameLst>
                                          <p:attrName>style.visibility</p:attrName>
                                        </p:attrNameLst>
                                      </p:cBhvr>
                                      <p:to>
                                        <p:strVal val="visible"/>
                                      </p:to>
                                    </p:set>
                                    <p:animEffect transition="in" filter="fade">
                                      <p:cBhvr>
                                        <p:cTn id="7" dur="1000"/>
                                        <p:tgtEl>
                                          <p:spTgt spid="978484665"/>
                                        </p:tgtEl>
                                      </p:cBhvr>
                                    </p:animEffect>
                                    <p:anim calcmode="lin" valueType="num">
                                      <p:cBhvr>
                                        <p:cTn id="8" dur="1000" fill="hold"/>
                                        <p:tgtEl>
                                          <p:spTgt spid="978484665"/>
                                        </p:tgtEl>
                                        <p:attrNameLst>
                                          <p:attrName>ppt_x</p:attrName>
                                        </p:attrNameLst>
                                      </p:cBhvr>
                                      <p:tavLst>
                                        <p:tav tm="0">
                                          <p:val>
                                            <p:strVal val="#ppt_x"/>
                                          </p:val>
                                        </p:tav>
                                        <p:tav tm="100000">
                                          <p:val>
                                            <p:strVal val="#ppt_x"/>
                                          </p:val>
                                        </p:tav>
                                      </p:tavLst>
                                    </p:anim>
                                    <p:anim calcmode="lin" valueType="num">
                                      <p:cBhvr>
                                        <p:cTn id="9" dur="1000" fill="hold"/>
                                        <p:tgtEl>
                                          <p:spTgt spid="9784846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3078110" name="PlaceHolder 2"/>
          <p:cNvSpPr>
            <a:spLocks noGrp="1"/>
          </p:cNvSpPr>
          <p:nvPr/>
        </p:nvSpPr>
        <p:spPr bwMode="auto">
          <a:xfrm>
            <a:off x="2268720" y="699840"/>
            <a:ext cx="9143640" cy="579600"/>
          </a:xfrm>
          <a:prstGeom prst="rect">
            <a:avLst/>
          </a:prstGeom>
          <a:noFill/>
          <a:ln w="0">
            <a:noFill/>
          </a:ln>
        </p:spPr>
        <p:txBody>
          <a:bodyPr vert="horz" lIns="91440" tIns="45720" rIns="91440" bIns="45720" numCol="1" spcCol="0" rtlCol="0" anchor="t">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Het tijdperk van de Ierse wereldorde !!!</a:t>
            </a:r>
            <a:endParaRPr lang="nl-NL" sz="1800" b="0" strike="noStrike" spc="0">
              <a:solidFill>
                <a:srgbClr val="000000"/>
              </a:solidFill>
              <a:latin typeface="Arial" panose="020B0604020202020204"/>
            </a:endParaRPr>
          </a:p>
        </p:txBody>
      </p:sp>
      <p:graphicFrame>
        <p:nvGraphicFramePr>
          <p:cNvPr id="1895232145" name="Table 157381384"/>
          <p:cNvGraphicFramePr/>
          <p:nvPr/>
        </p:nvGraphicFramePr>
        <p:xfrm>
          <a:off x="2779558" y="4101840"/>
          <a:ext cx="8127720" cy="89136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653213327" name="Text Box 649648240"/>
          <p:cNvSpPr/>
          <p:nvPr/>
        </p:nvSpPr>
        <p:spPr bwMode="auto">
          <a:xfrm>
            <a:off x="-43200" y="5342760"/>
            <a:ext cx="2690639"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333867455" name="Table 224003568"/>
          <p:cNvGraphicFramePr/>
          <p:nvPr/>
        </p:nvGraphicFramePr>
        <p:xfrm>
          <a:off x="2783160" y="2792517"/>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940490425" name="Table 756837648"/>
          <p:cNvGraphicFramePr/>
          <p:nvPr/>
        </p:nvGraphicFramePr>
        <p:xfrm>
          <a:off x="2775960" y="543744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848415720"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271240263"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78341628" name="Right Arrow 490662483"/>
          <p:cNvSpPr/>
          <p:nvPr/>
        </p:nvSpPr>
        <p:spPr bwMode="auto">
          <a:xfrm rot="16199932">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110101007" name="Right Arrow 607054044"/>
          <p:cNvSpPr/>
          <p:nvPr/>
        </p:nvSpPr>
        <p:spPr bwMode="auto">
          <a:xfrm rot="16199932">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514140848" name="Table 534441020"/>
          <p:cNvGraphicFramePr/>
          <p:nvPr/>
        </p:nvGraphicFramePr>
        <p:xfrm>
          <a:off x="2779558" y="144972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6">
                              <a:lumMod val="75000"/>
                            </a:schemeClr>
                          </a:solidFill>
                          <a:latin typeface="Arial" panose="020B0604020202020204"/>
                          <a:ea typeface="Arial" panose="020B0604020202020204"/>
                        </a:rPr>
                        <a:t>Mens-cultuur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Samen-leving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878687866"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304200663" name="Right Arrow 607054044"/>
          <p:cNvSpPr/>
          <p:nvPr/>
        </p:nvSpPr>
        <p:spPr bwMode="auto">
          <a:xfrm rot="16199932">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6492148" name="Right Arrow 607054044"/>
          <p:cNvSpPr/>
          <p:nvPr/>
        </p:nvSpPr>
        <p:spPr bwMode="auto">
          <a:xfrm rot="5399942">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43359406" name="Right Arrow 607054044"/>
          <p:cNvSpPr/>
          <p:nvPr/>
        </p:nvSpPr>
        <p:spPr bwMode="auto">
          <a:xfrm rot="5399942">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89071769" name="Right Arrow 607054044"/>
          <p:cNvSpPr/>
          <p:nvPr/>
        </p:nvSpPr>
        <p:spPr bwMode="auto">
          <a:xfrm rot="5399942">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63816772" name="Right Arrow 490662483"/>
          <p:cNvSpPr/>
          <p:nvPr/>
        </p:nvSpPr>
        <p:spPr bwMode="auto">
          <a:xfrm rot="16199932">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612994478" name="Right Arrow 607054044"/>
          <p:cNvSpPr/>
          <p:nvPr/>
        </p:nvSpPr>
        <p:spPr bwMode="auto">
          <a:xfrm rot="16199932">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33830552" name="Right Arrow 607054044"/>
          <p:cNvSpPr/>
          <p:nvPr/>
        </p:nvSpPr>
        <p:spPr bwMode="auto">
          <a:xfrm rot="16199932">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89139804" name="Right Arrow 607054044"/>
          <p:cNvSpPr/>
          <p:nvPr/>
        </p:nvSpPr>
        <p:spPr bwMode="auto">
          <a:xfrm rot="5399942">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99301426" name="Right Arrow 607054044"/>
          <p:cNvSpPr/>
          <p:nvPr/>
        </p:nvSpPr>
        <p:spPr bwMode="auto">
          <a:xfrm rot="5399942">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36693065" name="Right Arrow 607054044"/>
          <p:cNvSpPr/>
          <p:nvPr/>
        </p:nvSpPr>
        <p:spPr bwMode="auto">
          <a:xfrm rot="5399942">
            <a:off x="5963400" y="4976278"/>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37121883" name="Right Arrow 490662483"/>
          <p:cNvSpPr/>
          <p:nvPr/>
        </p:nvSpPr>
        <p:spPr bwMode="auto">
          <a:xfrm rot="16199932">
            <a:off x="8640000" y="4976278"/>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128094897" name="Right Arrow 607054044"/>
          <p:cNvSpPr/>
          <p:nvPr/>
        </p:nvSpPr>
        <p:spPr bwMode="auto">
          <a:xfrm rot="16199932">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25380453" name="Right Arrow 607054044"/>
          <p:cNvSpPr/>
          <p:nvPr/>
        </p:nvSpPr>
        <p:spPr bwMode="auto">
          <a:xfrm rot="16199932">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112187015" name="Right Arrow 490662483"/>
          <p:cNvSpPr/>
          <p:nvPr/>
        </p:nvSpPr>
        <p:spPr bwMode="auto">
          <a:xfrm rot="16199932">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6258148" name="Right Arrow 607054044"/>
          <p:cNvSpPr/>
          <p:nvPr/>
        </p:nvSpPr>
        <p:spPr bwMode="auto">
          <a:xfrm rot="16199932">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19395303" name="Right Arrow 607054044"/>
          <p:cNvSpPr/>
          <p:nvPr/>
        </p:nvSpPr>
        <p:spPr bwMode="auto">
          <a:xfrm rot="16199932">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49027942"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
        <p:nvSpPr>
          <p:cNvPr id="1679212617" name="Text Box 1679212616"/>
          <p:cNvSpPr txBox="1"/>
          <p:nvPr/>
        </p:nvSpPr>
        <p:spPr bwMode="auto">
          <a:xfrm>
            <a:off x="5191326" y="1028255"/>
            <a:ext cx="5848205" cy="30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400">
                <a:solidFill>
                  <a:srgbClr val="0070C0"/>
                </a:solidFill>
              </a:rPr>
              <a:t>“Irish Wisdom Preserved in Bible and Pyramids -- Conor MacDari 1923”</a:t>
            </a:r>
            <a:endParaRPr sz="1400">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3078110"/>
                                        </p:tgtEl>
                                        <p:attrNameLst>
                                          <p:attrName>style.visibility</p:attrName>
                                        </p:attrNameLst>
                                      </p:cBhvr>
                                      <p:to>
                                        <p:strVal val="visible"/>
                                      </p:to>
                                    </p:set>
                                    <p:animEffect transition="in" filter="fade">
                                      <p:cBhvr>
                                        <p:cTn id="7" dur="1000"/>
                                        <p:tgtEl>
                                          <p:spTgt spid="103078110"/>
                                        </p:tgtEl>
                                      </p:cBhvr>
                                    </p:animEffect>
                                    <p:anim calcmode="lin" valueType="num">
                                      <p:cBhvr>
                                        <p:cTn id="8" dur="1000" fill="hold"/>
                                        <p:tgtEl>
                                          <p:spTgt spid="103078110"/>
                                        </p:tgtEl>
                                        <p:attrNameLst>
                                          <p:attrName>ppt_x</p:attrName>
                                        </p:attrNameLst>
                                      </p:cBhvr>
                                      <p:tavLst>
                                        <p:tav tm="0">
                                          <p:val>
                                            <p:strVal val="#ppt_x"/>
                                          </p:val>
                                        </p:tav>
                                        <p:tav tm="100000">
                                          <p:val>
                                            <p:strVal val="#ppt_x"/>
                                          </p:val>
                                        </p:tav>
                                      </p:tavLst>
                                    </p:anim>
                                    <p:anim calcmode="lin" valueType="num">
                                      <p:cBhvr>
                                        <p:cTn id="9" dur="1000" fill="hold"/>
                                        <p:tgtEl>
                                          <p:spTgt spid="1030781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679212617"/>
                                        </p:tgtEl>
                                        <p:attrNameLst>
                                          <p:attrName>style.visibility</p:attrName>
                                        </p:attrNameLst>
                                      </p:cBhvr>
                                      <p:to>
                                        <p:strVal val="visible"/>
                                      </p:to>
                                    </p:set>
                                    <p:animEffect transition="in" filter="fade">
                                      <p:cBhvr>
                                        <p:cTn id="14" dur="1000"/>
                                        <p:tgtEl>
                                          <p:spTgt spid="1679212617"/>
                                        </p:tgtEl>
                                      </p:cBhvr>
                                    </p:animEffect>
                                    <p:anim calcmode="lin" valueType="num">
                                      <p:cBhvr>
                                        <p:cTn id="15" dur="1000" fill="hold"/>
                                        <p:tgtEl>
                                          <p:spTgt spid="1679212617"/>
                                        </p:tgtEl>
                                        <p:attrNameLst>
                                          <p:attrName>ppt_x</p:attrName>
                                        </p:attrNameLst>
                                      </p:cBhvr>
                                      <p:tavLst>
                                        <p:tav tm="0">
                                          <p:val>
                                            <p:strVal val="#ppt_x"/>
                                          </p:val>
                                        </p:tav>
                                        <p:tav tm="100000">
                                          <p:val>
                                            <p:strVal val="#ppt_x"/>
                                          </p:val>
                                        </p:tav>
                                      </p:tavLst>
                                    </p:anim>
                                    <p:anim calcmode="lin" valueType="num">
                                      <p:cBhvr>
                                        <p:cTn id="16" dur="1000" fill="hold"/>
                                        <p:tgtEl>
                                          <p:spTgt spid="16792126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57011669" name="PlaceHolder 2"/>
          <p:cNvSpPr>
            <a:spLocks noGrp="1"/>
          </p:cNvSpPr>
          <p:nvPr/>
        </p:nvSpPr>
        <p:spPr bwMode="auto">
          <a:xfrm>
            <a:off x="657225" y="699770"/>
            <a:ext cx="10754995" cy="579755"/>
          </a:xfrm>
          <a:prstGeom prst="rect">
            <a:avLst/>
          </a:prstGeom>
          <a:noFill/>
          <a:ln w="0">
            <a:noFill/>
          </a:ln>
        </p:spPr>
        <p:txBody>
          <a:bodyPr vertOverflow="overflow" horzOverflow="overflow" vert="horz" wrap="square" lIns="91440" tIns="45720" rIns="91440" bIns="45720" numCol="1" spcCol="0" rtlCol="0" fromWordArt="0" anchor="t" anchorCtr="0" forceAA="0" upright="0" compatLnSpc="0">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De roomse kerk en het engelse rijk vallen het Ierse wereldrijk aan ..</a:t>
            </a:r>
            <a:endParaRPr lang="nl-NL" sz="1800" b="0" strike="noStrike" spc="0">
              <a:solidFill>
                <a:srgbClr val="000000"/>
              </a:solidFill>
              <a:latin typeface="Arial" panose="020B0604020202020204"/>
            </a:endParaRPr>
          </a:p>
        </p:txBody>
      </p:sp>
      <p:graphicFrame>
        <p:nvGraphicFramePr>
          <p:cNvPr id="876979633" name="Table 157381384"/>
          <p:cNvGraphicFramePr/>
          <p:nvPr/>
        </p:nvGraphicFramePr>
        <p:xfrm>
          <a:off x="2779558" y="4101840"/>
          <a:ext cx="8127720" cy="89136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2080053759" name="Text Box 649648240"/>
          <p:cNvSpPr/>
          <p:nvPr/>
        </p:nvSpPr>
        <p:spPr bwMode="auto">
          <a:xfrm>
            <a:off x="-43200" y="5342760"/>
            <a:ext cx="2690639"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072200756" name="Table 224003568"/>
          <p:cNvGraphicFramePr/>
          <p:nvPr/>
        </p:nvGraphicFramePr>
        <p:xfrm>
          <a:off x="2783160" y="2792517"/>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582742444" name="Table 756837648"/>
          <p:cNvGraphicFramePr/>
          <p:nvPr/>
        </p:nvGraphicFramePr>
        <p:xfrm>
          <a:off x="2775960" y="543744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432418895"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36190249"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783448547" name="Right Arrow 490662483"/>
          <p:cNvSpPr/>
          <p:nvPr/>
        </p:nvSpPr>
        <p:spPr bwMode="auto">
          <a:xfrm rot="16199932">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10558102" name="Right Arrow 607054044"/>
          <p:cNvSpPr/>
          <p:nvPr/>
        </p:nvSpPr>
        <p:spPr bwMode="auto">
          <a:xfrm rot="16199932">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854564391" name="Table 534441020"/>
          <p:cNvGraphicFramePr/>
          <p:nvPr/>
        </p:nvGraphicFramePr>
        <p:xfrm>
          <a:off x="2779558" y="144972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6">
                              <a:lumMod val="75000"/>
                            </a:schemeClr>
                          </a:solidFill>
                          <a:latin typeface="Arial" panose="020B0604020202020204"/>
                          <a:ea typeface="Arial" panose="020B0604020202020204"/>
                        </a:rPr>
                        <a:t>Mens-cultuur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Samen-leving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1</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bl>
          </a:graphicData>
        </a:graphic>
      </p:graphicFrame>
      <p:sp>
        <p:nvSpPr>
          <p:cNvPr id="196031987"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927545634" name="Right Arrow 607054044"/>
          <p:cNvSpPr/>
          <p:nvPr/>
        </p:nvSpPr>
        <p:spPr bwMode="auto">
          <a:xfrm rot="16199932">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21234349" name="Right Arrow 607054044"/>
          <p:cNvSpPr/>
          <p:nvPr/>
        </p:nvSpPr>
        <p:spPr bwMode="auto">
          <a:xfrm rot="5399942">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18871245" name="Right Arrow 607054044"/>
          <p:cNvSpPr/>
          <p:nvPr/>
        </p:nvSpPr>
        <p:spPr bwMode="auto">
          <a:xfrm rot="5399942">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44069512" name="Right Arrow 607054044"/>
          <p:cNvSpPr/>
          <p:nvPr/>
        </p:nvSpPr>
        <p:spPr bwMode="auto">
          <a:xfrm rot="5399942">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75874738" name="Right Arrow 490662483"/>
          <p:cNvSpPr/>
          <p:nvPr/>
        </p:nvSpPr>
        <p:spPr bwMode="auto">
          <a:xfrm rot="16199932">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931934856" name="Right Arrow 607054044"/>
          <p:cNvSpPr/>
          <p:nvPr/>
        </p:nvSpPr>
        <p:spPr bwMode="auto">
          <a:xfrm rot="16199932">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0618801" name="Right Arrow 607054044"/>
          <p:cNvSpPr/>
          <p:nvPr/>
        </p:nvSpPr>
        <p:spPr bwMode="auto">
          <a:xfrm rot="16199932">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4246701" name="Right Arrow 607054044"/>
          <p:cNvSpPr/>
          <p:nvPr/>
        </p:nvSpPr>
        <p:spPr bwMode="auto">
          <a:xfrm rot="5399942">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52527443" name="Right Arrow 607054044"/>
          <p:cNvSpPr/>
          <p:nvPr/>
        </p:nvSpPr>
        <p:spPr bwMode="auto">
          <a:xfrm rot="5399942">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543610360" name="Right Arrow 607054044"/>
          <p:cNvSpPr/>
          <p:nvPr/>
        </p:nvSpPr>
        <p:spPr bwMode="auto">
          <a:xfrm rot="5399942">
            <a:off x="5963400" y="4976278"/>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05624962" name="Right Arrow 490662483"/>
          <p:cNvSpPr/>
          <p:nvPr/>
        </p:nvSpPr>
        <p:spPr bwMode="auto">
          <a:xfrm rot="16199932">
            <a:off x="8640000" y="4976278"/>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785453133" name="Right Arrow 607054044"/>
          <p:cNvSpPr/>
          <p:nvPr/>
        </p:nvSpPr>
        <p:spPr bwMode="auto">
          <a:xfrm rot="16199932">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40374222" name="Right Arrow 607054044"/>
          <p:cNvSpPr/>
          <p:nvPr/>
        </p:nvSpPr>
        <p:spPr bwMode="auto">
          <a:xfrm rot="16199932">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90411995" name="Right Arrow 490662483"/>
          <p:cNvSpPr/>
          <p:nvPr/>
        </p:nvSpPr>
        <p:spPr bwMode="auto">
          <a:xfrm rot="16199932">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727441130" name="Right Arrow 607054044"/>
          <p:cNvSpPr/>
          <p:nvPr/>
        </p:nvSpPr>
        <p:spPr bwMode="auto">
          <a:xfrm rot="16199932">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77286002" name="Right Arrow 607054044"/>
          <p:cNvSpPr/>
          <p:nvPr/>
        </p:nvSpPr>
        <p:spPr bwMode="auto">
          <a:xfrm rot="16199932">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60794680" name="PlaceHolder 1"/>
          <p:cNvSpPr>
            <a:spLocks noGrp="1"/>
          </p:cNvSpPr>
          <p:nvPr/>
        </p:nvSpPr>
        <p:spPr bwMode="auto">
          <a:xfrm>
            <a:off x="656590" y="5715"/>
            <a:ext cx="10755630" cy="692785"/>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rgbClr val="C00000"/>
                </a:solidFill>
                <a:latin typeface="Arial Black" panose="020B0A04020102020204"/>
                <a:ea typeface="Arial Black" panose="020B0A04020102020204"/>
              </a:rPr>
              <a:t>Negativiteit</a:t>
            </a:r>
            <a:r>
              <a:rPr lang="nl-NL" sz="4500" b="0" strike="noStrike" spc="0">
                <a:solidFill>
                  <a:schemeClr val="accent1">
                    <a:lumMod val="75000"/>
                  </a:schemeClr>
                </a:solidFill>
                <a:latin typeface="Arial Black" panose="020B0A04020102020204"/>
                <a:ea typeface="Arial Black" panose="020B0A04020102020204"/>
              </a:rPr>
              <a:t> is essentieel voor bewustzijnsgroei</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7011669"/>
                                        </p:tgtEl>
                                        <p:attrNameLst>
                                          <p:attrName>style.visibility</p:attrName>
                                        </p:attrNameLst>
                                      </p:cBhvr>
                                      <p:to>
                                        <p:strVal val="visible"/>
                                      </p:to>
                                    </p:set>
                                    <p:animEffect transition="in" filter="fade">
                                      <p:cBhvr>
                                        <p:cTn id="7" dur="1000"/>
                                        <p:tgtEl>
                                          <p:spTgt spid="357011669"/>
                                        </p:tgtEl>
                                      </p:cBhvr>
                                    </p:animEffect>
                                    <p:anim calcmode="lin" valueType="num">
                                      <p:cBhvr>
                                        <p:cTn id="8" dur="1000" fill="hold"/>
                                        <p:tgtEl>
                                          <p:spTgt spid="357011669"/>
                                        </p:tgtEl>
                                        <p:attrNameLst>
                                          <p:attrName>ppt_x</p:attrName>
                                        </p:attrNameLst>
                                      </p:cBhvr>
                                      <p:tavLst>
                                        <p:tav tm="0">
                                          <p:val>
                                            <p:strVal val="#ppt_x"/>
                                          </p:val>
                                        </p:tav>
                                        <p:tav tm="100000">
                                          <p:val>
                                            <p:strVal val="#ppt_x"/>
                                          </p:val>
                                        </p:tav>
                                      </p:tavLst>
                                    </p:anim>
                                    <p:anim calcmode="lin" valueType="num">
                                      <p:cBhvr>
                                        <p:cTn id="9" dur="1000" fill="hold"/>
                                        <p:tgtEl>
                                          <p:spTgt spid="3570116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43140229" name="PlaceHolder 2"/>
          <p:cNvSpPr>
            <a:spLocks noGrp="1"/>
          </p:cNvSpPr>
          <p:nvPr/>
        </p:nvSpPr>
        <p:spPr bwMode="auto">
          <a:xfrm>
            <a:off x="2268720" y="699840"/>
            <a:ext cx="9143640" cy="579600"/>
          </a:xfrm>
          <a:prstGeom prst="rect">
            <a:avLst/>
          </a:prstGeom>
          <a:noFill/>
          <a:ln w="0">
            <a:noFill/>
          </a:ln>
        </p:spPr>
        <p:txBody>
          <a:bodyPr vert="horz" lIns="91440" tIns="45720" rIns="91440" bIns="45720" numCol="1" spcCol="0" rtlCol="0" anchor="t">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Conflicten en chaos zijn essentieel voor groei ...</a:t>
            </a:r>
            <a:endParaRPr lang="nl-NL" sz="1800" b="0" strike="noStrike" spc="0">
              <a:solidFill>
                <a:srgbClr val="000000"/>
              </a:solidFill>
              <a:latin typeface="Arial" panose="020B0604020202020204"/>
            </a:endParaRPr>
          </a:p>
        </p:txBody>
      </p:sp>
      <p:graphicFrame>
        <p:nvGraphicFramePr>
          <p:cNvPr id="1939285986" name="Table 157381384"/>
          <p:cNvGraphicFramePr/>
          <p:nvPr/>
        </p:nvGraphicFramePr>
        <p:xfrm>
          <a:off x="2779558" y="4101840"/>
          <a:ext cx="8127720" cy="89136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286272025" name="Text Box 649648240"/>
          <p:cNvSpPr/>
          <p:nvPr/>
        </p:nvSpPr>
        <p:spPr bwMode="auto">
          <a:xfrm>
            <a:off x="-43200" y="5342760"/>
            <a:ext cx="2690639"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09612623" name="Table 224003568"/>
          <p:cNvGraphicFramePr/>
          <p:nvPr/>
        </p:nvGraphicFramePr>
        <p:xfrm>
          <a:off x="2783160" y="2792517"/>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948792167" name="Table 756837648"/>
          <p:cNvGraphicFramePr/>
          <p:nvPr/>
        </p:nvGraphicFramePr>
        <p:xfrm>
          <a:off x="2775960" y="543744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602453978"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746685065"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068302744" name="Right Arrow 490662483"/>
          <p:cNvSpPr/>
          <p:nvPr/>
        </p:nvSpPr>
        <p:spPr bwMode="auto">
          <a:xfrm rot="16199932">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170068180" name="Right Arrow 607054044"/>
          <p:cNvSpPr/>
          <p:nvPr/>
        </p:nvSpPr>
        <p:spPr bwMode="auto">
          <a:xfrm rot="16199932">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824978847" name="Table 534441020"/>
          <p:cNvGraphicFramePr/>
          <p:nvPr/>
        </p:nvGraphicFramePr>
        <p:xfrm>
          <a:off x="2779558" y="144972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r>
                        <a:t>conflict</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c>
                  <a:txBody>
                    <a:bodyPr/>
                    <a:p>
                      <a:pPr>
                        <a:defRPr/>
                      </a:pPr>
                      <a:r>
                        <a:t>chaos</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lgn="ctr">
                        <a:lnSpc>
                          <a:spcPct val="100000"/>
                        </a:lnSpc>
                        <a:defRPr/>
                      </a:pPr>
                      <a:r>
                        <a:rPr lang="nl-NL" sz="1350" b="0" strike="noStrike" spc="0">
                          <a:solidFill>
                            <a:schemeClr val="accent5"/>
                          </a:solidFill>
                          <a:latin typeface="Arial" panose="020B0604020202020204"/>
                          <a:ea typeface="Arial" panose="020B0604020202020204"/>
                        </a:rPr>
                        <a:t>3</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2</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4</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0" strike="noStrike" spc="0">
                          <a:solidFill>
                            <a:schemeClr val="accent5"/>
                          </a:solidFill>
                          <a:latin typeface="Arial" panose="020B0604020202020204"/>
                          <a:ea typeface="Arial" panose="020B0604020202020204"/>
                        </a:rPr>
                        <a:t>5</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a:solidFill>
                          <a:srgbClr val="FFFF00"/>
                        </a:solidFill>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endParaRPr>
                        <a:solidFill>
                          <a:srgbClr val="FFFF00"/>
                        </a:solidFill>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r>
            </a:tbl>
          </a:graphicData>
        </a:graphic>
      </p:graphicFrame>
      <p:sp>
        <p:nvSpPr>
          <p:cNvPr id="1090202582"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696112493" name="Right Arrow 607054044"/>
          <p:cNvSpPr/>
          <p:nvPr/>
        </p:nvSpPr>
        <p:spPr bwMode="auto">
          <a:xfrm rot="16199932">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470448787" name="Right Arrow 607054044"/>
          <p:cNvSpPr/>
          <p:nvPr/>
        </p:nvSpPr>
        <p:spPr bwMode="auto">
          <a:xfrm rot="5399942">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41094518" name="Right Arrow 607054044"/>
          <p:cNvSpPr/>
          <p:nvPr/>
        </p:nvSpPr>
        <p:spPr bwMode="auto">
          <a:xfrm rot="5399942">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4342188" name="Right Arrow 607054044"/>
          <p:cNvSpPr/>
          <p:nvPr/>
        </p:nvSpPr>
        <p:spPr bwMode="auto">
          <a:xfrm rot="5399942">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111540520" name="Right Arrow 490662483"/>
          <p:cNvSpPr/>
          <p:nvPr/>
        </p:nvSpPr>
        <p:spPr bwMode="auto">
          <a:xfrm rot="16199932">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676687829" name="Right Arrow 607054044"/>
          <p:cNvSpPr/>
          <p:nvPr/>
        </p:nvSpPr>
        <p:spPr bwMode="auto">
          <a:xfrm rot="16199932">
            <a:off x="3268800" y="366948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21503714" name="Right Arrow 607054044"/>
          <p:cNvSpPr/>
          <p:nvPr/>
        </p:nvSpPr>
        <p:spPr bwMode="auto">
          <a:xfrm rot="16199932">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35235542" name="Right Arrow 607054044"/>
          <p:cNvSpPr/>
          <p:nvPr/>
        </p:nvSpPr>
        <p:spPr bwMode="auto">
          <a:xfrm rot="5399942">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035713745" name="Right Arrow 607054044"/>
          <p:cNvSpPr/>
          <p:nvPr/>
        </p:nvSpPr>
        <p:spPr bwMode="auto">
          <a:xfrm rot="5399942">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74618325" name="Right Arrow 607054044"/>
          <p:cNvSpPr/>
          <p:nvPr/>
        </p:nvSpPr>
        <p:spPr bwMode="auto">
          <a:xfrm rot="5399942">
            <a:off x="5963400" y="4976278"/>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4211551" name="Right Arrow 490662483"/>
          <p:cNvSpPr/>
          <p:nvPr/>
        </p:nvSpPr>
        <p:spPr bwMode="auto">
          <a:xfrm rot="16199932">
            <a:off x="8640000" y="4976278"/>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059765145" name="Right Arrow 607054044"/>
          <p:cNvSpPr/>
          <p:nvPr/>
        </p:nvSpPr>
        <p:spPr bwMode="auto">
          <a:xfrm rot="16199932">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21389126" name="Right Arrow 607054044"/>
          <p:cNvSpPr/>
          <p:nvPr/>
        </p:nvSpPr>
        <p:spPr bwMode="auto">
          <a:xfrm rot="16199932">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27756116" name="Right Arrow 490662483"/>
          <p:cNvSpPr/>
          <p:nvPr/>
        </p:nvSpPr>
        <p:spPr bwMode="auto">
          <a:xfrm rot="16199932">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580033" name="Right Arrow 607054044"/>
          <p:cNvSpPr/>
          <p:nvPr/>
        </p:nvSpPr>
        <p:spPr bwMode="auto">
          <a:xfrm rot="16199932">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81213488" name="Right Arrow 607054044"/>
          <p:cNvSpPr/>
          <p:nvPr/>
        </p:nvSpPr>
        <p:spPr bwMode="auto">
          <a:xfrm rot="16199932">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60794680" name="PlaceHolder 1"/>
          <p:cNvSpPr>
            <a:spLocks noGrp="1"/>
          </p:cNvSpPr>
          <p:nvPr/>
        </p:nvSpPr>
        <p:spPr bwMode="auto">
          <a:xfrm>
            <a:off x="656590" y="5715"/>
            <a:ext cx="10755630" cy="692785"/>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rgbClr val="C00000"/>
                </a:solidFill>
                <a:latin typeface="Arial Black" panose="020B0A04020102020204"/>
                <a:ea typeface="Arial Black" panose="020B0A04020102020204"/>
              </a:rPr>
              <a:t>Negativiteit</a:t>
            </a:r>
            <a:r>
              <a:rPr lang="nl-NL" sz="4500" b="0" strike="noStrike" spc="0">
                <a:solidFill>
                  <a:schemeClr val="accent1">
                    <a:lumMod val="75000"/>
                  </a:schemeClr>
                </a:solidFill>
                <a:latin typeface="Arial Black" panose="020B0A04020102020204"/>
                <a:ea typeface="Arial Black" panose="020B0A04020102020204"/>
              </a:rPr>
              <a:t> is essentieel voor bewustzijnsgroei</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43140229"/>
                                        </p:tgtEl>
                                        <p:attrNameLst>
                                          <p:attrName>style.visibility</p:attrName>
                                        </p:attrNameLst>
                                      </p:cBhvr>
                                      <p:to>
                                        <p:strVal val="visible"/>
                                      </p:to>
                                    </p:set>
                                    <p:animEffect transition="in" filter="fade">
                                      <p:cBhvr>
                                        <p:cTn id="7" dur="1000"/>
                                        <p:tgtEl>
                                          <p:spTgt spid="1343140229"/>
                                        </p:tgtEl>
                                      </p:cBhvr>
                                    </p:animEffect>
                                    <p:anim calcmode="lin" valueType="num">
                                      <p:cBhvr>
                                        <p:cTn id="8" dur="1000" fill="hold"/>
                                        <p:tgtEl>
                                          <p:spTgt spid="1343140229"/>
                                        </p:tgtEl>
                                        <p:attrNameLst>
                                          <p:attrName>ppt_x</p:attrName>
                                        </p:attrNameLst>
                                      </p:cBhvr>
                                      <p:tavLst>
                                        <p:tav tm="0">
                                          <p:val>
                                            <p:strVal val="#ppt_x"/>
                                          </p:val>
                                        </p:tav>
                                        <p:tav tm="100000">
                                          <p:val>
                                            <p:strVal val="#ppt_x"/>
                                          </p:val>
                                        </p:tav>
                                      </p:tavLst>
                                    </p:anim>
                                    <p:anim calcmode="lin" valueType="num">
                                      <p:cBhvr>
                                        <p:cTn id="9" dur="1000" fill="hold"/>
                                        <p:tgtEl>
                                          <p:spTgt spid="13431402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76883341" name="PlaceHolder 2"/>
          <p:cNvSpPr>
            <a:spLocks noGrp="1"/>
          </p:cNvSpPr>
          <p:nvPr/>
        </p:nvSpPr>
        <p:spPr bwMode="auto">
          <a:xfrm>
            <a:off x="2268720" y="699839"/>
            <a:ext cx="9143640" cy="452684"/>
          </a:xfrm>
          <a:prstGeom prst="rect">
            <a:avLst/>
          </a:prstGeom>
          <a:noFill/>
          <a:ln w="0">
            <a:noFill/>
          </a:ln>
        </p:spPr>
        <p:txBody>
          <a:bodyPr vertOverflow="overflow" horzOverflow="overflow" vert="horz" wrap="square" lIns="91440" tIns="45720" rIns="91440" bIns="45720" numCol="1" spcCol="0" rtlCol="0" fromWordArt="0" anchor="t" anchorCtr="0" forceAA="0" upright="0" compatLnSpc="0">
            <a:normAutofit fontScale="90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Het scheppend vermogen wordt ondermijnd  ...</a:t>
            </a:r>
            <a:endParaRPr lang="nl-NL" sz="1800" b="0" strike="noStrike" spc="0">
              <a:solidFill>
                <a:srgbClr val="000000"/>
              </a:solidFill>
              <a:latin typeface="Arial" panose="020B0604020202020204"/>
            </a:endParaRPr>
          </a:p>
        </p:txBody>
      </p:sp>
      <p:graphicFrame>
        <p:nvGraphicFramePr>
          <p:cNvPr id="567339032" name="Table 157381384"/>
          <p:cNvGraphicFramePr/>
          <p:nvPr/>
        </p:nvGraphicFramePr>
        <p:xfrm>
          <a:off x="2779558" y="4101840"/>
          <a:ext cx="8127720" cy="89136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322240847" name="Text Box 649648240"/>
          <p:cNvSpPr/>
          <p:nvPr/>
        </p:nvSpPr>
        <p:spPr bwMode="auto">
          <a:xfrm>
            <a:off x="-43200" y="5342760"/>
            <a:ext cx="2690639"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723192626" name="Table 224003568"/>
          <p:cNvGraphicFramePr/>
          <p:nvPr/>
        </p:nvGraphicFramePr>
        <p:xfrm>
          <a:off x="2783160" y="2792517"/>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251332274" name="Table 756837648"/>
          <p:cNvGraphicFramePr/>
          <p:nvPr/>
        </p:nvGraphicFramePr>
        <p:xfrm>
          <a:off x="2775960" y="543744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782348149"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1318216638"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590291771" name="Right Arrow 490662483"/>
          <p:cNvSpPr/>
          <p:nvPr/>
        </p:nvSpPr>
        <p:spPr bwMode="auto">
          <a:xfrm rot="16199932">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02666481" name="Right Arrow 607054044"/>
          <p:cNvSpPr/>
          <p:nvPr/>
        </p:nvSpPr>
        <p:spPr bwMode="auto">
          <a:xfrm rot="16199932">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392025816" name="Table 534441020"/>
          <p:cNvGraphicFramePr/>
          <p:nvPr/>
        </p:nvGraphicFramePr>
        <p:xfrm>
          <a:off x="2779558" y="1449720"/>
          <a:ext cx="8127720" cy="892080"/>
        </p:xfrm>
        <a:graphic>
          <a:graphicData uri="http://schemas.openxmlformats.org/drawingml/2006/table">
            <a:tbl>
              <a:tblPr/>
              <a:tblGrid>
                <a:gridCol w="1354318"/>
                <a:gridCol w="1354318"/>
                <a:gridCol w="1354318"/>
                <a:gridCol w="1354318"/>
                <a:gridCol w="1354318"/>
                <a:gridCol w="1354318"/>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orde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r>
                        <a:t>conflict</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c>
                  <a:txBody>
                    <a:bodyPr/>
                    <a:p>
                      <a:pPr>
                        <a:defRPr/>
                      </a:pPr>
                      <a:r>
                        <a:t>chaos</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r>
            </a:tbl>
          </a:graphicData>
        </a:graphic>
      </p:graphicFrame>
      <p:sp>
        <p:nvSpPr>
          <p:cNvPr id="1118260934"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2000635342" name="Right Arrow 607054044"/>
          <p:cNvSpPr/>
          <p:nvPr/>
        </p:nvSpPr>
        <p:spPr bwMode="auto">
          <a:xfrm rot="16199932">
            <a:off x="10022040" y="234972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808719140" name="Right Arrow 607054044"/>
          <p:cNvSpPr/>
          <p:nvPr/>
        </p:nvSpPr>
        <p:spPr bwMode="auto">
          <a:xfrm rot="5399942">
            <a:off x="4629960" y="232992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547192091" name="Right Arrow 607054044"/>
          <p:cNvSpPr/>
          <p:nvPr/>
        </p:nvSpPr>
        <p:spPr bwMode="auto">
          <a:xfrm rot="5399942">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7483462" name="Right Arrow 607054044"/>
          <p:cNvSpPr/>
          <p:nvPr/>
        </p:nvSpPr>
        <p:spPr bwMode="auto">
          <a:xfrm rot="5399942">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377484213" name="Right Arrow 490662483"/>
          <p:cNvSpPr/>
          <p:nvPr/>
        </p:nvSpPr>
        <p:spPr bwMode="auto">
          <a:xfrm rot="16199932">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326338156" name="Right Arrow 607054044"/>
          <p:cNvSpPr/>
          <p:nvPr/>
        </p:nvSpPr>
        <p:spPr bwMode="auto">
          <a:xfrm rot="16199932">
            <a:off x="3268800" y="3673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826912435" name="Right Arrow 607054044"/>
          <p:cNvSpPr/>
          <p:nvPr/>
        </p:nvSpPr>
        <p:spPr bwMode="auto">
          <a:xfrm rot="16199932">
            <a:off x="3268800" y="234540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23659653" name="Right Arrow 607054044"/>
          <p:cNvSpPr/>
          <p:nvPr/>
        </p:nvSpPr>
        <p:spPr bwMode="auto">
          <a:xfrm rot="5399942">
            <a:off x="5963400" y="232992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669176509" name="Right Arrow 607054044"/>
          <p:cNvSpPr/>
          <p:nvPr/>
        </p:nvSpPr>
        <p:spPr bwMode="auto">
          <a:xfrm rot="5399942">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92194924" name="Right Arrow 607054044"/>
          <p:cNvSpPr/>
          <p:nvPr/>
        </p:nvSpPr>
        <p:spPr bwMode="auto">
          <a:xfrm rot="5399942">
            <a:off x="5963400" y="4976278"/>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903255766" name="Right Arrow 490662483"/>
          <p:cNvSpPr/>
          <p:nvPr/>
        </p:nvSpPr>
        <p:spPr bwMode="auto">
          <a:xfrm rot="16199932">
            <a:off x="8640000" y="4976278"/>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250573890" name="Right Arrow 607054044"/>
          <p:cNvSpPr/>
          <p:nvPr/>
        </p:nvSpPr>
        <p:spPr bwMode="auto">
          <a:xfrm rot="16199932">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85418302" name="Right Arrow 607054044"/>
          <p:cNvSpPr/>
          <p:nvPr/>
        </p:nvSpPr>
        <p:spPr bwMode="auto">
          <a:xfrm rot="16199932">
            <a:off x="8640000" y="23432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52258552" name="Right Arrow 490662483"/>
          <p:cNvSpPr/>
          <p:nvPr/>
        </p:nvSpPr>
        <p:spPr bwMode="auto">
          <a:xfrm rot="16199932">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283626428" name="Right Arrow 607054044"/>
          <p:cNvSpPr/>
          <p:nvPr/>
        </p:nvSpPr>
        <p:spPr bwMode="auto">
          <a:xfrm rot="16199932">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950417041" name="Right Arrow 607054044"/>
          <p:cNvSpPr/>
          <p:nvPr/>
        </p:nvSpPr>
        <p:spPr bwMode="auto">
          <a:xfrm rot="16199932">
            <a:off x="7310520" y="233676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060794680" name="PlaceHolder 1"/>
          <p:cNvSpPr>
            <a:spLocks noGrp="1"/>
          </p:cNvSpPr>
          <p:nvPr/>
        </p:nvSpPr>
        <p:spPr bwMode="auto">
          <a:xfrm>
            <a:off x="656590" y="5715"/>
            <a:ext cx="10755630" cy="692785"/>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rgbClr val="C00000"/>
                </a:solidFill>
                <a:latin typeface="Arial Black" panose="020B0A04020102020204"/>
                <a:ea typeface="Arial Black" panose="020B0A04020102020204"/>
              </a:rPr>
              <a:t>Negativiteit</a:t>
            </a:r>
            <a:r>
              <a:rPr lang="nl-NL" sz="4500" b="0" strike="noStrike" spc="0">
                <a:solidFill>
                  <a:schemeClr val="accent1">
                    <a:lumMod val="75000"/>
                  </a:schemeClr>
                </a:solidFill>
                <a:latin typeface="Arial Black" panose="020B0A04020102020204"/>
                <a:ea typeface="Arial Black" panose="020B0A04020102020204"/>
              </a:rPr>
              <a:t> is essentieel voor bewustzijnsgroei</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76883341"/>
                                        </p:tgtEl>
                                        <p:attrNameLst>
                                          <p:attrName>style.visibility</p:attrName>
                                        </p:attrNameLst>
                                      </p:cBhvr>
                                      <p:to>
                                        <p:strVal val="visible"/>
                                      </p:to>
                                    </p:set>
                                    <p:animEffect transition="in" filter="fade">
                                      <p:cBhvr>
                                        <p:cTn id="7" dur="1000"/>
                                        <p:tgtEl>
                                          <p:spTgt spid="1076883341"/>
                                        </p:tgtEl>
                                      </p:cBhvr>
                                    </p:animEffect>
                                    <p:anim calcmode="lin" valueType="num">
                                      <p:cBhvr>
                                        <p:cTn id="8" dur="1000" fill="hold"/>
                                        <p:tgtEl>
                                          <p:spTgt spid="1076883341"/>
                                        </p:tgtEl>
                                        <p:attrNameLst>
                                          <p:attrName>ppt_x</p:attrName>
                                        </p:attrNameLst>
                                      </p:cBhvr>
                                      <p:tavLst>
                                        <p:tav tm="0">
                                          <p:val>
                                            <p:strVal val="#ppt_x"/>
                                          </p:val>
                                        </p:tav>
                                        <p:tav tm="100000">
                                          <p:val>
                                            <p:strVal val="#ppt_x"/>
                                          </p:val>
                                        </p:tav>
                                      </p:tavLst>
                                    </p:anim>
                                    <p:anim calcmode="lin" valueType="num">
                                      <p:cBhvr>
                                        <p:cTn id="9" dur="1000" fill="hold"/>
                                        <p:tgtEl>
                                          <p:spTgt spid="107688334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4" fill="hold" grpId="0" nodeType="clickEffect">
                                  <p:stCondLst>
                                    <p:cond delay="0"/>
                                  </p:stCondLst>
                                  <p:childTnLst>
                                    <p:anim calcmode="lin" valueType="num">
                                      <p:cBhvr additive="base">
                                        <p:cTn id="13" dur="500"/>
                                        <p:tgtEl>
                                          <p:spTgt spid="826912435"/>
                                        </p:tgtEl>
                                        <p:attrNameLst>
                                          <p:attrName>ppt_x</p:attrName>
                                        </p:attrNameLst>
                                      </p:cBhvr>
                                      <p:tavLst>
                                        <p:tav tm="0">
                                          <p:val>
                                            <p:strVal val="ppt_x"/>
                                          </p:val>
                                        </p:tav>
                                        <p:tav tm="100000">
                                          <p:val>
                                            <p:strVal val="ppt_x"/>
                                          </p:val>
                                        </p:tav>
                                      </p:tavLst>
                                    </p:anim>
                                    <p:anim calcmode="lin" valueType="num">
                                      <p:cBhvr additive="base">
                                        <p:cTn id="14" dur="500"/>
                                        <p:tgtEl>
                                          <p:spTgt spid="826912435"/>
                                        </p:tgtEl>
                                        <p:attrNameLst>
                                          <p:attrName>ppt_y</p:attrName>
                                        </p:attrNameLst>
                                      </p:cBhvr>
                                      <p:tavLst>
                                        <p:tav tm="0">
                                          <p:val>
                                            <p:strVal val="ppt_y"/>
                                          </p:val>
                                        </p:tav>
                                        <p:tav tm="100000">
                                          <p:val>
                                            <p:strVal val="1+ppt_h/2"/>
                                          </p:val>
                                        </p:tav>
                                      </p:tavLst>
                                    </p:anim>
                                    <p:set>
                                      <p:cBhvr>
                                        <p:cTn id="15" dur="1" fill="hold">
                                          <p:stCondLst>
                                            <p:cond delay="499"/>
                                          </p:stCondLst>
                                        </p:cTn>
                                        <p:tgtEl>
                                          <p:spTgt spid="826912435"/>
                                        </p:tgtEl>
                                        <p:attrNameLst>
                                          <p:attrName>style.visibility</p:attrName>
                                        </p:attrNameLst>
                                      </p:cBhvr>
                                      <p:to>
                                        <p:strVal val="hidden"/>
                                      </p:to>
                                    </p:set>
                                  </p:childTnLst>
                                </p:cTn>
                              </p:par>
                              <p:par>
                                <p:cTn id="16" presetID="2" presetClass="exit" presetSubtype="4" fill="hold" grpId="0" nodeType="withEffect">
                                  <p:stCondLst>
                                    <p:cond delay="0"/>
                                  </p:stCondLst>
                                  <p:childTnLst>
                                    <p:anim calcmode="lin" valueType="num">
                                      <p:cBhvr additive="base">
                                        <p:cTn id="17" dur="500"/>
                                        <p:tgtEl>
                                          <p:spTgt spid="1808719140"/>
                                        </p:tgtEl>
                                        <p:attrNameLst>
                                          <p:attrName>ppt_x</p:attrName>
                                        </p:attrNameLst>
                                      </p:cBhvr>
                                      <p:tavLst>
                                        <p:tav tm="0">
                                          <p:val>
                                            <p:strVal val="ppt_x"/>
                                          </p:val>
                                        </p:tav>
                                        <p:tav tm="100000">
                                          <p:val>
                                            <p:strVal val="ppt_x"/>
                                          </p:val>
                                        </p:tav>
                                      </p:tavLst>
                                    </p:anim>
                                    <p:anim calcmode="lin" valueType="num">
                                      <p:cBhvr additive="base">
                                        <p:cTn id="18" dur="500"/>
                                        <p:tgtEl>
                                          <p:spTgt spid="1808719140"/>
                                        </p:tgtEl>
                                        <p:attrNameLst>
                                          <p:attrName>ppt_y</p:attrName>
                                        </p:attrNameLst>
                                      </p:cBhvr>
                                      <p:tavLst>
                                        <p:tav tm="0">
                                          <p:val>
                                            <p:strVal val="ppt_y"/>
                                          </p:val>
                                        </p:tav>
                                        <p:tav tm="100000">
                                          <p:val>
                                            <p:strVal val="1+ppt_h/2"/>
                                          </p:val>
                                        </p:tav>
                                      </p:tavLst>
                                    </p:anim>
                                    <p:set>
                                      <p:cBhvr>
                                        <p:cTn id="19" dur="1" fill="hold">
                                          <p:stCondLst>
                                            <p:cond delay="499"/>
                                          </p:stCondLst>
                                        </p:cTn>
                                        <p:tgtEl>
                                          <p:spTgt spid="1808719140"/>
                                        </p:tgtEl>
                                        <p:attrNameLst>
                                          <p:attrName>style.visibility</p:attrName>
                                        </p:attrNameLst>
                                      </p:cBhvr>
                                      <p:to>
                                        <p:strVal val="hidden"/>
                                      </p:to>
                                    </p:set>
                                  </p:childTnLst>
                                </p:cTn>
                              </p:par>
                              <p:par>
                                <p:cTn id="20" presetID="2" presetClass="exit" presetSubtype="4" fill="hold" grpId="0" nodeType="withEffect">
                                  <p:stCondLst>
                                    <p:cond delay="0"/>
                                  </p:stCondLst>
                                  <p:childTnLst>
                                    <p:anim calcmode="lin" valueType="num">
                                      <p:cBhvr additive="base">
                                        <p:cTn id="21" dur="500"/>
                                        <p:tgtEl>
                                          <p:spTgt spid="723659653"/>
                                        </p:tgtEl>
                                        <p:attrNameLst>
                                          <p:attrName>ppt_x</p:attrName>
                                        </p:attrNameLst>
                                      </p:cBhvr>
                                      <p:tavLst>
                                        <p:tav tm="0">
                                          <p:val>
                                            <p:strVal val="ppt_x"/>
                                          </p:val>
                                        </p:tav>
                                        <p:tav tm="100000">
                                          <p:val>
                                            <p:strVal val="ppt_x"/>
                                          </p:val>
                                        </p:tav>
                                      </p:tavLst>
                                    </p:anim>
                                    <p:anim calcmode="lin" valueType="num">
                                      <p:cBhvr additive="base">
                                        <p:cTn id="22" dur="500"/>
                                        <p:tgtEl>
                                          <p:spTgt spid="723659653"/>
                                        </p:tgtEl>
                                        <p:attrNameLst>
                                          <p:attrName>ppt_y</p:attrName>
                                        </p:attrNameLst>
                                      </p:cBhvr>
                                      <p:tavLst>
                                        <p:tav tm="0">
                                          <p:val>
                                            <p:strVal val="ppt_y"/>
                                          </p:val>
                                        </p:tav>
                                        <p:tav tm="100000">
                                          <p:val>
                                            <p:strVal val="1+ppt_h/2"/>
                                          </p:val>
                                        </p:tav>
                                      </p:tavLst>
                                    </p:anim>
                                    <p:set>
                                      <p:cBhvr>
                                        <p:cTn id="23" dur="1" fill="hold">
                                          <p:stCondLst>
                                            <p:cond delay="499"/>
                                          </p:stCondLst>
                                        </p:cTn>
                                        <p:tgtEl>
                                          <p:spTgt spid="723659653"/>
                                        </p:tgtEl>
                                        <p:attrNameLst>
                                          <p:attrName>style.visibility</p:attrName>
                                        </p:attrNameLst>
                                      </p:cBhvr>
                                      <p:to>
                                        <p:strVal val="hidden"/>
                                      </p:to>
                                    </p:set>
                                  </p:childTnLst>
                                </p:cTn>
                              </p:par>
                              <p:par>
                                <p:cTn id="24" presetID="2" presetClass="exit" presetSubtype="4" fill="hold" grpId="0" nodeType="withEffect">
                                  <p:stCondLst>
                                    <p:cond delay="0"/>
                                  </p:stCondLst>
                                  <p:childTnLst>
                                    <p:anim calcmode="lin" valueType="num">
                                      <p:cBhvr additive="base">
                                        <p:cTn id="25" dur="500"/>
                                        <p:tgtEl>
                                          <p:spTgt spid="1950417041"/>
                                        </p:tgtEl>
                                        <p:attrNameLst>
                                          <p:attrName>ppt_x</p:attrName>
                                        </p:attrNameLst>
                                      </p:cBhvr>
                                      <p:tavLst>
                                        <p:tav tm="0">
                                          <p:val>
                                            <p:strVal val="ppt_x"/>
                                          </p:val>
                                        </p:tav>
                                        <p:tav tm="100000">
                                          <p:val>
                                            <p:strVal val="ppt_x"/>
                                          </p:val>
                                        </p:tav>
                                      </p:tavLst>
                                    </p:anim>
                                    <p:anim calcmode="lin" valueType="num">
                                      <p:cBhvr additive="base">
                                        <p:cTn id="26" dur="500"/>
                                        <p:tgtEl>
                                          <p:spTgt spid="1950417041"/>
                                        </p:tgtEl>
                                        <p:attrNameLst>
                                          <p:attrName>ppt_y</p:attrName>
                                        </p:attrNameLst>
                                      </p:cBhvr>
                                      <p:tavLst>
                                        <p:tav tm="0">
                                          <p:val>
                                            <p:strVal val="ppt_y"/>
                                          </p:val>
                                        </p:tav>
                                        <p:tav tm="100000">
                                          <p:val>
                                            <p:strVal val="1+ppt_h/2"/>
                                          </p:val>
                                        </p:tav>
                                      </p:tavLst>
                                    </p:anim>
                                    <p:set>
                                      <p:cBhvr>
                                        <p:cTn id="27" dur="1" fill="hold">
                                          <p:stCondLst>
                                            <p:cond delay="499"/>
                                          </p:stCondLst>
                                        </p:cTn>
                                        <p:tgtEl>
                                          <p:spTgt spid="1950417041"/>
                                        </p:tgtEl>
                                        <p:attrNameLst>
                                          <p:attrName>style.visibility</p:attrName>
                                        </p:attrNameLst>
                                      </p:cBhvr>
                                      <p:to>
                                        <p:strVal val="hidden"/>
                                      </p:to>
                                    </p:set>
                                  </p:childTnLst>
                                </p:cTn>
                              </p:par>
                              <p:par>
                                <p:cTn id="28" presetID="2" presetClass="exit" presetSubtype="4" fill="hold" grpId="0" nodeType="withEffect">
                                  <p:stCondLst>
                                    <p:cond delay="0"/>
                                  </p:stCondLst>
                                  <p:childTnLst>
                                    <p:anim calcmode="lin" valueType="num">
                                      <p:cBhvr additive="base">
                                        <p:cTn id="29" dur="500"/>
                                        <p:tgtEl>
                                          <p:spTgt spid="685418302"/>
                                        </p:tgtEl>
                                        <p:attrNameLst>
                                          <p:attrName>ppt_x</p:attrName>
                                        </p:attrNameLst>
                                      </p:cBhvr>
                                      <p:tavLst>
                                        <p:tav tm="0">
                                          <p:val>
                                            <p:strVal val="ppt_x"/>
                                          </p:val>
                                        </p:tav>
                                        <p:tav tm="100000">
                                          <p:val>
                                            <p:strVal val="ppt_x"/>
                                          </p:val>
                                        </p:tav>
                                      </p:tavLst>
                                    </p:anim>
                                    <p:anim calcmode="lin" valueType="num">
                                      <p:cBhvr additive="base">
                                        <p:cTn id="30" dur="500"/>
                                        <p:tgtEl>
                                          <p:spTgt spid="685418302"/>
                                        </p:tgtEl>
                                        <p:attrNameLst>
                                          <p:attrName>ppt_y</p:attrName>
                                        </p:attrNameLst>
                                      </p:cBhvr>
                                      <p:tavLst>
                                        <p:tav tm="0">
                                          <p:val>
                                            <p:strVal val="ppt_y"/>
                                          </p:val>
                                        </p:tav>
                                        <p:tav tm="100000">
                                          <p:val>
                                            <p:strVal val="1+ppt_h/2"/>
                                          </p:val>
                                        </p:tav>
                                      </p:tavLst>
                                    </p:anim>
                                    <p:set>
                                      <p:cBhvr>
                                        <p:cTn id="31" dur="1" fill="hold">
                                          <p:stCondLst>
                                            <p:cond delay="499"/>
                                          </p:stCondLst>
                                        </p:cTn>
                                        <p:tgtEl>
                                          <p:spTgt spid="685418302"/>
                                        </p:tgtEl>
                                        <p:attrNameLst>
                                          <p:attrName>style.visibility</p:attrName>
                                        </p:attrNameLst>
                                      </p:cBhvr>
                                      <p:to>
                                        <p:strVal val="hidden"/>
                                      </p:to>
                                    </p:set>
                                  </p:childTnLst>
                                </p:cTn>
                              </p:par>
                              <p:par>
                                <p:cTn id="32" presetID="2" presetClass="exit" presetSubtype="4" fill="hold" grpId="0" nodeType="withEffect">
                                  <p:stCondLst>
                                    <p:cond delay="0"/>
                                  </p:stCondLst>
                                  <p:childTnLst>
                                    <p:anim calcmode="lin" valueType="num">
                                      <p:cBhvr additive="base">
                                        <p:cTn id="33" dur="500"/>
                                        <p:tgtEl>
                                          <p:spTgt spid="2000635342"/>
                                        </p:tgtEl>
                                        <p:attrNameLst>
                                          <p:attrName>ppt_x</p:attrName>
                                        </p:attrNameLst>
                                      </p:cBhvr>
                                      <p:tavLst>
                                        <p:tav tm="0">
                                          <p:val>
                                            <p:strVal val="ppt_x"/>
                                          </p:val>
                                        </p:tav>
                                        <p:tav tm="100000">
                                          <p:val>
                                            <p:strVal val="ppt_x"/>
                                          </p:val>
                                        </p:tav>
                                      </p:tavLst>
                                    </p:anim>
                                    <p:anim calcmode="lin" valueType="num">
                                      <p:cBhvr additive="base">
                                        <p:cTn id="34" dur="500"/>
                                        <p:tgtEl>
                                          <p:spTgt spid="2000635342"/>
                                        </p:tgtEl>
                                        <p:attrNameLst>
                                          <p:attrName>ppt_y</p:attrName>
                                        </p:attrNameLst>
                                      </p:cBhvr>
                                      <p:tavLst>
                                        <p:tav tm="0">
                                          <p:val>
                                            <p:strVal val="ppt_y"/>
                                          </p:val>
                                        </p:tav>
                                        <p:tav tm="100000">
                                          <p:val>
                                            <p:strVal val="1+ppt_h/2"/>
                                          </p:val>
                                        </p:tav>
                                      </p:tavLst>
                                    </p:anim>
                                    <p:set>
                                      <p:cBhvr>
                                        <p:cTn id="35" dur="1" fill="hold">
                                          <p:stCondLst>
                                            <p:cond delay="499"/>
                                          </p:stCondLst>
                                        </p:cTn>
                                        <p:tgtEl>
                                          <p:spTgt spid="20006353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42021768" name="PlaceHolder 2"/>
          <p:cNvSpPr>
            <a:spLocks noGrp="1"/>
          </p:cNvSpPr>
          <p:nvPr/>
        </p:nvSpPr>
        <p:spPr bwMode="auto">
          <a:xfrm>
            <a:off x="2268720" y="699837"/>
            <a:ext cx="9143640" cy="452683"/>
          </a:xfrm>
          <a:prstGeom prst="rect">
            <a:avLst/>
          </a:prstGeom>
          <a:noFill/>
          <a:ln w="0">
            <a:noFill/>
          </a:ln>
        </p:spPr>
        <p:txBody>
          <a:bodyPr vertOverflow="overflow" horzOverflow="overflow" vert="horz" wrap="square" lIns="91440" tIns="45720" rIns="91440" bIns="45720" numCol="1" spcCol="0" rtlCol="0" fromWordArt="0" anchor="t" anchorCtr="0" forceAA="0" upright="0" compatLnSpc="0">
            <a:normAutofit fontScale="90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i="0" u="none" strike="noStrike" cap="none" spc="0">
                <a:solidFill>
                  <a:srgbClr val="0070C0"/>
                </a:solidFill>
                <a:latin typeface="Arial" panose="020B0604020202020204"/>
                <a:ea typeface="Arial" panose="020B0604020202020204"/>
                <a:cs typeface="Arial" panose="020B0604020202020204"/>
              </a:rPr>
              <a:t>De </a:t>
            </a:r>
            <a:r>
              <a:rPr lang="nl-NL" sz="2600" b="0" i="0" u="none" strike="noStrike" cap="none" spc="0">
                <a:solidFill>
                  <a:srgbClr val="C00000"/>
                </a:solidFill>
                <a:latin typeface="Arial" panose="020B0604020202020204"/>
                <a:ea typeface="Arial" panose="020B0604020202020204"/>
                <a:cs typeface="Arial" panose="020B0604020202020204"/>
              </a:rPr>
              <a:t>mentale parasiet</a:t>
            </a:r>
            <a:r>
              <a:rPr lang="nl-NL" sz="2600" b="0" i="0" u="none" strike="noStrike" cap="none" spc="0">
                <a:solidFill>
                  <a:srgbClr val="0070C0"/>
                </a:solidFill>
                <a:latin typeface="Arial" panose="020B0604020202020204"/>
                <a:ea typeface="Arial" panose="020B0604020202020204"/>
                <a:cs typeface="Arial" panose="020B0604020202020204"/>
              </a:rPr>
              <a:t> is geboren  ...</a:t>
            </a:r>
            <a:endParaRPr lang="nl-NL" sz="1800" b="0" strike="noStrike" spc="0">
              <a:solidFill>
                <a:srgbClr val="000000"/>
              </a:solidFill>
              <a:latin typeface="Arial" panose="020B0604020202020204"/>
            </a:endParaRPr>
          </a:p>
        </p:txBody>
      </p:sp>
      <p:graphicFrame>
        <p:nvGraphicFramePr>
          <p:cNvPr id="1322517090" name="Table 157381384"/>
          <p:cNvGraphicFramePr/>
          <p:nvPr/>
        </p:nvGraphicFramePr>
        <p:xfrm>
          <a:off x="2779557" y="4101840"/>
          <a:ext cx="8127720" cy="891360"/>
        </p:xfrm>
        <a:graphic>
          <a:graphicData uri="http://schemas.openxmlformats.org/drawingml/2006/table">
            <a:tbl>
              <a:tblPr/>
              <a:tblGrid>
                <a:gridCol w="1354317"/>
                <a:gridCol w="1354317"/>
                <a:gridCol w="1354317"/>
                <a:gridCol w="1354317"/>
                <a:gridCol w="1354317"/>
                <a:gridCol w="1354317"/>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deductie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moraliteit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empathie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respect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cultuur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betekenis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sp>
        <p:nvSpPr>
          <p:cNvPr id="1388097458" name="Text Box 649648240"/>
          <p:cNvSpPr/>
          <p:nvPr/>
        </p:nvSpPr>
        <p:spPr bwMode="auto">
          <a:xfrm>
            <a:off x="-43200" y="5342760"/>
            <a:ext cx="2690638"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Zijns-wereld:</a:t>
            </a:r>
            <a:endParaRPr lang="nl-NL" sz="1800" b="0" strike="noStrike" spc="0">
              <a:solidFill>
                <a:srgbClr val="000000"/>
              </a:solidFill>
              <a:latin typeface="Arial" panose="020B0604020202020204"/>
            </a:endParaRPr>
          </a:p>
          <a:p>
            <a:pPr>
              <a:lnSpc>
                <a:spcPct val="100000"/>
              </a:lnSpc>
              <a:defRPr/>
            </a:pPr>
            <a:r>
              <a:rPr lang="nl-NL" sz="1800" b="0" strike="noStrike" spc="0">
                <a:solidFill>
                  <a:srgbClr val="000000"/>
                </a:solidFill>
                <a:latin typeface="Arial" panose="020B0604020202020204"/>
                <a:ea typeface="Arial" panose="020B0604020202020204"/>
              </a:rPr>
              <a:t>ervaren</a:t>
            </a:r>
            <a:endParaRPr lang="nl-NL" sz="1800" b="0" strike="noStrike" spc="0">
              <a:solidFill>
                <a:srgbClr val="000000"/>
              </a:solidFill>
              <a:latin typeface="Arial" panose="020B0604020202020204"/>
            </a:endParaRPr>
          </a:p>
        </p:txBody>
      </p:sp>
      <p:graphicFrame>
        <p:nvGraphicFramePr>
          <p:cNvPr id="1557738912" name="Table 224003568"/>
          <p:cNvGraphicFramePr/>
          <p:nvPr/>
        </p:nvGraphicFramePr>
        <p:xfrm>
          <a:off x="2783160" y="2792516"/>
          <a:ext cx="8127720" cy="892080"/>
        </p:xfrm>
        <a:graphic>
          <a:graphicData uri="http://schemas.openxmlformats.org/drawingml/2006/table">
            <a:tbl>
              <a:tblPr/>
              <a:tblGrid>
                <a:gridCol w="1354317"/>
                <a:gridCol w="1354317"/>
                <a:gridCol w="1354317"/>
                <a:gridCol w="1354317"/>
                <a:gridCol w="1354317"/>
                <a:gridCol w="1354317"/>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traditie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hierarchie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samenwerken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beschaving</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taal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inzicht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naam</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8EBF4"/>
                    </a:solidFill>
                  </a:tcPr>
                </a:tc>
              </a:tr>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begrip</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structuur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Werk verdelen </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verhaal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CFD5E9"/>
                    </a:solidFill>
                  </a:tcPr>
                </a:tc>
              </a:tr>
            </a:tbl>
          </a:graphicData>
        </a:graphic>
      </p:graphicFrame>
      <p:graphicFrame>
        <p:nvGraphicFramePr>
          <p:cNvPr id="1791335185" name="Table 756837648"/>
          <p:cNvGraphicFramePr/>
          <p:nvPr/>
        </p:nvGraphicFramePr>
        <p:xfrm>
          <a:off x="2775960" y="5437440"/>
          <a:ext cx="8127720" cy="892080"/>
        </p:xfrm>
        <a:graphic>
          <a:graphicData uri="http://schemas.openxmlformats.org/drawingml/2006/table">
            <a:tbl>
              <a:tblPr/>
              <a:tblGrid>
                <a:gridCol w="1354317"/>
                <a:gridCol w="1354317"/>
                <a:gridCol w="1354317"/>
                <a:gridCol w="1354317"/>
                <a:gridCol w="1354317"/>
                <a:gridCol w="1354317"/>
              </a:tblGrid>
              <a:tr h="297000">
                <a:tc>
                  <a:txBody>
                    <a:bodyPr/>
                    <a:p>
                      <a:pPr algn="ctr">
                        <a:lnSpc>
                          <a:spcPct val="100000"/>
                        </a:lnSpc>
                        <a:defRPr/>
                      </a:pPr>
                      <a:r>
                        <a:rPr lang="nl-NL" sz="1350" b="0" strike="noStrike" spc="0">
                          <a:solidFill>
                            <a:schemeClr val="dk1"/>
                          </a:solidFill>
                          <a:latin typeface="Arial" panose="020B0604020202020204"/>
                          <a:ea typeface="Arial" panose="020B0604020202020204"/>
                        </a:rPr>
                        <a:t>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eerbaar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mens</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energie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dynamiek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leven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afhankelijk</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EBF1E8"/>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c>
                  <a:txBody>
                    <a:bodyPr/>
                    <a:p>
                      <a:pPr algn="ctr">
                        <a:lnSpc>
                          <a:spcPct val="100000"/>
                        </a:lnSpc>
                        <a:defRPr/>
                      </a:pPr>
                      <a:r>
                        <a:rPr lang="nl-NL" sz="1350" b="0" strike="noStrike" spc="0">
                          <a:solidFill>
                            <a:schemeClr val="dk1"/>
                          </a:solidFill>
                          <a:latin typeface="Arial" panose="020B0604020202020204"/>
                          <a:ea typeface="Arial" panose="020B0604020202020204"/>
                        </a:rPr>
                        <a:t>Heel zijn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D4E2CF"/>
                    </a:solidFill>
                  </a:tcPr>
                </a:tc>
              </a:tr>
            </a:tbl>
          </a:graphicData>
        </a:graphic>
      </p:graphicFrame>
      <p:sp>
        <p:nvSpPr>
          <p:cNvPr id="1385984491" name="Text Box 1050405432"/>
          <p:cNvSpPr/>
          <p:nvPr/>
        </p:nvSpPr>
        <p:spPr bwMode="auto">
          <a:xfrm>
            <a:off x="-39600" y="4007160"/>
            <a:ext cx="290304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Onderzoekend concept</a:t>
            </a:r>
            <a:endParaRPr lang="nl-NL" sz="1800" b="0" strike="noStrike" spc="0">
              <a:solidFill>
                <a:srgbClr val="000000"/>
              </a:solidFill>
              <a:latin typeface="Arial" panose="020B0604020202020204"/>
            </a:endParaRPr>
          </a:p>
        </p:txBody>
      </p:sp>
      <p:sp>
        <p:nvSpPr>
          <p:cNvPr id="892053216" name="Text Box 1911021590"/>
          <p:cNvSpPr/>
          <p:nvPr/>
        </p:nvSpPr>
        <p:spPr bwMode="auto">
          <a:xfrm>
            <a:off x="-36000" y="2745720"/>
            <a:ext cx="273996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Duidend concept</a:t>
            </a:r>
            <a:endParaRPr lang="nl-NL" sz="1800" b="0" strike="noStrike" spc="0">
              <a:solidFill>
                <a:srgbClr val="000000"/>
              </a:solidFill>
              <a:latin typeface="Arial" panose="020B0604020202020204"/>
            </a:endParaRPr>
          </a:p>
        </p:txBody>
      </p:sp>
      <p:sp>
        <p:nvSpPr>
          <p:cNvPr id="1365737449" name="Right Arrow 490662483"/>
          <p:cNvSpPr/>
          <p:nvPr/>
        </p:nvSpPr>
        <p:spPr bwMode="auto">
          <a:xfrm rot="16199896">
            <a:off x="10022040" y="498276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06486045" name="Right Arrow 607054044"/>
          <p:cNvSpPr/>
          <p:nvPr/>
        </p:nvSpPr>
        <p:spPr bwMode="auto">
          <a:xfrm rot="16199896">
            <a:off x="10022040" y="3673440"/>
            <a:ext cx="384120" cy="431280"/>
          </a:xfrm>
          <a:prstGeom prst="rightArrow">
            <a:avLst>
              <a:gd name="adj1" fmla="val 50000"/>
              <a:gd name="adj2" fmla="val 50000"/>
            </a:avLst>
          </a:prstGeom>
          <a:solidFill>
            <a:schemeClr val="accent1">
              <a:lumMod val="20000"/>
              <a:lumOff val="8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graphicFrame>
        <p:nvGraphicFramePr>
          <p:cNvPr id="197554586" name="Table 534441020"/>
          <p:cNvGraphicFramePr/>
          <p:nvPr/>
        </p:nvGraphicFramePr>
        <p:xfrm>
          <a:off x="2779557" y="1449720"/>
          <a:ext cx="8127720" cy="892080"/>
        </p:xfrm>
        <a:graphic>
          <a:graphicData uri="http://schemas.openxmlformats.org/drawingml/2006/table">
            <a:tbl>
              <a:tblPr/>
              <a:tblGrid>
                <a:gridCol w="1354317"/>
                <a:gridCol w="1354317"/>
                <a:gridCol w="1354317"/>
                <a:gridCol w="1354317"/>
                <a:gridCol w="1354317"/>
                <a:gridCol w="1354317"/>
              </a:tblGrid>
              <a:tr h="297000">
                <a:tc>
                  <a:txBody>
                    <a:bodyPr/>
                    <a:p>
                      <a:pPr algn="ctr">
                        <a:lnSpc>
                          <a:spcPct val="100000"/>
                        </a:lnSpc>
                        <a:defRPr/>
                      </a:pPr>
                      <a:r>
                        <a:rPr lang="nl-NL" sz="1350" b="1" strike="noStrike" spc="0">
                          <a:solidFill>
                            <a:srgbClr val="C00000"/>
                          </a:solidFill>
                          <a:latin typeface="Arial" panose="020B0604020202020204"/>
                          <a:ea typeface="Arial" panose="020B0604020202020204"/>
                        </a:rPr>
                        <a:t>abductie</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B050"/>
                          </a:solidFill>
                          <a:latin typeface="Arial" panose="020B0604020202020204"/>
                          <a:ea typeface="Arial" panose="020B0604020202020204"/>
                        </a:rPr>
                        <a:t>vertrouwen</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ZIEL</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chemeClr val="accent5"/>
                          </a:solidFill>
                          <a:latin typeface="Arial" panose="020B0604020202020204"/>
                          <a:ea typeface="Arial" panose="020B0604020202020204"/>
                        </a:rPr>
                        <a:t>Zijns geest</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r>
                        <a:t>conflict</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c>
                  <a:txBody>
                    <a:bodyPr/>
                    <a:p>
                      <a:pPr>
                        <a:defRPr/>
                      </a:pPr>
                      <a:r>
                        <a:t>chaos</a:t>
                      </a: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2">
                        <a:lumMod val="20000"/>
                        <a:lumOff val="80000"/>
                      </a:schemeClr>
                    </a:solidFill>
                  </a:tcPr>
                </a:tc>
              </a:tr>
              <a:tr h="297000">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lgn="ctr">
                        <a:lnSpc>
                          <a:spcPct val="100000"/>
                        </a:lnSpc>
                        <a:defRPr/>
                      </a:pPr>
                      <a:r>
                        <a:rPr lang="nl-NL" sz="1350" b="1" strike="noStrike" spc="0">
                          <a:solidFill>
                            <a:srgbClr val="0070C0"/>
                          </a:solidFill>
                          <a:latin typeface="Arial" panose="020B0604020202020204"/>
                          <a:ea typeface="Arial" panose="020B0604020202020204"/>
                        </a:rPr>
                        <a:t>in-Richter</a:t>
                      </a:r>
                      <a:endParaRPr lang="nl-NL" sz="1350" b="0" strike="noStrike" spc="0">
                        <a:solidFill>
                          <a:srgbClr val="000000"/>
                        </a:solidFill>
                        <a:latin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endParaRPr lang="nl-NL" sz="1350" b="0" strike="noStrike" spc="0">
                        <a:solidFill>
                          <a:schemeClr val="dk1"/>
                        </a:solidFill>
                        <a:latin typeface="Arial" panose="020B0604020202020204"/>
                        <a:ea typeface="Arial" panose="020B0604020202020204"/>
                      </a:endParaR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chemeClr val="accent1">
                        <a:lumMod val="40000"/>
                        <a:lumOff val="60000"/>
                      </a:schemeClr>
                    </a:solidFill>
                  </a:tcPr>
                </a:tc>
              </a:tr>
              <a:tr h="297000">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c>
                  <a:txBody>
                    <a:bodyPr/>
                    <a:p>
                      <a:pPr>
                        <a:defRPr/>
                      </a:pPr>
                    </a:p>
                  </a:txBody>
                  <a:tcPr anchor="t">
                    <a:lnL w="12240" algn="ctr">
                      <a:solidFill>
                        <a:srgbClr val="FFFFFF"/>
                      </a:solidFill>
                    </a:lnL>
                    <a:lnR w="12240" algn="ctr">
                      <a:solidFill>
                        <a:srgbClr val="FFFFFF"/>
                      </a:solidFill>
                    </a:lnR>
                    <a:lnT w="12240" algn="ctr">
                      <a:solidFill>
                        <a:srgbClr val="FFFFFF"/>
                      </a:solidFill>
                    </a:lnT>
                    <a:lnB w="12240" algn="ctr">
                      <a:solidFill>
                        <a:srgbClr val="FFFFFF"/>
                      </a:solidFill>
                    </a:lnB>
                    <a:solidFill>
                      <a:srgbClr val="FF0000"/>
                    </a:solidFill>
                  </a:tcPr>
                </a:tc>
              </a:tr>
            </a:tbl>
          </a:graphicData>
        </a:graphic>
      </p:graphicFrame>
      <p:sp>
        <p:nvSpPr>
          <p:cNvPr id="718743320" name="Text Box 1564504166"/>
          <p:cNvSpPr/>
          <p:nvPr/>
        </p:nvSpPr>
        <p:spPr bwMode="auto">
          <a:xfrm>
            <a:off x="-36000" y="1406160"/>
            <a:ext cx="3013200" cy="640440"/>
          </a:xfrm>
          <a:prstGeom prst="rect">
            <a:avLst/>
          </a:prstGeom>
          <a:noFill/>
          <a:ln w="0">
            <a:noFill/>
          </a:ln>
        </p:spPr>
        <p:style>
          <a:lnRef idx="0">
            <a:srgbClr val="FFFFFF"/>
          </a:lnRef>
          <a:fillRef idx="0">
            <a:srgbClr val="FFFFFF"/>
          </a:fillRef>
          <a:effectRef idx="0">
            <a:srgbClr val="FFFFFF"/>
          </a:effectRef>
          <a:fontRef idx="minor"/>
        </p:style>
        <p:txBody>
          <a:bodyPr vertOverflow="overflow" horzOverflow="overflow" numCol="1" spcCol="0" anchor="t">
            <a:spAutoFit/>
          </a:bodyPr>
          <a:p>
            <a:pPr>
              <a:lnSpc>
                <a:spcPct val="100000"/>
              </a:lnSpc>
              <a:defRPr/>
            </a:pPr>
            <a:r>
              <a:rPr lang="nl-NL" sz="1800" b="0" strike="noStrike" spc="0">
                <a:solidFill>
                  <a:srgbClr val="000000"/>
                </a:solidFill>
                <a:latin typeface="Arial" panose="020B0604020202020204"/>
                <a:ea typeface="Arial" panose="020B0604020202020204"/>
              </a:rPr>
              <a:t>Ziels-wereld:</a:t>
            </a:r>
            <a:endParaRPr lang="nl-NL" sz="1800" b="0" strike="noStrike" spc="0">
              <a:solidFill>
                <a:srgbClr val="000000"/>
              </a:solidFill>
              <a:latin typeface="Arial" panose="020B0604020202020204"/>
            </a:endParaRPr>
          </a:p>
          <a:p>
            <a:pPr>
              <a:lnSpc>
                <a:spcPct val="100000"/>
              </a:lnSpc>
              <a:defRPr/>
            </a:pPr>
            <a:r>
              <a:rPr lang="nl-NL" sz="1800" b="1" strike="noStrike" spc="0">
                <a:solidFill>
                  <a:srgbClr val="0070C0"/>
                </a:solidFill>
                <a:latin typeface="Arial" panose="020B0604020202020204"/>
                <a:ea typeface="Arial" panose="020B0604020202020204"/>
              </a:rPr>
              <a:t>Scheppend concept</a:t>
            </a:r>
            <a:endParaRPr lang="nl-NL" sz="1800" b="0" strike="noStrike" spc="0">
              <a:solidFill>
                <a:srgbClr val="000000"/>
              </a:solidFill>
              <a:latin typeface="Arial" panose="020B0604020202020204"/>
            </a:endParaRPr>
          </a:p>
        </p:txBody>
      </p:sp>
      <p:sp>
        <p:nvSpPr>
          <p:cNvPr id="1062112926" name="Right Arrow 607054044"/>
          <p:cNvSpPr/>
          <p:nvPr/>
        </p:nvSpPr>
        <p:spPr bwMode="auto">
          <a:xfrm rot="5399909">
            <a:off x="4629960" y="36730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416995722" name="Right Arrow 607054044"/>
          <p:cNvSpPr/>
          <p:nvPr/>
        </p:nvSpPr>
        <p:spPr bwMode="auto">
          <a:xfrm rot="5399909">
            <a:off x="4629960" y="4981680"/>
            <a:ext cx="384120" cy="431280"/>
          </a:xfrm>
          <a:prstGeom prst="rightArrow">
            <a:avLst>
              <a:gd name="adj1" fmla="val 50000"/>
              <a:gd name="adj2" fmla="val 50000"/>
            </a:avLst>
          </a:prstGeom>
          <a:solidFill>
            <a:schemeClr val="accent6">
              <a:lumMod val="40000"/>
              <a:lumOff val="6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399205251" name="Right Arrow 490662483"/>
          <p:cNvSpPr/>
          <p:nvPr/>
        </p:nvSpPr>
        <p:spPr bwMode="auto">
          <a:xfrm rot="16199896">
            <a:off x="3268800" y="4978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433162909" name="Right Arrow 607054044"/>
          <p:cNvSpPr/>
          <p:nvPr/>
        </p:nvSpPr>
        <p:spPr bwMode="auto">
          <a:xfrm rot="16199896">
            <a:off x="3268800" y="3673440"/>
            <a:ext cx="384120" cy="431280"/>
          </a:xfrm>
          <a:prstGeom prst="rightArrow">
            <a:avLst>
              <a:gd name="adj1" fmla="val 50000"/>
              <a:gd name="adj2" fmla="val 50000"/>
            </a:avLst>
          </a:prstGeom>
          <a:solidFill>
            <a:schemeClr val="accent6">
              <a:lumMod val="75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673734306" name="Right Arrow 607054044"/>
          <p:cNvSpPr/>
          <p:nvPr/>
        </p:nvSpPr>
        <p:spPr bwMode="auto">
          <a:xfrm rot="5399909">
            <a:off x="5963400" y="3673080"/>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765883185" name="Right Arrow 607054044"/>
          <p:cNvSpPr/>
          <p:nvPr/>
        </p:nvSpPr>
        <p:spPr bwMode="auto">
          <a:xfrm rot="5399909">
            <a:off x="5963400" y="4976277"/>
            <a:ext cx="384120" cy="431280"/>
          </a:xfrm>
          <a:prstGeom prst="rightArrow">
            <a:avLst>
              <a:gd name="adj1" fmla="val 50000"/>
              <a:gd name="adj2" fmla="val 50000"/>
            </a:avLst>
          </a:prstGeom>
          <a:solidFill>
            <a:srgbClr val="5B9BD5"/>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275826550" name="Right Arrow 490662483"/>
          <p:cNvSpPr/>
          <p:nvPr/>
        </p:nvSpPr>
        <p:spPr bwMode="auto">
          <a:xfrm rot="16199896">
            <a:off x="8640000" y="4976277"/>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196673940" name="Right Arrow 607054044"/>
          <p:cNvSpPr/>
          <p:nvPr/>
        </p:nvSpPr>
        <p:spPr bwMode="auto">
          <a:xfrm rot="16199896">
            <a:off x="8640000" y="366732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1217959151" name="Right Arrow 490662483"/>
          <p:cNvSpPr/>
          <p:nvPr/>
        </p:nvSpPr>
        <p:spPr bwMode="auto">
          <a:xfrm rot="16199896">
            <a:off x="7310520" y="496980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defRPr/>
            </a:pPr>
            <a:endParaRPr lang="nl-NL" sz="1800" b="0" strike="noStrike" spc="0">
              <a:solidFill>
                <a:srgbClr val="000000"/>
              </a:solidFill>
              <a:latin typeface="Arial" panose="020B0604020202020204"/>
            </a:endParaRPr>
          </a:p>
        </p:txBody>
      </p:sp>
      <p:sp>
        <p:nvSpPr>
          <p:cNvPr id="1476946349" name="Right Arrow 607054044"/>
          <p:cNvSpPr/>
          <p:nvPr/>
        </p:nvSpPr>
        <p:spPr bwMode="auto">
          <a:xfrm rot="16199896">
            <a:off x="7310520" y="3660840"/>
            <a:ext cx="384120" cy="431280"/>
          </a:xfrm>
          <a:prstGeom prst="rightArrow">
            <a:avLst>
              <a:gd name="adj1" fmla="val 50000"/>
              <a:gd name="adj2" fmla="val 50000"/>
            </a:avLst>
          </a:prstGeom>
          <a:solidFill>
            <a:schemeClr val="accent4">
              <a:lumMod val="60000"/>
              <a:lumOff val="40000"/>
            </a:schemeClr>
          </a:solidFill>
          <a:ln>
            <a:solidFill>
              <a:srgbClr val="43729D"/>
            </a:solidFill>
          </a:ln>
        </p:spPr>
        <p:style>
          <a:lnRef idx="2">
            <a:schemeClr val="accent1">
              <a:shade val="50000"/>
            </a:schemeClr>
          </a:lnRef>
          <a:fillRef idx="1">
            <a:schemeClr val="accent1"/>
          </a:fillRef>
          <a:effectRef idx="0">
            <a:schemeClr val="accent1"/>
          </a:effectRef>
          <a:fontRef idx="minor"/>
        </p:style>
        <p:txBody>
          <a:bodyPr lIns="90000" tIns="45000" rIns="90000" bIns="45000" anchor="t">
            <a:noAutofit/>
          </a:bodyPr>
          <a:p>
            <a:pPr algn="ctr">
              <a:lnSpc>
                <a:spcPct val="100000"/>
              </a:lnSpc>
              <a:defRPr/>
            </a:pPr>
            <a:endParaRPr lang="nl-NL" sz="1800" b="0" strike="noStrike" spc="0">
              <a:solidFill>
                <a:schemeClr val="lt1"/>
              </a:solidFill>
              <a:latin typeface="Arial" panose="020B0604020202020204"/>
              <a:ea typeface="Arial" panose="020B0604020202020204"/>
            </a:endParaRPr>
          </a:p>
        </p:txBody>
      </p:sp>
      <p:sp>
        <p:nvSpPr>
          <p:cNvPr id="559257398" name="Up-Down Arrow 1774968820"/>
          <p:cNvSpPr/>
          <p:nvPr/>
        </p:nvSpPr>
        <p:spPr bwMode="auto">
          <a:xfrm rot="10799952">
            <a:off x="4577172" y="23469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90158747" name="Up-Down Arrow 1034745117"/>
          <p:cNvSpPr/>
          <p:nvPr/>
        </p:nvSpPr>
        <p:spPr bwMode="auto">
          <a:xfrm rot="10799952">
            <a:off x="5920197" y="2320803"/>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52752" name="Up-Down Arrow 582863529"/>
          <p:cNvSpPr/>
          <p:nvPr/>
        </p:nvSpPr>
        <p:spPr bwMode="auto">
          <a:xfrm rot="10799952">
            <a:off x="7322753" y="2354139"/>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25559149" name="Up-Down Arrow 1009473422"/>
          <p:cNvSpPr/>
          <p:nvPr/>
        </p:nvSpPr>
        <p:spPr bwMode="auto">
          <a:xfrm rot="10799952">
            <a:off x="8606247" y="2327945"/>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82100199" name="Up-Down Arrow 895859464"/>
          <p:cNvSpPr/>
          <p:nvPr/>
        </p:nvSpPr>
        <p:spPr bwMode="auto">
          <a:xfrm rot="10799952">
            <a:off x="10068336" y="2301752"/>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70527802" name="Up-Down Arrow 1774968820"/>
          <p:cNvSpPr/>
          <p:nvPr/>
        </p:nvSpPr>
        <p:spPr bwMode="auto">
          <a:xfrm rot="10799952">
            <a:off x="3253197" y="2308896"/>
            <a:ext cx="384610" cy="431599"/>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60794680" name="PlaceHolder 1"/>
          <p:cNvSpPr>
            <a:spLocks noGrp="1"/>
          </p:cNvSpPr>
          <p:nvPr/>
        </p:nvSpPr>
        <p:spPr bwMode="auto">
          <a:xfrm>
            <a:off x="656590" y="5715"/>
            <a:ext cx="10755630" cy="692785"/>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rgbClr val="C00000"/>
                </a:solidFill>
                <a:latin typeface="Arial Black" panose="020B0A04020102020204"/>
                <a:ea typeface="Arial Black" panose="020B0A04020102020204"/>
              </a:rPr>
              <a:t>Negativiteit</a:t>
            </a:r>
            <a:r>
              <a:rPr lang="nl-NL" sz="4500" b="0" strike="noStrike" spc="0">
                <a:solidFill>
                  <a:schemeClr val="accent1">
                    <a:lumMod val="75000"/>
                  </a:schemeClr>
                </a:solidFill>
                <a:latin typeface="Arial Black" panose="020B0A04020102020204"/>
                <a:ea typeface="Arial Black" panose="020B0A04020102020204"/>
              </a:rPr>
              <a:t> is essentieel voor bewustzijnsgroei</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42021768"/>
                                        </p:tgtEl>
                                        <p:attrNameLst>
                                          <p:attrName>style.visibility</p:attrName>
                                        </p:attrNameLst>
                                      </p:cBhvr>
                                      <p:to>
                                        <p:strVal val="visible"/>
                                      </p:to>
                                    </p:set>
                                    <p:animEffect transition="in" filter="fade">
                                      <p:cBhvr>
                                        <p:cTn id="7" dur="1000"/>
                                        <p:tgtEl>
                                          <p:spTgt spid="342021768"/>
                                        </p:tgtEl>
                                      </p:cBhvr>
                                    </p:animEffect>
                                    <p:anim calcmode="lin" valueType="num">
                                      <p:cBhvr>
                                        <p:cTn id="8" dur="1000" fill="hold"/>
                                        <p:tgtEl>
                                          <p:spTgt spid="342021768"/>
                                        </p:tgtEl>
                                        <p:attrNameLst>
                                          <p:attrName>ppt_x</p:attrName>
                                        </p:attrNameLst>
                                      </p:cBhvr>
                                      <p:tavLst>
                                        <p:tav tm="0">
                                          <p:val>
                                            <p:strVal val="#ppt_x"/>
                                          </p:val>
                                        </p:tav>
                                        <p:tav tm="100000">
                                          <p:val>
                                            <p:strVal val="#ppt_x"/>
                                          </p:val>
                                        </p:tav>
                                      </p:tavLst>
                                    </p:anim>
                                    <p:anim calcmode="lin" valueType="num">
                                      <p:cBhvr>
                                        <p:cTn id="9" dur="1000" fill="hold"/>
                                        <p:tgtEl>
                                          <p:spTgt spid="34202176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4" fill="hold" grpId="0" nodeType="clickEffect">
                                  <p:stCondLst>
                                    <p:cond delay="0"/>
                                  </p:stCondLst>
                                  <p:childTnLst>
                                    <p:anim calcmode="lin" valueType="num">
                                      <p:cBhvr additive="base">
                                        <p:cTn id="13" dur="500"/>
                                        <p:tgtEl>
                                          <p:spTgt spid="433162909"/>
                                        </p:tgtEl>
                                        <p:attrNameLst>
                                          <p:attrName>ppt_x</p:attrName>
                                        </p:attrNameLst>
                                      </p:cBhvr>
                                      <p:tavLst>
                                        <p:tav tm="0">
                                          <p:val>
                                            <p:strVal val="ppt_x"/>
                                          </p:val>
                                        </p:tav>
                                        <p:tav tm="100000">
                                          <p:val>
                                            <p:strVal val="ppt_x"/>
                                          </p:val>
                                        </p:tav>
                                      </p:tavLst>
                                    </p:anim>
                                    <p:anim calcmode="lin" valueType="num">
                                      <p:cBhvr additive="base">
                                        <p:cTn id="14" dur="500"/>
                                        <p:tgtEl>
                                          <p:spTgt spid="433162909"/>
                                        </p:tgtEl>
                                        <p:attrNameLst>
                                          <p:attrName>ppt_y</p:attrName>
                                        </p:attrNameLst>
                                      </p:cBhvr>
                                      <p:tavLst>
                                        <p:tav tm="0">
                                          <p:val>
                                            <p:strVal val="ppt_y"/>
                                          </p:val>
                                        </p:tav>
                                        <p:tav tm="100000">
                                          <p:val>
                                            <p:strVal val="1+ppt_h/2"/>
                                          </p:val>
                                        </p:tav>
                                      </p:tavLst>
                                    </p:anim>
                                    <p:set>
                                      <p:cBhvr>
                                        <p:cTn id="15" dur="1" fill="hold">
                                          <p:stCondLst>
                                            <p:cond delay="499"/>
                                          </p:stCondLst>
                                        </p:cTn>
                                        <p:tgtEl>
                                          <p:spTgt spid="433162909"/>
                                        </p:tgtEl>
                                        <p:attrNameLst>
                                          <p:attrName>style.visibility</p:attrName>
                                        </p:attrNameLst>
                                      </p:cBhvr>
                                      <p:to>
                                        <p:strVal val="hidden"/>
                                      </p:to>
                                    </p:set>
                                  </p:childTnLst>
                                </p:cTn>
                              </p:par>
                              <p:par>
                                <p:cTn id="16" presetID="2" presetClass="exit" presetSubtype="4" fill="hold" grpId="0" nodeType="withEffect">
                                  <p:stCondLst>
                                    <p:cond delay="0"/>
                                  </p:stCondLst>
                                  <p:childTnLst>
                                    <p:anim calcmode="lin" valueType="num">
                                      <p:cBhvr additive="base">
                                        <p:cTn id="17" dur="500"/>
                                        <p:tgtEl>
                                          <p:spTgt spid="1062112926"/>
                                        </p:tgtEl>
                                        <p:attrNameLst>
                                          <p:attrName>ppt_x</p:attrName>
                                        </p:attrNameLst>
                                      </p:cBhvr>
                                      <p:tavLst>
                                        <p:tav tm="0">
                                          <p:val>
                                            <p:strVal val="ppt_x"/>
                                          </p:val>
                                        </p:tav>
                                        <p:tav tm="100000">
                                          <p:val>
                                            <p:strVal val="ppt_x"/>
                                          </p:val>
                                        </p:tav>
                                      </p:tavLst>
                                    </p:anim>
                                    <p:anim calcmode="lin" valueType="num">
                                      <p:cBhvr additive="base">
                                        <p:cTn id="18" dur="500"/>
                                        <p:tgtEl>
                                          <p:spTgt spid="1062112926"/>
                                        </p:tgtEl>
                                        <p:attrNameLst>
                                          <p:attrName>ppt_y</p:attrName>
                                        </p:attrNameLst>
                                      </p:cBhvr>
                                      <p:tavLst>
                                        <p:tav tm="0">
                                          <p:val>
                                            <p:strVal val="ppt_y"/>
                                          </p:val>
                                        </p:tav>
                                        <p:tav tm="100000">
                                          <p:val>
                                            <p:strVal val="1+ppt_h/2"/>
                                          </p:val>
                                        </p:tav>
                                      </p:tavLst>
                                    </p:anim>
                                    <p:set>
                                      <p:cBhvr>
                                        <p:cTn id="19" dur="1" fill="hold">
                                          <p:stCondLst>
                                            <p:cond delay="499"/>
                                          </p:stCondLst>
                                        </p:cTn>
                                        <p:tgtEl>
                                          <p:spTgt spid="1062112926"/>
                                        </p:tgtEl>
                                        <p:attrNameLst>
                                          <p:attrName>style.visibility</p:attrName>
                                        </p:attrNameLst>
                                      </p:cBhvr>
                                      <p:to>
                                        <p:strVal val="hidden"/>
                                      </p:to>
                                    </p:set>
                                  </p:childTnLst>
                                </p:cTn>
                              </p:par>
                              <p:par>
                                <p:cTn id="20" presetID="2" presetClass="exit" presetSubtype="4" fill="hold" grpId="0" nodeType="withEffect">
                                  <p:stCondLst>
                                    <p:cond delay="0"/>
                                  </p:stCondLst>
                                  <p:childTnLst>
                                    <p:anim calcmode="lin" valueType="num">
                                      <p:cBhvr additive="base">
                                        <p:cTn id="21" dur="500"/>
                                        <p:tgtEl>
                                          <p:spTgt spid="673734306"/>
                                        </p:tgtEl>
                                        <p:attrNameLst>
                                          <p:attrName>ppt_x</p:attrName>
                                        </p:attrNameLst>
                                      </p:cBhvr>
                                      <p:tavLst>
                                        <p:tav tm="0">
                                          <p:val>
                                            <p:strVal val="ppt_x"/>
                                          </p:val>
                                        </p:tav>
                                        <p:tav tm="100000">
                                          <p:val>
                                            <p:strVal val="ppt_x"/>
                                          </p:val>
                                        </p:tav>
                                      </p:tavLst>
                                    </p:anim>
                                    <p:anim calcmode="lin" valueType="num">
                                      <p:cBhvr additive="base">
                                        <p:cTn id="22" dur="500"/>
                                        <p:tgtEl>
                                          <p:spTgt spid="673734306"/>
                                        </p:tgtEl>
                                        <p:attrNameLst>
                                          <p:attrName>ppt_y</p:attrName>
                                        </p:attrNameLst>
                                      </p:cBhvr>
                                      <p:tavLst>
                                        <p:tav tm="0">
                                          <p:val>
                                            <p:strVal val="ppt_y"/>
                                          </p:val>
                                        </p:tav>
                                        <p:tav tm="100000">
                                          <p:val>
                                            <p:strVal val="1+ppt_h/2"/>
                                          </p:val>
                                        </p:tav>
                                      </p:tavLst>
                                    </p:anim>
                                    <p:set>
                                      <p:cBhvr>
                                        <p:cTn id="23" dur="1" fill="hold">
                                          <p:stCondLst>
                                            <p:cond delay="499"/>
                                          </p:stCondLst>
                                        </p:cTn>
                                        <p:tgtEl>
                                          <p:spTgt spid="673734306"/>
                                        </p:tgtEl>
                                        <p:attrNameLst>
                                          <p:attrName>style.visibility</p:attrName>
                                        </p:attrNameLst>
                                      </p:cBhvr>
                                      <p:to>
                                        <p:strVal val="hidden"/>
                                      </p:to>
                                    </p:set>
                                  </p:childTnLst>
                                </p:cTn>
                              </p:par>
                              <p:par>
                                <p:cTn id="24" presetID="2" presetClass="exit" presetSubtype="4" fill="hold" grpId="0" nodeType="withEffect">
                                  <p:stCondLst>
                                    <p:cond delay="0"/>
                                  </p:stCondLst>
                                  <p:childTnLst>
                                    <p:anim calcmode="lin" valueType="num">
                                      <p:cBhvr additive="base">
                                        <p:cTn id="25" dur="500"/>
                                        <p:tgtEl>
                                          <p:spTgt spid="1476946349"/>
                                        </p:tgtEl>
                                        <p:attrNameLst>
                                          <p:attrName>ppt_x</p:attrName>
                                        </p:attrNameLst>
                                      </p:cBhvr>
                                      <p:tavLst>
                                        <p:tav tm="0">
                                          <p:val>
                                            <p:strVal val="ppt_x"/>
                                          </p:val>
                                        </p:tav>
                                        <p:tav tm="100000">
                                          <p:val>
                                            <p:strVal val="ppt_x"/>
                                          </p:val>
                                        </p:tav>
                                      </p:tavLst>
                                    </p:anim>
                                    <p:anim calcmode="lin" valueType="num">
                                      <p:cBhvr additive="base">
                                        <p:cTn id="26" dur="500"/>
                                        <p:tgtEl>
                                          <p:spTgt spid="1476946349"/>
                                        </p:tgtEl>
                                        <p:attrNameLst>
                                          <p:attrName>ppt_y</p:attrName>
                                        </p:attrNameLst>
                                      </p:cBhvr>
                                      <p:tavLst>
                                        <p:tav tm="0">
                                          <p:val>
                                            <p:strVal val="ppt_y"/>
                                          </p:val>
                                        </p:tav>
                                        <p:tav tm="100000">
                                          <p:val>
                                            <p:strVal val="1+ppt_h/2"/>
                                          </p:val>
                                        </p:tav>
                                      </p:tavLst>
                                    </p:anim>
                                    <p:set>
                                      <p:cBhvr>
                                        <p:cTn id="27" dur="1" fill="hold">
                                          <p:stCondLst>
                                            <p:cond delay="499"/>
                                          </p:stCondLst>
                                        </p:cTn>
                                        <p:tgtEl>
                                          <p:spTgt spid="1476946349"/>
                                        </p:tgtEl>
                                        <p:attrNameLst>
                                          <p:attrName>style.visibility</p:attrName>
                                        </p:attrNameLst>
                                      </p:cBhvr>
                                      <p:to>
                                        <p:strVal val="hidden"/>
                                      </p:to>
                                    </p:set>
                                  </p:childTnLst>
                                </p:cTn>
                              </p:par>
                              <p:par>
                                <p:cTn id="28" presetID="2" presetClass="exit" presetSubtype="4" fill="hold" grpId="0" nodeType="withEffect">
                                  <p:stCondLst>
                                    <p:cond delay="0"/>
                                  </p:stCondLst>
                                  <p:childTnLst>
                                    <p:anim calcmode="lin" valueType="num">
                                      <p:cBhvr additive="base">
                                        <p:cTn id="29" dur="500"/>
                                        <p:tgtEl>
                                          <p:spTgt spid="1196673940"/>
                                        </p:tgtEl>
                                        <p:attrNameLst>
                                          <p:attrName>ppt_x</p:attrName>
                                        </p:attrNameLst>
                                      </p:cBhvr>
                                      <p:tavLst>
                                        <p:tav tm="0">
                                          <p:val>
                                            <p:strVal val="ppt_x"/>
                                          </p:val>
                                        </p:tav>
                                        <p:tav tm="100000">
                                          <p:val>
                                            <p:strVal val="ppt_x"/>
                                          </p:val>
                                        </p:tav>
                                      </p:tavLst>
                                    </p:anim>
                                    <p:anim calcmode="lin" valueType="num">
                                      <p:cBhvr additive="base">
                                        <p:cTn id="30" dur="500"/>
                                        <p:tgtEl>
                                          <p:spTgt spid="1196673940"/>
                                        </p:tgtEl>
                                        <p:attrNameLst>
                                          <p:attrName>ppt_y</p:attrName>
                                        </p:attrNameLst>
                                      </p:cBhvr>
                                      <p:tavLst>
                                        <p:tav tm="0">
                                          <p:val>
                                            <p:strVal val="ppt_y"/>
                                          </p:val>
                                        </p:tav>
                                        <p:tav tm="100000">
                                          <p:val>
                                            <p:strVal val="1+ppt_h/2"/>
                                          </p:val>
                                        </p:tav>
                                      </p:tavLst>
                                    </p:anim>
                                    <p:set>
                                      <p:cBhvr>
                                        <p:cTn id="31" dur="1" fill="hold">
                                          <p:stCondLst>
                                            <p:cond delay="499"/>
                                          </p:stCondLst>
                                        </p:cTn>
                                        <p:tgtEl>
                                          <p:spTgt spid="1196673940"/>
                                        </p:tgtEl>
                                        <p:attrNameLst>
                                          <p:attrName>style.visibility</p:attrName>
                                        </p:attrNameLst>
                                      </p:cBhvr>
                                      <p:to>
                                        <p:strVal val="hidden"/>
                                      </p:to>
                                    </p:set>
                                  </p:childTnLst>
                                </p:cTn>
                              </p:par>
                              <p:par>
                                <p:cTn id="32" presetID="2" presetClass="exit" presetSubtype="4" fill="hold" grpId="0" nodeType="withEffect">
                                  <p:stCondLst>
                                    <p:cond delay="0"/>
                                  </p:stCondLst>
                                  <p:childTnLst>
                                    <p:anim calcmode="lin" valueType="num">
                                      <p:cBhvr additive="base">
                                        <p:cTn id="33" dur="500"/>
                                        <p:tgtEl>
                                          <p:spTgt spid="1406486045"/>
                                        </p:tgtEl>
                                        <p:attrNameLst>
                                          <p:attrName>ppt_x</p:attrName>
                                        </p:attrNameLst>
                                      </p:cBhvr>
                                      <p:tavLst>
                                        <p:tav tm="0">
                                          <p:val>
                                            <p:strVal val="ppt_x"/>
                                          </p:val>
                                        </p:tav>
                                        <p:tav tm="100000">
                                          <p:val>
                                            <p:strVal val="ppt_x"/>
                                          </p:val>
                                        </p:tav>
                                      </p:tavLst>
                                    </p:anim>
                                    <p:anim calcmode="lin" valueType="num">
                                      <p:cBhvr additive="base">
                                        <p:cTn id="34" dur="500"/>
                                        <p:tgtEl>
                                          <p:spTgt spid="1406486045"/>
                                        </p:tgtEl>
                                        <p:attrNameLst>
                                          <p:attrName>ppt_y</p:attrName>
                                        </p:attrNameLst>
                                      </p:cBhvr>
                                      <p:tavLst>
                                        <p:tav tm="0">
                                          <p:val>
                                            <p:strVal val="ppt_y"/>
                                          </p:val>
                                        </p:tav>
                                        <p:tav tm="100000">
                                          <p:val>
                                            <p:strVal val="1+ppt_h/2"/>
                                          </p:val>
                                        </p:tav>
                                      </p:tavLst>
                                    </p:anim>
                                    <p:set>
                                      <p:cBhvr>
                                        <p:cTn id="35" dur="1" fill="hold">
                                          <p:stCondLst>
                                            <p:cond delay="499"/>
                                          </p:stCondLst>
                                        </p:cTn>
                                        <p:tgtEl>
                                          <p:spTgt spid="140648604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 presetClass="exit" presetSubtype="4" fill="hold" grpId="0" nodeType="clickEffect">
                                  <p:stCondLst>
                                    <p:cond delay="0"/>
                                  </p:stCondLst>
                                  <p:childTnLst>
                                    <p:anim calcmode="lin" valueType="num">
                                      <p:cBhvr additive="base">
                                        <p:cTn id="39" dur="500"/>
                                        <p:tgtEl>
                                          <p:spTgt spid="399205251"/>
                                        </p:tgtEl>
                                        <p:attrNameLst>
                                          <p:attrName>ppt_x</p:attrName>
                                        </p:attrNameLst>
                                      </p:cBhvr>
                                      <p:tavLst>
                                        <p:tav tm="0">
                                          <p:val>
                                            <p:strVal val="ppt_x"/>
                                          </p:val>
                                        </p:tav>
                                        <p:tav tm="100000">
                                          <p:val>
                                            <p:strVal val="ppt_x"/>
                                          </p:val>
                                        </p:tav>
                                      </p:tavLst>
                                    </p:anim>
                                    <p:anim calcmode="lin" valueType="num">
                                      <p:cBhvr additive="base">
                                        <p:cTn id="40" dur="500"/>
                                        <p:tgtEl>
                                          <p:spTgt spid="399205251"/>
                                        </p:tgtEl>
                                        <p:attrNameLst>
                                          <p:attrName>ppt_y</p:attrName>
                                        </p:attrNameLst>
                                      </p:cBhvr>
                                      <p:tavLst>
                                        <p:tav tm="0">
                                          <p:val>
                                            <p:strVal val="ppt_y"/>
                                          </p:val>
                                        </p:tav>
                                        <p:tav tm="100000">
                                          <p:val>
                                            <p:strVal val="1+ppt_h/2"/>
                                          </p:val>
                                        </p:tav>
                                      </p:tavLst>
                                    </p:anim>
                                    <p:set>
                                      <p:cBhvr>
                                        <p:cTn id="41" dur="1" fill="hold">
                                          <p:stCondLst>
                                            <p:cond delay="499"/>
                                          </p:stCondLst>
                                        </p:cTn>
                                        <p:tgtEl>
                                          <p:spTgt spid="399205251"/>
                                        </p:tgtEl>
                                        <p:attrNameLst>
                                          <p:attrName>style.visibility</p:attrName>
                                        </p:attrNameLst>
                                      </p:cBhvr>
                                      <p:to>
                                        <p:strVal val="hidden"/>
                                      </p:to>
                                    </p:set>
                                  </p:childTnLst>
                                </p:cTn>
                              </p:par>
                              <p:par>
                                <p:cTn id="42" presetID="2" presetClass="exit" presetSubtype="4" fill="hold" grpId="0" nodeType="withEffect">
                                  <p:stCondLst>
                                    <p:cond delay="0"/>
                                  </p:stCondLst>
                                  <p:childTnLst>
                                    <p:anim calcmode="lin" valueType="num">
                                      <p:cBhvr additive="base">
                                        <p:cTn id="43" dur="500"/>
                                        <p:tgtEl>
                                          <p:spTgt spid="1416995722"/>
                                        </p:tgtEl>
                                        <p:attrNameLst>
                                          <p:attrName>ppt_x</p:attrName>
                                        </p:attrNameLst>
                                      </p:cBhvr>
                                      <p:tavLst>
                                        <p:tav tm="0">
                                          <p:val>
                                            <p:strVal val="ppt_x"/>
                                          </p:val>
                                        </p:tav>
                                        <p:tav tm="100000">
                                          <p:val>
                                            <p:strVal val="ppt_x"/>
                                          </p:val>
                                        </p:tav>
                                      </p:tavLst>
                                    </p:anim>
                                    <p:anim calcmode="lin" valueType="num">
                                      <p:cBhvr additive="base">
                                        <p:cTn id="44" dur="500"/>
                                        <p:tgtEl>
                                          <p:spTgt spid="1416995722"/>
                                        </p:tgtEl>
                                        <p:attrNameLst>
                                          <p:attrName>ppt_y</p:attrName>
                                        </p:attrNameLst>
                                      </p:cBhvr>
                                      <p:tavLst>
                                        <p:tav tm="0">
                                          <p:val>
                                            <p:strVal val="ppt_y"/>
                                          </p:val>
                                        </p:tav>
                                        <p:tav tm="100000">
                                          <p:val>
                                            <p:strVal val="1+ppt_h/2"/>
                                          </p:val>
                                        </p:tav>
                                      </p:tavLst>
                                    </p:anim>
                                    <p:set>
                                      <p:cBhvr>
                                        <p:cTn id="45" dur="1" fill="hold">
                                          <p:stCondLst>
                                            <p:cond delay="499"/>
                                          </p:stCondLst>
                                        </p:cTn>
                                        <p:tgtEl>
                                          <p:spTgt spid="1416995722"/>
                                        </p:tgtEl>
                                        <p:attrNameLst>
                                          <p:attrName>style.visibility</p:attrName>
                                        </p:attrNameLst>
                                      </p:cBhvr>
                                      <p:to>
                                        <p:strVal val="hidden"/>
                                      </p:to>
                                    </p:set>
                                  </p:childTnLst>
                                </p:cTn>
                              </p:par>
                              <p:par>
                                <p:cTn id="46" presetID="2" presetClass="exit" presetSubtype="4" fill="hold" grpId="0" nodeType="withEffect">
                                  <p:stCondLst>
                                    <p:cond delay="0"/>
                                  </p:stCondLst>
                                  <p:childTnLst>
                                    <p:anim calcmode="lin" valueType="num">
                                      <p:cBhvr additive="base">
                                        <p:cTn id="47" dur="500"/>
                                        <p:tgtEl>
                                          <p:spTgt spid="765883185"/>
                                        </p:tgtEl>
                                        <p:attrNameLst>
                                          <p:attrName>ppt_x</p:attrName>
                                        </p:attrNameLst>
                                      </p:cBhvr>
                                      <p:tavLst>
                                        <p:tav tm="0">
                                          <p:val>
                                            <p:strVal val="ppt_x"/>
                                          </p:val>
                                        </p:tav>
                                        <p:tav tm="100000">
                                          <p:val>
                                            <p:strVal val="ppt_x"/>
                                          </p:val>
                                        </p:tav>
                                      </p:tavLst>
                                    </p:anim>
                                    <p:anim calcmode="lin" valueType="num">
                                      <p:cBhvr additive="base">
                                        <p:cTn id="48" dur="500"/>
                                        <p:tgtEl>
                                          <p:spTgt spid="765883185"/>
                                        </p:tgtEl>
                                        <p:attrNameLst>
                                          <p:attrName>ppt_y</p:attrName>
                                        </p:attrNameLst>
                                      </p:cBhvr>
                                      <p:tavLst>
                                        <p:tav tm="0">
                                          <p:val>
                                            <p:strVal val="ppt_y"/>
                                          </p:val>
                                        </p:tav>
                                        <p:tav tm="100000">
                                          <p:val>
                                            <p:strVal val="1+ppt_h/2"/>
                                          </p:val>
                                        </p:tav>
                                      </p:tavLst>
                                    </p:anim>
                                    <p:set>
                                      <p:cBhvr>
                                        <p:cTn id="49" dur="1" fill="hold">
                                          <p:stCondLst>
                                            <p:cond delay="499"/>
                                          </p:stCondLst>
                                        </p:cTn>
                                        <p:tgtEl>
                                          <p:spTgt spid="765883185"/>
                                        </p:tgtEl>
                                        <p:attrNameLst>
                                          <p:attrName>style.visibility</p:attrName>
                                        </p:attrNameLst>
                                      </p:cBhvr>
                                      <p:to>
                                        <p:strVal val="hidden"/>
                                      </p:to>
                                    </p:set>
                                  </p:childTnLst>
                                </p:cTn>
                              </p:par>
                              <p:par>
                                <p:cTn id="50" presetID="2" presetClass="exit" presetSubtype="4" fill="hold" grpId="0" nodeType="withEffect">
                                  <p:stCondLst>
                                    <p:cond delay="0"/>
                                  </p:stCondLst>
                                  <p:childTnLst>
                                    <p:anim calcmode="lin" valueType="num">
                                      <p:cBhvr additive="base">
                                        <p:cTn id="51" dur="500"/>
                                        <p:tgtEl>
                                          <p:spTgt spid="1217959151"/>
                                        </p:tgtEl>
                                        <p:attrNameLst>
                                          <p:attrName>ppt_x</p:attrName>
                                        </p:attrNameLst>
                                      </p:cBhvr>
                                      <p:tavLst>
                                        <p:tav tm="0">
                                          <p:val>
                                            <p:strVal val="ppt_x"/>
                                          </p:val>
                                        </p:tav>
                                        <p:tav tm="100000">
                                          <p:val>
                                            <p:strVal val="ppt_x"/>
                                          </p:val>
                                        </p:tav>
                                      </p:tavLst>
                                    </p:anim>
                                    <p:anim calcmode="lin" valueType="num">
                                      <p:cBhvr additive="base">
                                        <p:cTn id="52" dur="500"/>
                                        <p:tgtEl>
                                          <p:spTgt spid="1217959151"/>
                                        </p:tgtEl>
                                        <p:attrNameLst>
                                          <p:attrName>ppt_y</p:attrName>
                                        </p:attrNameLst>
                                      </p:cBhvr>
                                      <p:tavLst>
                                        <p:tav tm="0">
                                          <p:val>
                                            <p:strVal val="ppt_y"/>
                                          </p:val>
                                        </p:tav>
                                        <p:tav tm="100000">
                                          <p:val>
                                            <p:strVal val="1+ppt_h/2"/>
                                          </p:val>
                                        </p:tav>
                                      </p:tavLst>
                                    </p:anim>
                                    <p:set>
                                      <p:cBhvr>
                                        <p:cTn id="53" dur="1" fill="hold">
                                          <p:stCondLst>
                                            <p:cond delay="499"/>
                                          </p:stCondLst>
                                        </p:cTn>
                                        <p:tgtEl>
                                          <p:spTgt spid="1217959151"/>
                                        </p:tgtEl>
                                        <p:attrNameLst>
                                          <p:attrName>style.visibility</p:attrName>
                                        </p:attrNameLst>
                                      </p:cBhvr>
                                      <p:to>
                                        <p:strVal val="hidden"/>
                                      </p:to>
                                    </p:set>
                                  </p:childTnLst>
                                </p:cTn>
                              </p:par>
                              <p:par>
                                <p:cTn id="54" presetID="2" presetClass="exit" presetSubtype="4" fill="hold" grpId="0" nodeType="withEffect">
                                  <p:stCondLst>
                                    <p:cond delay="0"/>
                                  </p:stCondLst>
                                  <p:childTnLst>
                                    <p:anim calcmode="lin" valueType="num">
                                      <p:cBhvr additive="base">
                                        <p:cTn id="55" dur="500"/>
                                        <p:tgtEl>
                                          <p:spTgt spid="275826550"/>
                                        </p:tgtEl>
                                        <p:attrNameLst>
                                          <p:attrName>ppt_x</p:attrName>
                                        </p:attrNameLst>
                                      </p:cBhvr>
                                      <p:tavLst>
                                        <p:tav tm="0">
                                          <p:val>
                                            <p:strVal val="ppt_x"/>
                                          </p:val>
                                        </p:tav>
                                        <p:tav tm="100000">
                                          <p:val>
                                            <p:strVal val="ppt_x"/>
                                          </p:val>
                                        </p:tav>
                                      </p:tavLst>
                                    </p:anim>
                                    <p:anim calcmode="lin" valueType="num">
                                      <p:cBhvr additive="base">
                                        <p:cTn id="56" dur="500"/>
                                        <p:tgtEl>
                                          <p:spTgt spid="275826550"/>
                                        </p:tgtEl>
                                        <p:attrNameLst>
                                          <p:attrName>ppt_y</p:attrName>
                                        </p:attrNameLst>
                                      </p:cBhvr>
                                      <p:tavLst>
                                        <p:tav tm="0">
                                          <p:val>
                                            <p:strVal val="ppt_y"/>
                                          </p:val>
                                        </p:tav>
                                        <p:tav tm="100000">
                                          <p:val>
                                            <p:strVal val="1+ppt_h/2"/>
                                          </p:val>
                                        </p:tav>
                                      </p:tavLst>
                                    </p:anim>
                                    <p:set>
                                      <p:cBhvr>
                                        <p:cTn id="57" dur="1" fill="hold">
                                          <p:stCondLst>
                                            <p:cond delay="499"/>
                                          </p:stCondLst>
                                        </p:cTn>
                                        <p:tgtEl>
                                          <p:spTgt spid="275826550"/>
                                        </p:tgtEl>
                                        <p:attrNameLst>
                                          <p:attrName>style.visibility</p:attrName>
                                        </p:attrNameLst>
                                      </p:cBhvr>
                                      <p:to>
                                        <p:strVal val="hidden"/>
                                      </p:to>
                                    </p:set>
                                  </p:childTnLst>
                                </p:cTn>
                              </p:par>
                              <p:par>
                                <p:cTn id="58" presetID="2" presetClass="exit" presetSubtype="4" fill="hold" grpId="0" nodeType="withEffect">
                                  <p:stCondLst>
                                    <p:cond delay="0"/>
                                  </p:stCondLst>
                                  <p:childTnLst>
                                    <p:anim calcmode="lin" valueType="num">
                                      <p:cBhvr additive="base">
                                        <p:cTn id="59" dur="500"/>
                                        <p:tgtEl>
                                          <p:spTgt spid="1365737449"/>
                                        </p:tgtEl>
                                        <p:attrNameLst>
                                          <p:attrName>ppt_x</p:attrName>
                                        </p:attrNameLst>
                                      </p:cBhvr>
                                      <p:tavLst>
                                        <p:tav tm="0">
                                          <p:val>
                                            <p:strVal val="ppt_x"/>
                                          </p:val>
                                        </p:tav>
                                        <p:tav tm="100000">
                                          <p:val>
                                            <p:strVal val="ppt_x"/>
                                          </p:val>
                                        </p:tav>
                                      </p:tavLst>
                                    </p:anim>
                                    <p:anim calcmode="lin" valueType="num">
                                      <p:cBhvr additive="base">
                                        <p:cTn id="60" dur="500"/>
                                        <p:tgtEl>
                                          <p:spTgt spid="1365737449"/>
                                        </p:tgtEl>
                                        <p:attrNameLst>
                                          <p:attrName>ppt_y</p:attrName>
                                        </p:attrNameLst>
                                      </p:cBhvr>
                                      <p:tavLst>
                                        <p:tav tm="0">
                                          <p:val>
                                            <p:strVal val="ppt_y"/>
                                          </p:val>
                                        </p:tav>
                                        <p:tav tm="100000">
                                          <p:val>
                                            <p:strVal val="1+ppt_h/2"/>
                                          </p:val>
                                        </p:tav>
                                      </p:tavLst>
                                    </p:anim>
                                    <p:set>
                                      <p:cBhvr>
                                        <p:cTn id="61" dur="1" fill="hold">
                                          <p:stCondLst>
                                            <p:cond delay="499"/>
                                          </p:stCondLst>
                                        </p:cTn>
                                        <p:tgtEl>
                                          <p:spTgt spid="13657374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83577863" name="Nadpis 1"/>
          <p:cNvSpPr>
            <a:spLocks noGrp="1"/>
          </p:cNvSpPr>
          <p:nvPr>
            <p:ph type="title"/>
          </p:nvPr>
        </p:nvSpPr>
        <p:spPr bwMode="auto">
          <a:xfrm>
            <a:off x="838197" y="272648"/>
            <a:ext cx="10515600" cy="710565"/>
          </a:xfrm>
        </p:spPr>
        <p:txBody>
          <a:bodyPr vertOverflow="overflow" horzOverflow="overflow" vert="horz" wrap="square" lIns="91440" tIns="45720" rIns="91440" bIns="45720" numCol="1" spcCol="0" rtlCol="0" fromWordArt="0" anchor="b"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Wat was er het eerste ...?</a:t>
            </a:r>
            <a:endParaRPr sz="3300"/>
          </a:p>
        </p:txBody>
      </p:sp>
      <p:sp>
        <p:nvSpPr>
          <p:cNvPr id="162273239" name="Номер слайда 5"/>
          <p:cNvSpPr>
            <a:spLocks noGrp="1"/>
          </p:cNvSpPr>
          <p:nvPr>
            <p:ph type="sldNum" sz="quarter" idx="12"/>
          </p:nvPr>
        </p:nvSpPr>
        <p:spPr bwMode="auto">
          <a:xfrm>
            <a:off x="8610597" y="6356349"/>
            <a:ext cx="2743200" cy="365123"/>
          </a:xfrm>
        </p:spPr>
        <p:txBody>
          <a:bodyPr/>
          <a:lstStyle/>
          <a:p>
            <a:pPr>
              <a:defRPr/>
            </a:pPr>
            <a:fld id="{8534E427-6EB4-44FA-C100-6A529326E308}" type="slidenum">
              <a:rPr/>
            </a:fld>
            <a:endParaRPr/>
          </a:p>
        </p:txBody>
      </p:sp>
      <p:sp>
        <p:nvSpPr>
          <p:cNvPr id="2047917972" name="Content Placeholder 2"/>
          <p:cNvSpPr>
            <a:spLocks noGrp="1"/>
          </p:cNvSpPr>
          <p:nvPr/>
        </p:nvSpPr>
        <p:spPr bwMode="auto">
          <a:xfrm>
            <a:off x="607694" y="1228089"/>
            <a:ext cx="5265460"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De kip of het ei?</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980154114" name="Content Placeholder 2"/>
          <p:cNvSpPr>
            <a:spLocks noGrp="1"/>
          </p:cNvSpPr>
          <p:nvPr/>
        </p:nvSpPr>
        <p:spPr bwMode="auto">
          <a:xfrm>
            <a:off x="6088336" y="1228089"/>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70C0"/>
                </a:solidFill>
                <a:latin typeface="Arial Black" panose="020B0A04020102020204"/>
                <a:ea typeface="Arial Black" panose="020B0A04020102020204"/>
                <a:cs typeface="Arial Black" panose="020B0A04020102020204"/>
              </a:rPr>
              <a:t>het ei!</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313051739" name="Content Placeholder 2"/>
          <p:cNvSpPr>
            <a:spLocks noGrp="1"/>
          </p:cNvSpPr>
          <p:nvPr/>
        </p:nvSpPr>
        <p:spPr bwMode="auto">
          <a:xfrm>
            <a:off x="609159" y="1618614"/>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Goed of kwaad?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680854519" name="Content Placeholder 2"/>
          <p:cNvSpPr>
            <a:spLocks noGrp="1"/>
          </p:cNvSpPr>
          <p:nvPr/>
        </p:nvSpPr>
        <p:spPr bwMode="auto">
          <a:xfrm>
            <a:off x="6089802" y="1618614"/>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kwaad!</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2125950118" name="Content Placeholder 2"/>
          <p:cNvSpPr>
            <a:spLocks noGrp="1"/>
          </p:cNvSpPr>
          <p:nvPr/>
        </p:nvSpPr>
        <p:spPr bwMode="auto">
          <a:xfrm>
            <a:off x="624022" y="2026829"/>
            <a:ext cx="5265459" cy="459406"/>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Positief of negatief?</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112190561" name="Content Placeholder 2"/>
          <p:cNvSpPr>
            <a:spLocks noGrp="1"/>
          </p:cNvSpPr>
          <p:nvPr/>
        </p:nvSpPr>
        <p:spPr bwMode="auto">
          <a:xfrm>
            <a:off x="6104664" y="2026829"/>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negatief!</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431423635" name="Content Placeholder 2"/>
          <p:cNvSpPr>
            <a:spLocks noGrp="1"/>
          </p:cNvSpPr>
          <p:nvPr/>
        </p:nvSpPr>
        <p:spPr bwMode="auto">
          <a:xfrm>
            <a:off x="624022" y="2401025"/>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God of de duivel?</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597796302" name="Content Placeholder 2"/>
          <p:cNvSpPr>
            <a:spLocks noGrp="1"/>
          </p:cNvSpPr>
          <p:nvPr/>
        </p:nvSpPr>
        <p:spPr bwMode="auto">
          <a:xfrm>
            <a:off x="6104664" y="2401025"/>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de duivel!</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94354544" name="Content Placeholder 2"/>
          <p:cNvSpPr>
            <a:spLocks noGrp="1"/>
          </p:cNvSpPr>
          <p:nvPr/>
        </p:nvSpPr>
        <p:spPr bwMode="auto">
          <a:xfrm>
            <a:off x="624022" y="2775222"/>
            <a:ext cx="5265459" cy="459406"/>
          </a:xfrm>
        </p:spPr>
        <p:txBody>
          <a:bodyPr vertOverflow="overflow" horzOverflow="overflow" vert="horz" wrap="square" lIns="91440" tIns="45720" rIns="91440" bIns="45720" numCol="1" spcCol="0" rtlCol="0" fromWordArt="0" anchor="t" anchorCtr="0" forceAA="0" upright="0" compatLnSpc="0">
            <a:normAutofit fontScale="90000" lnSpcReduction="2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De leugen of de waarheid?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38374488" name="Content Placeholder 2"/>
          <p:cNvSpPr>
            <a:spLocks noGrp="1"/>
          </p:cNvSpPr>
          <p:nvPr/>
        </p:nvSpPr>
        <p:spPr bwMode="auto">
          <a:xfrm>
            <a:off x="6104664" y="2775222"/>
            <a:ext cx="5265459" cy="45940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de leugen!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660792177" name="Content Placeholder 2"/>
          <p:cNvSpPr>
            <a:spLocks noGrp="1"/>
          </p:cNvSpPr>
          <p:nvPr/>
        </p:nvSpPr>
        <p:spPr bwMode="auto">
          <a:xfrm>
            <a:off x="412432" y="3561079"/>
            <a:ext cx="11058524" cy="6299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strike="noStrike" cap="none" spc="0">
                <a:solidFill>
                  <a:schemeClr val="tx1"/>
                </a:solidFill>
                <a:latin typeface="Arial Black" panose="020B0A04020102020204"/>
                <a:cs typeface="Arial Black" panose="020B0A04020102020204"/>
              </a:rPr>
              <a:t>Dus, </a:t>
            </a:r>
            <a:endParaRPr sz="21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202254157" name="Content Placeholder 2"/>
          <p:cNvSpPr>
            <a:spLocks noGrp="1"/>
          </p:cNvSpPr>
          <p:nvPr/>
        </p:nvSpPr>
        <p:spPr bwMode="auto">
          <a:xfrm>
            <a:off x="406081" y="4705667"/>
            <a:ext cx="11058524" cy="6299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strike="noStrike" cap="none" spc="0">
                <a:solidFill>
                  <a:schemeClr val="tx1"/>
                </a:solidFill>
                <a:latin typeface="Arial Black" panose="020B0A04020102020204"/>
                <a:cs typeface="Arial Black" panose="020B0A04020102020204"/>
              </a:rPr>
              <a:t>producten van de </a:t>
            </a:r>
            <a:r>
              <a:rPr sz="2100" b="0" i="0" u="none" strike="noStrike" cap="none" spc="0">
                <a:solidFill>
                  <a:srgbClr val="FF0000"/>
                </a:solidFill>
                <a:latin typeface="Arial Black" panose="020B0A04020102020204"/>
                <a:cs typeface="Arial Black" panose="020B0A04020102020204"/>
              </a:rPr>
              <a:t>MENTALE PARASIET</a:t>
            </a:r>
            <a:r>
              <a:rPr sz="2100" b="0" i="0" u="none" strike="noStrike" cap="none" spc="0">
                <a:solidFill>
                  <a:schemeClr val="tx1"/>
                </a:solidFill>
                <a:latin typeface="Arial Black" panose="020B0A04020102020204"/>
                <a:cs typeface="Arial Black" panose="020B0A04020102020204"/>
              </a:rPr>
              <a:t>!</a:t>
            </a:r>
            <a:endParaRPr sz="21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915285605" name="Content Placeholder 2"/>
          <p:cNvSpPr>
            <a:spLocks noGrp="1"/>
          </p:cNvSpPr>
          <p:nvPr/>
        </p:nvSpPr>
        <p:spPr bwMode="auto">
          <a:xfrm>
            <a:off x="406081" y="4070667"/>
            <a:ext cx="11058524" cy="62991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strike="noStrike" cap="none" spc="0">
                <a:solidFill>
                  <a:schemeClr val="tx1"/>
                </a:solidFill>
                <a:latin typeface="Arial Black" panose="020B0A04020102020204"/>
                <a:cs typeface="Arial Black" panose="020B0A04020102020204"/>
              </a:rPr>
              <a:t>‘goed’, ‘positief’, ‘God’ en ‘de waarheid’ zijn ....</a:t>
            </a:r>
            <a:endParaRPr sz="21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47917972"/>
                                        </p:tgtEl>
                                        <p:attrNameLst>
                                          <p:attrName>style.visibility</p:attrName>
                                        </p:attrNameLst>
                                      </p:cBhvr>
                                      <p:to>
                                        <p:strVal val="visible"/>
                                      </p:to>
                                    </p:set>
                                    <p:anim calcmode="lin" valueType="num">
                                      <p:cBhvr additive="base">
                                        <p:cTn id="7" dur="500" fill="hold"/>
                                        <p:tgtEl>
                                          <p:spTgt spid="2047917972"/>
                                        </p:tgtEl>
                                        <p:attrNameLst>
                                          <p:attrName>ppt_x</p:attrName>
                                        </p:attrNameLst>
                                      </p:cBhvr>
                                      <p:tavLst>
                                        <p:tav tm="0">
                                          <p:val>
                                            <p:strVal val="#ppt_x"/>
                                          </p:val>
                                        </p:tav>
                                        <p:tav tm="100000">
                                          <p:val>
                                            <p:strVal val="#ppt_x"/>
                                          </p:val>
                                        </p:tav>
                                      </p:tavLst>
                                    </p:anim>
                                    <p:anim calcmode="lin" valueType="num">
                                      <p:cBhvr additive="base">
                                        <p:cTn id="8" dur="500" fill="hold"/>
                                        <p:tgtEl>
                                          <p:spTgt spid="20479179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3051739"/>
                                        </p:tgtEl>
                                        <p:attrNameLst>
                                          <p:attrName>style.visibility</p:attrName>
                                        </p:attrNameLst>
                                      </p:cBhvr>
                                      <p:to>
                                        <p:strVal val="visible"/>
                                      </p:to>
                                    </p:set>
                                    <p:anim calcmode="lin" valueType="num">
                                      <p:cBhvr additive="base">
                                        <p:cTn id="13" dur="500" fill="hold"/>
                                        <p:tgtEl>
                                          <p:spTgt spid="313051739"/>
                                        </p:tgtEl>
                                        <p:attrNameLst>
                                          <p:attrName>ppt_x</p:attrName>
                                        </p:attrNameLst>
                                      </p:cBhvr>
                                      <p:tavLst>
                                        <p:tav tm="0">
                                          <p:val>
                                            <p:strVal val="#ppt_x"/>
                                          </p:val>
                                        </p:tav>
                                        <p:tav tm="100000">
                                          <p:val>
                                            <p:strVal val="#ppt_x"/>
                                          </p:val>
                                        </p:tav>
                                      </p:tavLst>
                                    </p:anim>
                                    <p:anim calcmode="lin" valueType="num">
                                      <p:cBhvr additive="base">
                                        <p:cTn id="14" dur="500" fill="hold"/>
                                        <p:tgtEl>
                                          <p:spTgt spid="31305173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25950118"/>
                                        </p:tgtEl>
                                        <p:attrNameLst>
                                          <p:attrName>style.visibility</p:attrName>
                                        </p:attrNameLst>
                                      </p:cBhvr>
                                      <p:to>
                                        <p:strVal val="visible"/>
                                      </p:to>
                                    </p:set>
                                    <p:anim calcmode="lin" valueType="num">
                                      <p:cBhvr additive="base">
                                        <p:cTn id="19" dur="500" fill="hold"/>
                                        <p:tgtEl>
                                          <p:spTgt spid="2125950118"/>
                                        </p:tgtEl>
                                        <p:attrNameLst>
                                          <p:attrName>ppt_x</p:attrName>
                                        </p:attrNameLst>
                                      </p:cBhvr>
                                      <p:tavLst>
                                        <p:tav tm="0">
                                          <p:val>
                                            <p:strVal val="#ppt_x"/>
                                          </p:val>
                                        </p:tav>
                                        <p:tav tm="100000">
                                          <p:val>
                                            <p:strVal val="#ppt_x"/>
                                          </p:val>
                                        </p:tav>
                                      </p:tavLst>
                                    </p:anim>
                                    <p:anim calcmode="lin" valueType="num">
                                      <p:cBhvr additive="base">
                                        <p:cTn id="20" dur="500" fill="hold"/>
                                        <p:tgtEl>
                                          <p:spTgt spid="21259501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31423635"/>
                                        </p:tgtEl>
                                        <p:attrNameLst>
                                          <p:attrName>style.visibility</p:attrName>
                                        </p:attrNameLst>
                                      </p:cBhvr>
                                      <p:to>
                                        <p:strVal val="visible"/>
                                      </p:to>
                                    </p:set>
                                    <p:anim calcmode="lin" valueType="num">
                                      <p:cBhvr additive="base">
                                        <p:cTn id="25" dur="500" fill="hold"/>
                                        <p:tgtEl>
                                          <p:spTgt spid="431423635"/>
                                        </p:tgtEl>
                                        <p:attrNameLst>
                                          <p:attrName>ppt_x</p:attrName>
                                        </p:attrNameLst>
                                      </p:cBhvr>
                                      <p:tavLst>
                                        <p:tav tm="0">
                                          <p:val>
                                            <p:strVal val="#ppt_x"/>
                                          </p:val>
                                        </p:tav>
                                        <p:tav tm="100000">
                                          <p:val>
                                            <p:strVal val="#ppt_x"/>
                                          </p:val>
                                        </p:tav>
                                      </p:tavLst>
                                    </p:anim>
                                    <p:anim calcmode="lin" valueType="num">
                                      <p:cBhvr additive="base">
                                        <p:cTn id="26" dur="500" fill="hold"/>
                                        <p:tgtEl>
                                          <p:spTgt spid="43142363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94354544"/>
                                        </p:tgtEl>
                                        <p:attrNameLst>
                                          <p:attrName>style.visibility</p:attrName>
                                        </p:attrNameLst>
                                      </p:cBhvr>
                                      <p:to>
                                        <p:strVal val="visible"/>
                                      </p:to>
                                    </p:set>
                                    <p:anim calcmode="lin" valueType="num">
                                      <p:cBhvr additive="base">
                                        <p:cTn id="31" dur="500" fill="hold"/>
                                        <p:tgtEl>
                                          <p:spTgt spid="294354544"/>
                                        </p:tgtEl>
                                        <p:attrNameLst>
                                          <p:attrName>ppt_x</p:attrName>
                                        </p:attrNameLst>
                                      </p:cBhvr>
                                      <p:tavLst>
                                        <p:tav tm="0">
                                          <p:val>
                                            <p:strVal val="#ppt_x"/>
                                          </p:val>
                                        </p:tav>
                                        <p:tav tm="100000">
                                          <p:val>
                                            <p:strVal val="#ppt_x"/>
                                          </p:val>
                                        </p:tav>
                                      </p:tavLst>
                                    </p:anim>
                                    <p:anim calcmode="lin" valueType="num">
                                      <p:cBhvr additive="base">
                                        <p:cTn id="32" dur="500" fill="hold"/>
                                        <p:tgtEl>
                                          <p:spTgt spid="29435454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680854519"/>
                                        </p:tgtEl>
                                        <p:attrNameLst>
                                          <p:attrName>style.visibility</p:attrName>
                                        </p:attrNameLst>
                                      </p:cBhvr>
                                      <p:to>
                                        <p:strVal val="visible"/>
                                      </p:to>
                                    </p:set>
                                    <p:animEffect transition="in" filter="fade">
                                      <p:cBhvr>
                                        <p:cTn id="37" dur="1000"/>
                                        <p:tgtEl>
                                          <p:spTgt spid="680854519"/>
                                        </p:tgtEl>
                                      </p:cBhvr>
                                    </p:animEffect>
                                    <p:anim calcmode="lin" valueType="num">
                                      <p:cBhvr>
                                        <p:cTn id="38" dur="1000" fill="hold"/>
                                        <p:tgtEl>
                                          <p:spTgt spid="680854519"/>
                                        </p:tgtEl>
                                        <p:attrNameLst>
                                          <p:attrName>ppt_x</p:attrName>
                                        </p:attrNameLst>
                                      </p:cBhvr>
                                      <p:tavLst>
                                        <p:tav tm="0">
                                          <p:val>
                                            <p:strVal val="#ppt_x"/>
                                          </p:val>
                                        </p:tav>
                                        <p:tav tm="100000">
                                          <p:val>
                                            <p:strVal val="#ppt_x"/>
                                          </p:val>
                                        </p:tav>
                                      </p:tavLst>
                                    </p:anim>
                                    <p:anim calcmode="lin" valueType="num">
                                      <p:cBhvr>
                                        <p:cTn id="39" dur="1000" fill="hold"/>
                                        <p:tgtEl>
                                          <p:spTgt spid="680854519"/>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2112190561"/>
                                        </p:tgtEl>
                                        <p:attrNameLst>
                                          <p:attrName>style.visibility</p:attrName>
                                        </p:attrNameLst>
                                      </p:cBhvr>
                                      <p:to>
                                        <p:strVal val="visible"/>
                                      </p:to>
                                    </p:set>
                                    <p:animEffect transition="in" filter="fade">
                                      <p:cBhvr>
                                        <p:cTn id="44" dur="1000"/>
                                        <p:tgtEl>
                                          <p:spTgt spid="2112190561"/>
                                        </p:tgtEl>
                                      </p:cBhvr>
                                    </p:animEffect>
                                    <p:anim calcmode="lin" valueType="num">
                                      <p:cBhvr>
                                        <p:cTn id="45" dur="1000" fill="hold"/>
                                        <p:tgtEl>
                                          <p:spTgt spid="2112190561"/>
                                        </p:tgtEl>
                                        <p:attrNameLst>
                                          <p:attrName>ppt_x</p:attrName>
                                        </p:attrNameLst>
                                      </p:cBhvr>
                                      <p:tavLst>
                                        <p:tav tm="0">
                                          <p:val>
                                            <p:strVal val="#ppt_x"/>
                                          </p:val>
                                        </p:tav>
                                        <p:tav tm="100000">
                                          <p:val>
                                            <p:strVal val="#ppt_x"/>
                                          </p:val>
                                        </p:tav>
                                      </p:tavLst>
                                    </p:anim>
                                    <p:anim calcmode="lin" valueType="num">
                                      <p:cBhvr>
                                        <p:cTn id="46" dur="1000" fill="hold"/>
                                        <p:tgtEl>
                                          <p:spTgt spid="2112190561"/>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597796302"/>
                                        </p:tgtEl>
                                        <p:attrNameLst>
                                          <p:attrName>style.visibility</p:attrName>
                                        </p:attrNameLst>
                                      </p:cBhvr>
                                      <p:to>
                                        <p:strVal val="visible"/>
                                      </p:to>
                                    </p:set>
                                    <p:animEffect transition="in" filter="fade">
                                      <p:cBhvr>
                                        <p:cTn id="51" dur="1000"/>
                                        <p:tgtEl>
                                          <p:spTgt spid="1597796302"/>
                                        </p:tgtEl>
                                      </p:cBhvr>
                                    </p:animEffect>
                                    <p:anim calcmode="lin" valueType="num">
                                      <p:cBhvr>
                                        <p:cTn id="52" dur="1000" fill="hold"/>
                                        <p:tgtEl>
                                          <p:spTgt spid="1597796302"/>
                                        </p:tgtEl>
                                        <p:attrNameLst>
                                          <p:attrName>ppt_x</p:attrName>
                                        </p:attrNameLst>
                                      </p:cBhvr>
                                      <p:tavLst>
                                        <p:tav tm="0">
                                          <p:val>
                                            <p:strVal val="#ppt_x"/>
                                          </p:val>
                                        </p:tav>
                                        <p:tav tm="100000">
                                          <p:val>
                                            <p:strVal val="#ppt_x"/>
                                          </p:val>
                                        </p:tav>
                                      </p:tavLst>
                                    </p:anim>
                                    <p:anim calcmode="lin" valueType="num">
                                      <p:cBhvr>
                                        <p:cTn id="53" dur="1000" fill="hold"/>
                                        <p:tgtEl>
                                          <p:spTgt spid="1597796302"/>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238374488"/>
                                        </p:tgtEl>
                                        <p:attrNameLst>
                                          <p:attrName>style.visibility</p:attrName>
                                        </p:attrNameLst>
                                      </p:cBhvr>
                                      <p:to>
                                        <p:strVal val="visible"/>
                                      </p:to>
                                    </p:set>
                                    <p:animEffect transition="in" filter="fade">
                                      <p:cBhvr>
                                        <p:cTn id="58" dur="1000"/>
                                        <p:tgtEl>
                                          <p:spTgt spid="238374488"/>
                                        </p:tgtEl>
                                      </p:cBhvr>
                                    </p:animEffect>
                                    <p:anim calcmode="lin" valueType="num">
                                      <p:cBhvr>
                                        <p:cTn id="59" dur="1000" fill="hold"/>
                                        <p:tgtEl>
                                          <p:spTgt spid="238374488"/>
                                        </p:tgtEl>
                                        <p:attrNameLst>
                                          <p:attrName>ppt_x</p:attrName>
                                        </p:attrNameLst>
                                      </p:cBhvr>
                                      <p:tavLst>
                                        <p:tav tm="0">
                                          <p:val>
                                            <p:strVal val="#ppt_x"/>
                                          </p:val>
                                        </p:tav>
                                        <p:tav tm="100000">
                                          <p:val>
                                            <p:strVal val="#ppt_x"/>
                                          </p:val>
                                        </p:tav>
                                      </p:tavLst>
                                    </p:anim>
                                    <p:anim calcmode="lin" valueType="num">
                                      <p:cBhvr>
                                        <p:cTn id="60" dur="1000" fill="hold"/>
                                        <p:tgtEl>
                                          <p:spTgt spid="238374488"/>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660792177"/>
                                        </p:tgtEl>
                                        <p:attrNameLst>
                                          <p:attrName>style.visibility</p:attrName>
                                        </p:attrNameLst>
                                      </p:cBhvr>
                                      <p:to>
                                        <p:strVal val="visible"/>
                                      </p:to>
                                    </p:set>
                                    <p:animEffect transition="in" filter="fade">
                                      <p:cBhvr>
                                        <p:cTn id="65" dur="1000"/>
                                        <p:tgtEl>
                                          <p:spTgt spid="660792177"/>
                                        </p:tgtEl>
                                      </p:cBhvr>
                                    </p:animEffect>
                                    <p:anim calcmode="lin" valueType="num">
                                      <p:cBhvr>
                                        <p:cTn id="66" dur="1000" fill="hold"/>
                                        <p:tgtEl>
                                          <p:spTgt spid="660792177"/>
                                        </p:tgtEl>
                                        <p:attrNameLst>
                                          <p:attrName>ppt_x</p:attrName>
                                        </p:attrNameLst>
                                      </p:cBhvr>
                                      <p:tavLst>
                                        <p:tav tm="0">
                                          <p:val>
                                            <p:strVal val="#ppt_x"/>
                                          </p:val>
                                        </p:tav>
                                        <p:tav tm="100000">
                                          <p:val>
                                            <p:strVal val="#ppt_x"/>
                                          </p:val>
                                        </p:tav>
                                      </p:tavLst>
                                    </p:anim>
                                    <p:anim calcmode="lin" valueType="num">
                                      <p:cBhvr>
                                        <p:cTn id="67" dur="1000" fill="hold"/>
                                        <p:tgtEl>
                                          <p:spTgt spid="660792177"/>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1915285605"/>
                                        </p:tgtEl>
                                        <p:attrNameLst>
                                          <p:attrName>style.visibility</p:attrName>
                                        </p:attrNameLst>
                                      </p:cBhvr>
                                      <p:to>
                                        <p:strVal val="visible"/>
                                      </p:to>
                                    </p:set>
                                    <p:animEffect transition="in" filter="fade">
                                      <p:cBhvr>
                                        <p:cTn id="72" dur="1000"/>
                                        <p:tgtEl>
                                          <p:spTgt spid="1915285605"/>
                                        </p:tgtEl>
                                      </p:cBhvr>
                                    </p:animEffect>
                                    <p:anim calcmode="lin" valueType="num">
                                      <p:cBhvr>
                                        <p:cTn id="73" dur="1000" fill="hold"/>
                                        <p:tgtEl>
                                          <p:spTgt spid="1915285605"/>
                                        </p:tgtEl>
                                        <p:attrNameLst>
                                          <p:attrName>ppt_x</p:attrName>
                                        </p:attrNameLst>
                                      </p:cBhvr>
                                      <p:tavLst>
                                        <p:tav tm="0">
                                          <p:val>
                                            <p:strVal val="#ppt_x"/>
                                          </p:val>
                                        </p:tav>
                                        <p:tav tm="100000">
                                          <p:val>
                                            <p:strVal val="#ppt_x"/>
                                          </p:val>
                                        </p:tav>
                                      </p:tavLst>
                                    </p:anim>
                                    <p:anim calcmode="lin" valueType="num">
                                      <p:cBhvr>
                                        <p:cTn id="74" dur="1000" fill="hold"/>
                                        <p:tgtEl>
                                          <p:spTgt spid="1915285605"/>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202254157"/>
                                        </p:tgtEl>
                                        <p:attrNameLst>
                                          <p:attrName>style.visibility</p:attrName>
                                        </p:attrNameLst>
                                      </p:cBhvr>
                                      <p:to>
                                        <p:strVal val="visible"/>
                                      </p:to>
                                    </p:set>
                                    <p:animEffect transition="in" filter="fade">
                                      <p:cBhvr>
                                        <p:cTn id="79" dur="1000"/>
                                        <p:tgtEl>
                                          <p:spTgt spid="202254157"/>
                                        </p:tgtEl>
                                      </p:cBhvr>
                                    </p:animEffect>
                                    <p:anim calcmode="lin" valueType="num">
                                      <p:cBhvr>
                                        <p:cTn id="80" dur="1000" fill="hold"/>
                                        <p:tgtEl>
                                          <p:spTgt spid="202254157"/>
                                        </p:tgtEl>
                                        <p:attrNameLst>
                                          <p:attrName>ppt_x</p:attrName>
                                        </p:attrNameLst>
                                      </p:cBhvr>
                                      <p:tavLst>
                                        <p:tav tm="0">
                                          <p:val>
                                            <p:strVal val="#ppt_x"/>
                                          </p:val>
                                        </p:tav>
                                        <p:tav tm="100000">
                                          <p:val>
                                            <p:strVal val="#ppt_x"/>
                                          </p:val>
                                        </p:tav>
                                      </p:tavLst>
                                    </p:anim>
                                    <p:anim calcmode="lin" valueType="num">
                                      <p:cBhvr>
                                        <p:cTn id="81" dur="1000" fill="hold"/>
                                        <p:tgtEl>
                                          <p:spTgt spid="202254157"/>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980154114"/>
                                        </p:tgtEl>
                                        <p:attrNameLst>
                                          <p:attrName>style.visibility</p:attrName>
                                        </p:attrNameLst>
                                      </p:cBhvr>
                                      <p:to>
                                        <p:strVal val="visible"/>
                                      </p:to>
                                    </p:set>
                                    <p:animEffect transition="in" filter="fade">
                                      <p:cBhvr>
                                        <p:cTn id="86" dur="1000"/>
                                        <p:tgtEl>
                                          <p:spTgt spid="980154114"/>
                                        </p:tgtEl>
                                      </p:cBhvr>
                                    </p:animEffect>
                                    <p:anim calcmode="lin" valueType="num">
                                      <p:cBhvr>
                                        <p:cTn id="87" dur="1000" fill="hold"/>
                                        <p:tgtEl>
                                          <p:spTgt spid="980154114"/>
                                        </p:tgtEl>
                                        <p:attrNameLst>
                                          <p:attrName>ppt_x</p:attrName>
                                        </p:attrNameLst>
                                      </p:cBhvr>
                                      <p:tavLst>
                                        <p:tav tm="0">
                                          <p:val>
                                            <p:strVal val="#ppt_x"/>
                                          </p:val>
                                        </p:tav>
                                        <p:tav tm="100000">
                                          <p:val>
                                            <p:strVal val="#ppt_x"/>
                                          </p:val>
                                        </p:tav>
                                      </p:tavLst>
                                    </p:anim>
                                    <p:anim calcmode="lin" valueType="num">
                                      <p:cBhvr>
                                        <p:cTn id="88" dur="1000" fill="hold"/>
                                        <p:tgtEl>
                                          <p:spTgt spid="980154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69194986" name="PlaceHolder 2"/>
          <p:cNvSpPr>
            <a:spLocks noGrp="1"/>
          </p:cNvSpPr>
          <p:nvPr/>
        </p:nvSpPr>
        <p:spPr bwMode="auto">
          <a:xfrm>
            <a:off x="2268720" y="699840"/>
            <a:ext cx="914364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marL="0" marR="0" indent="0" algn="ctr">
              <a:lnSpc>
                <a:spcPct val="90000"/>
              </a:lnSpc>
              <a:spcBef>
                <a:spcPts val="750"/>
              </a:spcBef>
              <a:spcAft>
                <a:spcPts val="0"/>
              </a:spcAft>
              <a:buNone/>
              <a:tabLst>
                <a:tab pos="0" algn="l"/>
              </a:tabLst>
              <a:defRPr/>
            </a:pPr>
            <a:r>
              <a:rPr lang="nl-NL" sz="2600" b="0" strike="noStrike" spc="0">
                <a:solidFill>
                  <a:srgbClr val="0070C0"/>
                </a:solidFill>
                <a:latin typeface="Arial" panose="020B0604020202020204"/>
                <a:ea typeface="Arial" panose="020B0604020202020204"/>
              </a:rPr>
              <a:t>De levels van bewustzij</a:t>
            </a:r>
            <a:r>
              <a:rPr lang="nl-NL" sz="2300" b="0" i="0" u="none" strike="noStrike" cap="none" spc="0">
                <a:solidFill>
                  <a:srgbClr val="0070C0"/>
                </a:solidFill>
                <a:latin typeface="Arial" panose="020B0604020202020204"/>
                <a:ea typeface="Arial" panose="020B0604020202020204"/>
                <a:cs typeface="Arial" panose="020B0604020202020204"/>
              </a:rPr>
              <a:t>n</a:t>
            </a:r>
            <a:endParaRPr lang="nl-NL" sz="2300" b="0" i="0" u="none" strike="noStrike" cap="none" spc="0">
              <a:solidFill>
                <a:srgbClr val="0070C0"/>
              </a:solidFill>
              <a:latin typeface="Arial" panose="020B0604020202020204"/>
              <a:cs typeface="Arial" panose="020B0604020202020204"/>
            </a:endParaRPr>
          </a:p>
        </p:txBody>
      </p:sp>
      <p:pic>
        <p:nvPicPr>
          <p:cNvPr id="729799755" name="Picture 729799754"/>
          <p:cNvPicPr>
            <a:picLocks noChangeAspect="1"/>
          </p:cNvPicPr>
          <p:nvPr/>
        </p:nvPicPr>
        <p:blipFill>
          <a:blip r:embed="rId2"/>
          <a:stretch>
            <a:fillRect/>
          </a:stretch>
        </p:blipFill>
        <p:spPr bwMode="auto">
          <a:xfrm>
            <a:off x="1247739" y="1121499"/>
            <a:ext cx="9128981" cy="5741273"/>
          </a:xfrm>
          <a:prstGeom prst="rect">
            <a:avLst/>
          </a:prstGeom>
        </p:spPr>
      </p:pic>
      <p:sp>
        <p:nvSpPr>
          <p:cNvPr id="1661558680"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29799755"/>
                                        </p:tgtEl>
                                        <p:attrNameLst>
                                          <p:attrName>style.visibility</p:attrName>
                                        </p:attrNameLst>
                                      </p:cBhvr>
                                      <p:to>
                                        <p:strVal val="visible"/>
                                      </p:to>
                                    </p:set>
                                    <p:animEffect transition="in" filter="randombar(horizontal)">
                                      <p:cBhvr>
                                        <p:cTn id="7" dur="500"/>
                                        <p:tgtEl>
                                          <p:spTgt spid="729799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27519817" name="PlaceHolder 1"/>
          <p:cNvSpPr>
            <a:spLocks noGrp="1"/>
          </p:cNvSpPr>
          <p:nvPr>
            <p:ph type="title"/>
          </p:nvPr>
        </p:nvSpPr>
        <p:spPr bwMode="auto">
          <a:xfrm>
            <a:off x="2268720" y="46080"/>
            <a:ext cx="9143640" cy="809280"/>
          </a:xfrm>
          <a:prstGeom prst="rect">
            <a:avLst/>
          </a:prstGeom>
          <a:noFill/>
          <a:ln w="0">
            <a:noFill/>
          </a:ln>
        </p:spPr>
        <p:txBody>
          <a:bodyPr numCol="1" spcCol="0" anchor="b">
            <a:normAutofit/>
          </a:bodyPr>
          <a:p>
            <a:pPr indent="0" algn="ctr">
              <a:lnSpc>
                <a:spcPct val="90000"/>
              </a:lnSpc>
              <a:buNone/>
              <a:defRPr/>
            </a:pPr>
            <a:r>
              <a:rPr lang="nl-NL" sz="4500" b="0" strike="noStrike" spc="0">
                <a:solidFill>
                  <a:srgbClr val="92D050"/>
                </a:solidFill>
                <a:latin typeface="Arial Black" panose="020B0A04020102020204"/>
                <a:ea typeface="Arial Black" panose="020B0A04020102020204"/>
              </a:rPr>
              <a:t>Gods</a:t>
            </a:r>
            <a:r>
              <a:rPr lang="nl-NL" sz="4500" b="0" strike="noStrike" spc="0">
                <a:solidFill>
                  <a:schemeClr val="accent1">
                    <a:lumMod val="75000"/>
                  </a:schemeClr>
                </a:solidFill>
                <a:latin typeface="Arial Black" panose="020B0A04020102020204"/>
                <a:ea typeface="Arial Black" panose="020B0A04020102020204"/>
              </a:rPr>
              <a:t>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
        <p:nvSpPr>
          <p:cNvPr id="185224875" name="PlaceHolder 2"/>
          <p:cNvSpPr>
            <a:spLocks noGrp="1"/>
          </p:cNvSpPr>
          <p:nvPr/>
        </p:nvSpPr>
        <p:spPr bwMode="auto">
          <a:xfrm>
            <a:off x="2268720" y="699840"/>
            <a:ext cx="914364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De sluier van het </a:t>
            </a:r>
            <a:r>
              <a:rPr lang="nl-NL" sz="2600" b="0" strike="noStrike" spc="0">
                <a:solidFill>
                  <a:srgbClr val="FF0000"/>
                </a:solidFill>
                <a:latin typeface="Arial" panose="020B0604020202020204"/>
                <a:ea typeface="Arial" panose="020B0604020202020204"/>
              </a:rPr>
              <a:t>positivisme</a:t>
            </a:r>
            <a:r>
              <a:rPr lang="nl-NL" sz="2600" b="0" strike="noStrike" spc="0">
                <a:solidFill>
                  <a:srgbClr val="0070C0"/>
                </a:solidFill>
                <a:latin typeface="Arial" panose="020B0604020202020204"/>
                <a:ea typeface="Arial" panose="020B0604020202020204"/>
              </a:rPr>
              <a:t>: de ogen sluiten voor het kwaad</a:t>
            </a:r>
            <a:endParaRPr lang="nl-NL" sz="1800" b="0" strike="noStrike" spc="0">
              <a:solidFill>
                <a:srgbClr val="000000"/>
              </a:solidFill>
              <a:latin typeface="Arial" panose="020B0604020202020204"/>
            </a:endParaRPr>
          </a:p>
        </p:txBody>
      </p:sp>
      <p:pic>
        <p:nvPicPr>
          <p:cNvPr id="2000045659" name="Picture 2000045658"/>
          <p:cNvPicPr>
            <a:picLocks noChangeAspect="1"/>
          </p:cNvPicPr>
          <p:nvPr/>
        </p:nvPicPr>
        <p:blipFill>
          <a:blip r:embed="rId2"/>
          <a:stretch>
            <a:fillRect/>
          </a:stretch>
        </p:blipFill>
        <p:spPr bwMode="auto">
          <a:xfrm>
            <a:off x="1247739" y="1121499"/>
            <a:ext cx="9128981" cy="5741273"/>
          </a:xfrm>
          <a:prstGeom prst="rect">
            <a:avLst/>
          </a:prstGeom>
        </p:spPr>
      </p:pic>
      <p:sp>
        <p:nvSpPr>
          <p:cNvPr id="1967380350" name="Rectangles 1967380349"/>
          <p:cNvSpPr/>
          <p:nvPr/>
        </p:nvSpPr>
        <p:spPr bwMode="auto">
          <a:xfrm>
            <a:off x="4818931" y="5141649"/>
            <a:ext cx="5557789" cy="1599829"/>
          </a:xfrm>
          <a:prstGeom prst="rect">
            <a:avLst/>
          </a:prstGeom>
          <a:solidFill>
            <a:srgbClr val="FF0000">
              <a:alpha val="40000"/>
            </a:srgbClr>
          </a:solidFill>
          <a:ln w="12700" cap="flat" cmpd="sng" algn="ctr">
            <a:solidFill>
              <a:schemeClr val="accent1">
                <a:shade val="50000"/>
                <a:alpha val="99999"/>
              </a:schemeClr>
            </a:solidFill>
            <a:prstDash val="solid"/>
            <a:miter/>
          </a:ln>
        </p:spPr>
        <p:style>
          <a:lnRef idx="2">
            <a:schemeClr val="accent1">
              <a:shade val="50000"/>
            </a:schemeClr>
          </a:lnRef>
          <a:fillRef idx="1">
            <a:schemeClr val="accent1"/>
          </a:fillRef>
          <a:effectRef idx="0">
            <a:schemeClr val="accent1"/>
          </a:effectRef>
          <a:fontRef idx="minor">
            <a:schemeClr val="lt1"/>
          </a:fontRef>
        </p:style>
      </p:sp>
      <p:sp>
        <p:nvSpPr>
          <p:cNvPr id="1826512713" name="Text Box 1826512712"/>
          <p:cNvSpPr txBox="1"/>
          <p:nvPr/>
        </p:nvSpPr>
        <p:spPr bwMode="auto">
          <a:xfrm>
            <a:off x="8499499" y="5141649"/>
            <a:ext cx="23078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C00000"/>
                </a:solidFill>
              </a:rPr>
              <a:t>WANTROUWEN:</a:t>
            </a:r>
            <a:endParaRPr b="1">
              <a:solidFill>
                <a:srgbClr val="C00000"/>
              </a:solidFill>
            </a:endParaRPr>
          </a:p>
          <a:p>
            <a:pPr>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26512713"/>
                                        </p:tgtEl>
                                        <p:attrNameLst>
                                          <p:attrName>style.visibility</p:attrName>
                                        </p:attrNameLst>
                                      </p:cBhvr>
                                      <p:to>
                                        <p:strVal val="visible"/>
                                      </p:to>
                                    </p:set>
                                    <p:animEffect transition="in" filter="fade">
                                      <p:cBhvr>
                                        <p:cTn id="7" dur="1000"/>
                                        <p:tgtEl>
                                          <p:spTgt spid="1826512713"/>
                                        </p:tgtEl>
                                      </p:cBhvr>
                                    </p:animEffect>
                                    <p:anim calcmode="lin" valueType="num">
                                      <p:cBhvr>
                                        <p:cTn id="8" dur="1000" fill="hold"/>
                                        <p:tgtEl>
                                          <p:spTgt spid="1826512713"/>
                                        </p:tgtEl>
                                        <p:attrNameLst>
                                          <p:attrName>ppt_x</p:attrName>
                                        </p:attrNameLst>
                                      </p:cBhvr>
                                      <p:tavLst>
                                        <p:tav tm="0">
                                          <p:val>
                                            <p:strVal val="#ppt_x"/>
                                          </p:val>
                                        </p:tav>
                                        <p:tav tm="100000">
                                          <p:val>
                                            <p:strVal val="#ppt_x"/>
                                          </p:val>
                                        </p:tav>
                                      </p:tavLst>
                                    </p:anim>
                                    <p:anim calcmode="lin" valueType="num">
                                      <p:cBhvr>
                                        <p:cTn id="9" dur="1000" fill="hold"/>
                                        <p:tgtEl>
                                          <p:spTgt spid="182651271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67380350"/>
                                        </p:tgtEl>
                                        <p:attrNameLst>
                                          <p:attrName>style.visibility</p:attrName>
                                        </p:attrNameLst>
                                      </p:cBhvr>
                                      <p:to>
                                        <p:strVal val="visible"/>
                                      </p:to>
                                    </p:set>
                                    <p:animEffect transition="in" filter="fade">
                                      <p:cBhvr>
                                        <p:cTn id="12" dur="1000"/>
                                        <p:tgtEl>
                                          <p:spTgt spid="1967380350"/>
                                        </p:tgtEl>
                                      </p:cBhvr>
                                    </p:animEffect>
                                    <p:anim calcmode="lin" valueType="num">
                                      <p:cBhvr>
                                        <p:cTn id="13" dur="1000" fill="hold"/>
                                        <p:tgtEl>
                                          <p:spTgt spid="1967380350"/>
                                        </p:tgtEl>
                                        <p:attrNameLst>
                                          <p:attrName>ppt_x</p:attrName>
                                        </p:attrNameLst>
                                      </p:cBhvr>
                                      <p:tavLst>
                                        <p:tav tm="0">
                                          <p:val>
                                            <p:strVal val="#ppt_x"/>
                                          </p:val>
                                        </p:tav>
                                        <p:tav tm="100000">
                                          <p:val>
                                            <p:strVal val="#ppt_x"/>
                                          </p:val>
                                        </p:tav>
                                      </p:tavLst>
                                    </p:anim>
                                    <p:anim calcmode="lin" valueType="num">
                                      <p:cBhvr>
                                        <p:cTn id="14" dur="1000" fill="hold"/>
                                        <p:tgtEl>
                                          <p:spTgt spid="19673803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53318228" name="PlaceHolder 2"/>
          <p:cNvSpPr>
            <a:spLocks noGrp="1"/>
          </p:cNvSpPr>
          <p:nvPr/>
        </p:nvSpPr>
        <p:spPr bwMode="auto">
          <a:xfrm>
            <a:off x="2268720" y="699840"/>
            <a:ext cx="914364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FF0000"/>
                </a:solidFill>
                <a:latin typeface="Arial" panose="020B0604020202020204"/>
                <a:ea typeface="Arial" panose="020B0604020202020204"/>
              </a:rPr>
              <a:t>Positivisme: De mond spreekt positief, de handeling is negatief</a:t>
            </a:r>
            <a:endParaRPr sz="1800" b="0" strike="noStrike" spc="0">
              <a:solidFill>
                <a:srgbClr val="FF0000"/>
              </a:solidFill>
              <a:latin typeface="Arial" panose="020B0604020202020204"/>
            </a:endParaRPr>
          </a:p>
        </p:txBody>
      </p:sp>
      <p:pic>
        <p:nvPicPr>
          <p:cNvPr id="108782780" name="Picture 108782779"/>
          <p:cNvPicPr>
            <a:picLocks noChangeAspect="1"/>
          </p:cNvPicPr>
          <p:nvPr/>
        </p:nvPicPr>
        <p:blipFill>
          <a:blip r:embed="rId2"/>
          <a:stretch>
            <a:fillRect/>
          </a:stretch>
        </p:blipFill>
        <p:spPr bwMode="auto">
          <a:xfrm>
            <a:off x="1247739" y="1121499"/>
            <a:ext cx="9128981" cy="5741273"/>
          </a:xfrm>
          <a:prstGeom prst="rect">
            <a:avLst/>
          </a:prstGeom>
        </p:spPr>
      </p:pic>
      <p:sp>
        <p:nvSpPr>
          <p:cNvPr id="566366265" name="Rectangles 566366264"/>
          <p:cNvSpPr/>
          <p:nvPr/>
        </p:nvSpPr>
        <p:spPr bwMode="auto">
          <a:xfrm>
            <a:off x="4818931" y="5141649"/>
            <a:ext cx="5557789" cy="1599829"/>
          </a:xfrm>
          <a:prstGeom prst="rect">
            <a:avLst/>
          </a:prstGeom>
          <a:solidFill>
            <a:srgbClr val="FF0000">
              <a:alpha val="40000"/>
            </a:srgbClr>
          </a:solidFill>
          <a:ln w="12700" cap="flat" cmpd="sng" algn="ctr">
            <a:solidFill>
              <a:schemeClr val="accent1">
                <a:shade val="50000"/>
                <a:alpha val="99999"/>
              </a:schemeClr>
            </a:solidFill>
            <a:prstDash val="solid"/>
            <a:miter/>
          </a:ln>
        </p:spPr>
        <p:style>
          <a:lnRef idx="2">
            <a:schemeClr val="accent1">
              <a:shade val="50000"/>
            </a:schemeClr>
          </a:lnRef>
          <a:fillRef idx="1">
            <a:schemeClr val="accent1"/>
          </a:fillRef>
          <a:effectRef idx="0">
            <a:schemeClr val="accent1"/>
          </a:effectRef>
          <a:fontRef idx="minor">
            <a:schemeClr val="lt1"/>
          </a:fontRef>
        </p:style>
      </p:sp>
      <p:sp>
        <p:nvSpPr>
          <p:cNvPr id="369222603" name="Text Box 369222602"/>
          <p:cNvSpPr txBox="1"/>
          <p:nvPr/>
        </p:nvSpPr>
        <p:spPr bwMode="auto">
          <a:xfrm>
            <a:off x="8462475" y="5141648"/>
            <a:ext cx="215477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C00000"/>
                </a:solidFill>
              </a:rPr>
              <a:t>WANTROUWEN:</a:t>
            </a:r>
            <a:endParaRPr b="1">
              <a:solidFill>
                <a:srgbClr val="C00000"/>
              </a:solidFill>
            </a:endParaRPr>
          </a:p>
          <a:p>
            <a:pPr>
              <a:defRPr/>
            </a:pPr>
            <a:r>
              <a:rPr b="1">
                <a:solidFill>
                  <a:srgbClr val="C00000"/>
                </a:solidFill>
              </a:rPr>
              <a:t>negativiteit</a:t>
            </a:r>
            <a:endParaRPr b="1">
              <a:solidFill>
                <a:srgbClr val="C00000"/>
              </a:solidFill>
            </a:endParaRPr>
          </a:p>
        </p:txBody>
      </p:sp>
      <p:sp>
        <p:nvSpPr>
          <p:cNvPr id="2" name="Oval 1"/>
          <p:cNvSpPr/>
          <p:nvPr/>
        </p:nvSpPr>
        <p:spPr bwMode="auto">
          <a:xfrm>
            <a:off x="6569710" y="4980940"/>
            <a:ext cx="663575" cy="230505"/>
          </a:xfrm>
          <a:prstGeom prst="ellipse">
            <a:avLst/>
          </a:prstGeom>
          <a:ln>
            <a:solidFill>
              <a:srgbClr val="C00000"/>
            </a:solidFill>
          </a:ln>
        </p:spPr>
        <p:style>
          <a:lnRef idx="2">
            <a:schemeClr val="accent1"/>
          </a:lnRef>
          <a:fillRef idx="0">
            <a:srgbClr val="FFFFFF"/>
          </a:fillRef>
          <a:effectRef idx="0">
            <a:srgbClr val="FFFFFF"/>
          </a:effectRef>
          <a:fontRef idx="minor">
            <a:schemeClr val="dk1"/>
          </a:fontRef>
        </p:style>
        <p:txBody>
          <a:bodyPr rtlCol="0" anchor="ctr"/>
          <a:p>
            <a:pPr algn="ctr">
              <a:defRPr/>
            </a:pPr>
            <a:endParaRPr lang="en-US"/>
          </a:p>
        </p:txBody>
      </p:sp>
      <p:sp>
        <p:nvSpPr>
          <p:cNvPr id="285660723"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pic>
        <p:nvPicPr>
          <p:cNvPr id="1361395348" name="Picture 1361395347"/>
          <p:cNvPicPr>
            <a:picLocks noChangeAspect="1"/>
          </p:cNvPicPr>
          <p:nvPr/>
        </p:nvPicPr>
        <p:blipFill>
          <a:blip r:embed="rId2"/>
          <a:stretch>
            <a:fillRect/>
          </a:stretch>
        </p:blipFill>
        <p:spPr bwMode="auto">
          <a:xfrm>
            <a:off x="1247739" y="1121499"/>
            <a:ext cx="9128981" cy="5741273"/>
          </a:xfrm>
          <a:prstGeom prst="rect">
            <a:avLst/>
          </a:prstGeom>
        </p:spPr>
      </p:pic>
      <p:sp>
        <p:nvSpPr>
          <p:cNvPr id="443972653" name="PlaceHolder 2"/>
          <p:cNvSpPr>
            <a:spLocks noGrp="1"/>
          </p:cNvSpPr>
          <p:nvPr/>
        </p:nvSpPr>
        <p:spPr bwMode="auto">
          <a:xfrm>
            <a:off x="2268720" y="699840"/>
            <a:ext cx="914364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Door bewust zijn, vertrouwen en de innerlijke wil toe te staan</a:t>
            </a:r>
            <a:endParaRPr lang="nl-NL" sz="1800" b="0" strike="noStrike" spc="0">
              <a:solidFill>
                <a:srgbClr val="000000"/>
              </a:solidFill>
              <a:latin typeface="Arial" panose="020B0604020202020204"/>
            </a:endParaRPr>
          </a:p>
        </p:txBody>
      </p:sp>
      <p:sp>
        <p:nvSpPr>
          <p:cNvPr id="226092056" name="Rectangles 226092055"/>
          <p:cNvSpPr/>
          <p:nvPr/>
        </p:nvSpPr>
        <p:spPr bwMode="auto">
          <a:xfrm>
            <a:off x="4818931" y="5141649"/>
            <a:ext cx="5557789" cy="1599829"/>
          </a:xfrm>
          <a:prstGeom prst="rect">
            <a:avLst/>
          </a:prstGeom>
          <a:solidFill>
            <a:srgbClr val="FF0000">
              <a:alpha val="40000"/>
            </a:srgbClr>
          </a:solidFill>
          <a:ln w="12700" cap="flat" cmpd="sng" algn="ctr">
            <a:solidFill>
              <a:schemeClr val="accent1">
                <a:shade val="50000"/>
                <a:alpha val="99999"/>
              </a:schemeClr>
            </a:solidFill>
            <a:prstDash val="solid"/>
            <a:miter/>
          </a:ln>
        </p:spPr>
        <p:style>
          <a:lnRef idx="2">
            <a:schemeClr val="accent1">
              <a:shade val="50000"/>
            </a:schemeClr>
          </a:lnRef>
          <a:fillRef idx="1">
            <a:schemeClr val="accent1"/>
          </a:fillRef>
          <a:effectRef idx="0">
            <a:schemeClr val="accent1"/>
          </a:effectRef>
          <a:fontRef idx="minor">
            <a:schemeClr val="lt1"/>
          </a:fontRef>
        </p:style>
      </p:sp>
      <p:sp>
        <p:nvSpPr>
          <p:cNvPr id="1520636496" name="Text Box 1520636495"/>
          <p:cNvSpPr txBox="1"/>
          <p:nvPr/>
        </p:nvSpPr>
        <p:spPr bwMode="auto">
          <a:xfrm>
            <a:off x="8462475" y="5141649"/>
            <a:ext cx="2016828"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C00000"/>
                </a:solidFill>
              </a:rPr>
              <a:t>WANTROUWEN:</a:t>
            </a:r>
            <a:endParaRPr b="1">
              <a:solidFill>
                <a:srgbClr val="C00000"/>
              </a:solidFill>
            </a:endParaRPr>
          </a:p>
          <a:p>
            <a:pPr>
              <a:defRPr/>
            </a:pPr>
            <a:r>
              <a:rPr b="1">
                <a:solidFill>
                  <a:srgbClr val="C00000"/>
                </a:solidFill>
              </a:rPr>
              <a:t>negativiteit</a:t>
            </a:r>
            <a:endParaRPr b="1">
              <a:solidFill>
                <a:srgbClr val="C00000"/>
              </a:solidFill>
            </a:endParaRPr>
          </a:p>
        </p:txBody>
      </p:sp>
      <p:sp>
        <p:nvSpPr>
          <p:cNvPr id="506696790" name="Rectangles 506696789"/>
          <p:cNvSpPr/>
          <p:nvPr/>
        </p:nvSpPr>
        <p:spPr bwMode="auto">
          <a:xfrm>
            <a:off x="4791188" y="4367507"/>
            <a:ext cx="5585532" cy="700161"/>
          </a:xfrm>
          <a:prstGeom prst="rect">
            <a:avLst/>
          </a:prstGeom>
          <a:solidFill>
            <a:schemeClr val="accent1">
              <a:alpha val="43999"/>
            </a:schemeClr>
          </a:solidFill>
        </p:spPr>
        <p:style>
          <a:lnRef idx="2">
            <a:schemeClr val="accent1">
              <a:shade val="50000"/>
            </a:schemeClr>
          </a:lnRef>
          <a:fillRef idx="1">
            <a:schemeClr val="accent1"/>
          </a:fillRef>
          <a:effectRef idx="0">
            <a:schemeClr val="accent1"/>
          </a:effectRef>
          <a:fontRef idx="minor">
            <a:schemeClr val="lt1"/>
          </a:fontRef>
        </p:style>
      </p:sp>
      <p:sp>
        <p:nvSpPr>
          <p:cNvPr id="71345870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
        <p:nvSpPr>
          <p:cNvPr id="2" name="Oval 1"/>
          <p:cNvSpPr/>
          <p:nvPr/>
        </p:nvSpPr>
        <p:spPr>
          <a:xfrm>
            <a:off x="6717030" y="4334510"/>
            <a:ext cx="780415" cy="780415"/>
          </a:xfrm>
          <a:prstGeom prst="ellipse">
            <a:avLst/>
          </a:prstGeom>
          <a:ln w="19050"/>
        </p:spPr>
        <p:style>
          <a:lnRef idx="2">
            <a:schemeClr val="accent1"/>
          </a:lnRef>
          <a:fillRef idx="0">
            <a:srgbClr val="FFFFFF"/>
          </a:fillRef>
          <a:effectRef idx="0">
            <a:srgbClr val="FFFFFF"/>
          </a:effectRef>
          <a:fontRef idx="minor">
            <a:schemeClr val="dk1"/>
          </a:fontRef>
        </p:style>
        <p:txBody>
          <a:bodyPr rtlCol="0" anchor="ctr"/>
          <a:p>
            <a:pPr algn="ctr"/>
            <a:endParaRPr lang="en-US"/>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06696790"/>
                                        </p:tgtEl>
                                        <p:attrNameLst>
                                          <p:attrName>style.visibility</p:attrName>
                                        </p:attrNameLst>
                                      </p:cBhvr>
                                      <p:to>
                                        <p:strVal val="visible"/>
                                      </p:to>
                                    </p:set>
                                    <p:animEffect transition="in" filter="fade">
                                      <p:cBhvr>
                                        <p:cTn id="7" dur="1000"/>
                                        <p:tgtEl>
                                          <p:spTgt spid="506696790"/>
                                        </p:tgtEl>
                                      </p:cBhvr>
                                    </p:animEffect>
                                    <p:anim calcmode="lin" valueType="num">
                                      <p:cBhvr>
                                        <p:cTn id="8" dur="1000" fill="hold"/>
                                        <p:tgtEl>
                                          <p:spTgt spid="506696790"/>
                                        </p:tgtEl>
                                        <p:attrNameLst>
                                          <p:attrName>ppt_x</p:attrName>
                                        </p:attrNameLst>
                                      </p:cBhvr>
                                      <p:tavLst>
                                        <p:tav tm="0">
                                          <p:val>
                                            <p:strVal val="#ppt_x"/>
                                          </p:val>
                                        </p:tav>
                                        <p:tav tm="100000">
                                          <p:val>
                                            <p:strVal val="#ppt_x"/>
                                          </p:val>
                                        </p:tav>
                                      </p:tavLst>
                                    </p:anim>
                                    <p:anim calcmode="lin" valueType="num">
                                      <p:cBhvr>
                                        <p:cTn id="9" dur="1000" fill="hold"/>
                                        <p:tgtEl>
                                          <p:spTgt spid="5066967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2" grpId="1" animBg="1"/>
    </p:bldLst>
  </p:timing>
</p:sld>
</file>

<file path=ppt/slides/slide22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89292812" name="PlaceHolder 2"/>
          <p:cNvSpPr>
            <a:spLocks noGrp="1"/>
          </p:cNvSpPr>
          <p:nvPr/>
        </p:nvSpPr>
        <p:spPr bwMode="auto">
          <a:xfrm>
            <a:off x="2268720" y="699840"/>
            <a:ext cx="914364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Door bewust zijn, vertrouwen en de innerlijke wil toe te staan</a:t>
            </a:r>
            <a:endParaRPr lang="nl-NL" sz="1800" b="0" strike="noStrike" spc="0">
              <a:solidFill>
                <a:srgbClr val="000000"/>
              </a:solidFill>
              <a:latin typeface="Arial" panose="020B0604020202020204"/>
            </a:endParaRPr>
          </a:p>
        </p:txBody>
      </p:sp>
      <p:pic>
        <p:nvPicPr>
          <p:cNvPr id="563526189" name="Picture 563526188"/>
          <p:cNvPicPr>
            <a:picLocks noChangeAspect="1"/>
          </p:cNvPicPr>
          <p:nvPr/>
        </p:nvPicPr>
        <p:blipFill>
          <a:blip r:embed="rId2"/>
          <a:stretch>
            <a:fillRect/>
          </a:stretch>
        </p:blipFill>
        <p:spPr bwMode="auto">
          <a:xfrm>
            <a:off x="1247739" y="1121499"/>
            <a:ext cx="9128981" cy="5741273"/>
          </a:xfrm>
          <a:prstGeom prst="rect">
            <a:avLst/>
          </a:prstGeom>
        </p:spPr>
      </p:pic>
      <p:sp>
        <p:nvSpPr>
          <p:cNvPr id="1407111619" name="Rectangles 1407111618"/>
          <p:cNvSpPr/>
          <p:nvPr/>
        </p:nvSpPr>
        <p:spPr bwMode="auto">
          <a:xfrm>
            <a:off x="4818931" y="5141649"/>
            <a:ext cx="5557789" cy="1599829"/>
          </a:xfrm>
          <a:prstGeom prst="rect">
            <a:avLst/>
          </a:prstGeom>
          <a:solidFill>
            <a:srgbClr val="FF0000">
              <a:alpha val="40000"/>
            </a:srgbClr>
          </a:solidFill>
          <a:ln w="12700" cap="flat" cmpd="sng" algn="ctr">
            <a:solidFill>
              <a:schemeClr val="accent1">
                <a:shade val="50000"/>
                <a:alpha val="99999"/>
              </a:schemeClr>
            </a:solidFill>
            <a:prstDash val="solid"/>
            <a:miter/>
          </a:ln>
        </p:spPr>
        <p:style>
          <a:lnRef idx="2">
            <a:schemeClr val="accent1">
              <a:shade val="50000"/>
            </a:schemeClr>
          </a:lnRef>
          <a:fillRef idx="1">
            <a:schemeClr val="accent1"/>
          </a:fillRef>
          <a:effectRef idx="0">
            <a:schemeClr val="accent1"/>
          </a:effectRef>
          <a:fontRef idx="minor">
            <a:schemeClr val="lt1"/>
          </a:fontRef>
        </p:style>
      </p:sp>
      <p:sp>
        <p:nvSpPr>
          <p:cNvPr id="1600117113" name="Text Box 1600117112"/>
          <p:cNvSpPr txBox="1"/>
          <p:nvPr/>
        </p:nvSpPr>
        <p:spPr bwMode="auto">
          <a:xfrm>
            <a:off x="8462474" y="5141649"/>
            <a:ext cx="2175578"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C00000"/>
                </a:solidFill>
              </a:rPr>
              <a:t>WANTROUWEN:</a:t>
            </a:r>
            <a:endParaRPr b="1">
              <a:solidFill>
                <a:srgbClr val="C00000"/>
              </a:solidFill>
            </a:endParaRPr>
          </a:p>
          <a:p>
            <a:pPr>
              <a:defRPr/>
            </a:pPr>
            <a:r>
              <a:rPr b="1">
                <a:solidFill>
                  <a:srgbClr val="C00000"/>
                </a:solidFill>
              </a:rPr>
              <a:t>negativiteit</a:t>
            </a:r>
            <a:endParaRPr b="1">
              <a:solidFill>
                <a:srgbClr val="C00000"/>
              </a:solidFill>
            </a:endParaRPr>
          </a:p>
        </p:txBody>
      </p:sp>
      <p:sp>
        <p:nvSpPr>
          <p:cNvPr id="763895991" name="Rectangles 763895990"/>
          <p:cNvSpPr/>
          <p:nvPr/>
        </p:nvSpPr>
        <p:spPr bwMode="auto">
          <a:xfrm>
            <a:off x="4805060" y="4374696"/>
            <a:ext cx="5585532" cy="692972"/>
          </a:xfrm>
          <a:prstGeom prst="rect">
            <a:avLst/>
          </a:prstGeom>
          <a:solidFill>
            <a:schemeClr val="accent1">
              <a:alpha val="43999"/>
            </a:schemeClr>
          </a:solidFill>
        </p:spPr>
        <p:style>
          <a:lnRef idx="2">
            <a:schemeClr val="accent1">
              <a:shade val="50000"/>
            </a:schemeClr>
          </a:lnRef>
          <a:fillRef idx="1">
            <a:schemeClr val="accent1"/>
          </a:fillRef>
          <a:effectRef idx="0">
            <a:schemeClr val="accent1"/>
          </a:effectRef>
          <a:fontRef idx="minor">
            <a:schemeClr val="lt1"/>
          </a:fontRef>
        </p:style>
      </p:sp>
      <p:sp>
        <p:nvSpPr>
          <p:cNvPr id="2119906743" name="Text Box 2119906742"/>
          <p:cNvSpPr txBox="1"/>
          <p:nvPr/>
        </p:nvSpPr>
        <p:spPr bwMode="auto">
          <a:xfrm>
            <a:off x="7647909" y="4327673"/>
            <a:ext cx="299770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0070C0"/>
                </a:solidFill>
              </a:rPr>
              <a:t>VERTROUWEN:</a:t>
            </a:r>
            <a:endParaRPr b="1">
              <a:solidFill>
                <a:srgbClr val="0070C0"/>
              </a:solidFill>
            </a:endParaRPr>
          </a:p>
          <a:p>
            <a:pPr>
              <a:defRPr/>
            </a:pPr>
            <a:r>
              <a:rPr b="1">
                <a:solidFill>
                  <a:srgbClr val="0070C0"/>
                </a:solidFill>
              </a:rPr>
              <a:t>neutraliteit</a:t>
            </a:r>
            <a:r>
              <a:t> </a:t>
            </a:r>
            <a:r>
              <a:rPr b="1">
                <a:solidFill>
                  <a:srgbClr val="0070C0"/>
                </a:solidFill>
              </a:rPr>
              <a:t>+ positiviteit</a:t>
            </a:r>
            <a:endParaRPr b="1">
              <a:solidFill>
                <a:srgbClr val="0070C0"/>
              </a:solidFill>
            </a:endParaRPr>
          </a:p>
        </p:txBody>
      </p:sp>
      <p:sp>
        <p:nvSpPr>
          <p:cNvPr id="1646962271"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17201447" name="PlaceHolder 2"/>
          <p:cNvSpPr>
            <a:spLocks noGrp="1"/>
          </p:cNvSpPr>
          <p:nvPr/>
        </p:nvSpPr>
        <p:spPr bwMode="auto">
          <a:xfrm>
            <a:off x="1126567" y="699840"/>
            <a:ext cx="1028579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Door inzicht in de werking van de conceptuele sluier, vervaagt de negativiteit</a:t>
            </a:r>
            <a:endParaRPr lang="nl-NL" sz="1800" b="0" strike="noStrike" spc="0">
              <a:solidFill>
                <a:srgbClr val="000000"/>
              </a:solidFill>
              <a:latin typeface="Arial" panose="020B0604020202020204"/>
            </a:endParaRPr>
          </a:p>
        </p:txBody>
      </p:sp>
      <p:pic>
        <p:nvPicPr>
          <p:cNvPr id="289987590" name="Picture 289987589"/>
          <p:cNvPicPr>
            <a:picLocks noChangeAspect="1"/>
          </p:cNvPicPr>
          <p:nvPr/>
        </p:nvPicPr>
        <p:blipFill>
          <a:blip r:embed="rId2"/>
          <a:stretch>
            <a:fillRect/>
          </a:stretch>
        </p:blipFill>
        <p:spPr bwMode="auto">
          <a:xfrm>
            <a:off x="1247739" y="1121499"/>
            <a:ext cx="9128981" cy="5741273"/>
          </a:xfrm>
          <a:prstGeom prst="rect">
            <a:avLst/>
          </a:prstGeom>
        </p:spPr>
      </p:pic>
      <p:sp>
        <p:nvSpPr>
          <p:cNvPr id="2144345502" name="Rectangles 2144345501"/>
          <p:cNvSpPr/>
          <p:nvPr/>
        </p:nvSpPr>
        <p:spPr bwMode="auto">
          <a:xfrm>
            <a:off x="4818931" y="5141649"/>
            <a:ext cx="5557789" cy="1599829"/>
          </a:xfrm>
          <a:prstGeom prst="rect">
            <a:avLst/>
          </a:prstGeom>
          <a:solidFill>
            <a:srgbClr val="FF0000">
              <a:alpha val="6000"/>
            </a:srgbClr>
          </a:solidFill>
          <a:ln w="12700" cap="flat" cmpd="sng" algn="ctr">
            <a:solidFill>
              <a:schemeClr val="accent1">
                <a:shade val="50000"/>
                <a:alpha val="99999"/>
              </a:schemeClr>
            </a:solidFill>
            <a:prstDash val="solid"/>
            <a:miter/>
          </a:ln>
        </p:spPr>
        <p:style>
          <a:lnRef idx="2">
            <a:schemeClr val="accent1">
              <a:shade val="50000"/>
            </a:schemeClr>
          </a:lnRef>
          <a:fillRef idx="1">
            <a:schemeClr val="accent1"/>
          </a:fillRef>
          <a:effectRef idx="0">
            <a:schemeClr val="accent1"/>
          </a:effectRef>
          <a:fontRef idx="minor">
            <a:schemeClr val="lt1"/>
          </a:fontRef>
        </p:style>
      </p:sp>
      <p:sp>
        <p:nvSpPr>
          <p:cNvPr id="1276778943" name="Text Box 1276778942"/>
          <p:cNvSpPr txBox="1"/>
          <p:nvPr/>
        </p:nvSpPr>
        <p:spPr bwMode="auto">
          <a:xfrm>
            <a:off x="8462474" y="5141649"/>
            <a:ext cx="199566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0">
                <a:solidFill>
                  <a:srgbClr val="C00000"/>
                </a:solidFill>
              </a:rPr>
              <a:t>WANTROUWEN:</a:t>
            </a:r>
            <a:endParaRPr b="0">
              <a:solidFill>
                <a:srgbClr val="C00000"/>
              </a:solidFill>
            </a:endParaRPr>
          </a:p>
          <a:p>
            <a:pPr>
              <a:defRPr/>
            </a:pPr>
            <a:r>
              <a:rPr b="0">
                <a:solidFill>
                  <a:srgbClr val="C00000"/>
                </a:solidFill>
              </a:rPr>
              <a:t>negativiteit</a:t>
            </a:r>
            <a:endParaRPr b="0">
              <a:solidFill>
                <a:srgbClr val="C00000"/>
              </a:solidFill>
            </a:endParaRPr>
          </a:p>
        </p:txBody>
      </p:sp>
      <p:sp>
        <p:nvSpPr>
          <p:cNvPr id="524590631" name="Rectangles 524590630"/>
          <p:cNvSpPr/>
          <p:nvPr/>
        </p:nvSpPr>
        <p:spPr bwMode="auto">
          <a:xfrm>
            <a:off x="4791188" y="4381499"/>
            <a:ext cx="5585532" cy="686169"/>
          </a:xfrm>
          <a:prstGeom prst="rect">
            <a:avLst/>
          </a:prstGeom>
          <a:solidFill>
            <a:schemeClr val="accent1">
              <a:alpha val="43999"/>
            </a:schemeClr>
          </a:solidFill>
        </p:spPr>
        <p:style>
          <a:lnRef idx="2">
            <a:schemeClr val="accent1">
              <a:shade val="50000"/>
            </a:schemeClr>
          </a:lnRef>
          <a:fillRef idx="1">
            <a:schemeClr val="accent1"/>
          </a:fillRef>
          <a:effectRef idx="0">
            <a:schemeClr val="accent1"/>
          </a:effectRef>
          <a:fontRef idx="minor">
            <a:schemeClr val="lt1"/>
          </a:fontRef>
        </p:style>
      </p:sp>
      <p:sp>
        <p:nvSpPr>
          <p:cNvPr id="996882483" name="Text Box 996882482"/>
          <p:cNvSpPr txBox="1"/>
          <p:nvPr/>
        </p:nvSpPr>
        <p:spPr bwMode="auto">
          <a:xfrm>
            <a:off x="7647909" y="4327673"/>
            <a:ext cx="299806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0070C0"/>
                </a:solidFill>
              </a:rPr>
              <a:t>VERTROUWEN:</a:t>
            </a:r>
            <a:endParaRPr b="1">
              <a:solidFill>
                <a:srgbClr val="0070C0"/>
              </a:solidFill>
            </a:endParaRPr>
          </a:p>
          <a:p>
            <a:pPr>
              <a:defRPr/>
            </a:pPr>
            <a:r>
              <a:rPr b="1">
                <a:solidFill>
                  <a:srgbClr val="0070C0"/>
                </a:solidFill>
              </a:rPr>
              <a:t>neutraliteit</a:t>
            </a:r>
            <a:r>
              <a:t> </a:t>
            </a:r>
            <a:r>
              <a:rPr b="1">
                <a:solidFill>
                  <a:srgbClr val="0070C0"/>
                </a:solidFill>
              </a:rPr>
              <a:t>+ positiviteit</a:t>
            </a:r>
            <a:endParaRPr b="1">
              <a:solidFill>
                <a:srgbClr val="0070C0"/>
              </a:solidFill>
            </a:endParaRPr>
          </a:p>
        </p:txBody>
      </p:sp>
      <p:sp>
        <p:nvSpPr>
          <p:cNvPr id="214898686"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80237775" name="PlaceHolder 2"/>
          <p:cNvSpPr>
            <a:spLocks noGrp="1"/>
          </p:cNvSpPr>
          <p:nvPr/>
        </p:nvSpPr>
        <p:spPr bwMode="auto">
          <a:xfrm>
            <a:off x="1126567" y="699840"/>
            <a:ext cx="1028579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fontScale="90000" lnSpcReduction="2000"/>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En wint het vertrouwen....</a:t>
            </a:r>
            <a:endParaRPr lang="nl-NL" sz="1800" b="0" strike="noStrike" spc="0">
              <a:solidFill>
                <a:srgbClr val="000000"/>
              </a:solidFill>
              <a:latin typeface="Arial" panose="020B0604020202020204"/>
            </a:endParaRPr>
          </a:p>
        </p:txBody>
      </p:sp>
      <p:pic>
        <p:nvPicPr>
          <p:cNvPr id="699657408" name="Picture 699657407"/>
          <p:cNvPicPr>
            <a:picLocks noChangeAspect="1"/>
          </p:cNvPicPr>
          <p:nvPr/>
        </p:nvPicPr>
        <p:blipFill>
          <a:blip r:embed="rId2"/>
          <a:stretch>
            <a:fillRect/>
          </a:stretch>
        </p:blipFill>
        <p:spPr bwMode="auto">
          <a:xfrm>
            <a:off x="1247739" y="1121499"/>
            <a:ext cx="9128981" cy="5741273"/>
          </a:xfrm>
          <a:prstGeom prst="rect">
            <a:avLst/>
          </a:prstGeom>
        </p:spPr>
      </p:pic>
      <p:sp>
        <p:nvSpPr>
          <p:cNvPr id="1919681553" name="Rectangles 1919681552"/>
          <p:cNvSpPr/>
          <p:nvPr/>
        </p:nvSpPr>
        <p:spPr bwMode="auto">
          <a:xfrm>
            <a:off x="4791188" y="4361088"/>
            <a:ext cx="5585532" cy="2289091"/>
          </a:xfrm>
          <a:prstGeom prst="rect">
            <a:avLst/>
          </a:prstGeom>
          <a:solidFill>
            <a:schemeClr val="accent1">
              <a:alpha val="43999"/>
            </a:schemeClr>
          </a:solidFill>
        </p:spPr>
        <p:style>
          <a:lnRef idx="2">
            <a:schemeClr val="accent1">
              <a:shade val="50000"/>
            </a:schemeClr>
          </a:lnRef>
          <a:fillRef idx="1">
            <a:schemeClr val="accent1"/>
          </a:fillRef>
          <a:effectRef idx="0">
            <a:schemeClr val="accent1"/>
          </a:effectRef>
          <a:fontRef idx="minor">
            <a:schemeClr val="lt1"/>
          </a:fontRef>
        </p:style>
      </p:sp>
      <p:sp>
        <p:nvSpPr>
          <p:cNvPr id="2125348903" name="Text Box 2125348902"/>
          <p:cNvSpPr txBox="1"/>
          <p:nvPr/>
        </p:nvSpPr>
        <p:spPr bwMode="auto">
          <a:xfrm>
            <a:off x="7647909" y="4327673"/>
            <a:ext cx="299806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0070C0"/>
                </a:solidFill>
              </a:rPr>
              <a:t>VERTROUWEN:</a:t>
            </a:r>
            <a:endParaRPr b="1">
              <a:solidFill>
                <a:srgbClr val="0070C0"/>
              </a:solidFill>
            </a:endParaRPr>
          </a:p>
          <a:p>
            <a:pPr>
              <a:defRPr/>
            </a:pPr>
            <a:r>
              <a:rPr b="1">
                <a:solidFill>
                  <a:srgbClr val="0070C0"/>
                </a:solidFill>
              </a:rPr>
              <a:t>neutraliteit</a:t>
            </a:r>
            <a:r>
              <a:t> </a:t>
            </a:r>
            <a:r>
              <a:rPr b="1">
                <a:solidFill>
                  <a:srgbClr val="0070C0"/>
                </a:solidFill>
              </a:rPr>
              <a:t>+ positiviteit</a:t>
            </a:r>
            <a:endParaRPr b="1">
              <a:solidFill>
                <a:srgbClr val="0070C0"/>
              </a:solidFill>
            </a:endParaRPr>
          </a:p>
        </p:txBody>
      </p:sp>
      <p:sp>
        <p:nvSpPr>
          <p:cNvPr id="134755238"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38397901" name="PlaceHolder 2"/>
          <p:cNvSpPr>
            <a:spLocks noGrp="1"/>
          </p:cNvSpPr>
          <p:nvPr/>
        </p:nvSpPr>
        <p:spPr bwMode="auto">
          <a:xfrm>
            <a:off x="1126567" y="699840"/>
            <a:ext cx="10285790" cy="579600"/>
          </a:xfrm>
          <a:prstGeom prst="rect">
            <a:avLst/>
          </a:prstGeom>
          <a:noFill/>
          <a:ln w="0">
            <a:noFill/>
          </a:ln>
        </p:spPr>
        <p:txBody>
          <a:bodyPr vertOverflow="overflow" horzOverflow="overflow" vert="horz" wrap="square" lIns="0" tIns="0" rIns="0" bIns="0" numCol="1" spcCol="0" rtlCol="0" fromWordArt="0" anchor="t" anchorCtr="0" forceAA="0" upright="0" compatLnSpc="0">
            <a:normAutofit/>
          </a:bodyPr>
          <a:lstStyle>
            <a:lvl1pPr marL="171450" indent="-171450" algn="ctr" defTabSz="685800">
              <a:lnSpc>
                <a:spcPct val="90000"/>
              </a:lnSpc>
              <a:spcBef>
                <a:spcPts val="750"/>
              </a:spcBef>
              <a:buFont typeface="Arial" panose="020B0604020202020204"/>
              <a:buChar char="•"/>
              <a:defRPr sz="4500">
                <a:solidFill>
                  <a:schemeClr val="tx1"/>
                </a:solidFill>
                <a:latin typeface="+mn-lt"/>
                <a:ea typeface="+mn-ea"/>
                <a:cs typeface="+mn-cs"/>
              </a:defRPr>
            </a:lvl1pPr>
            <a:lvl2pPr marL="514350" indent="-171450" algn="l" defTabSz="685800">
              <a:lnSpc>
                <a:spcPct val="90000"/>
              </a:lnSpc>
              <a:spcBef>
                <a:spcPts val="375"/>
              </a:spcBef>
              <a:buFont typeface="Arial" panose="020B0604020202020204"/>
              <a:buChar char="•"/>
              <a:defRPr sz="1800">
                <a:solidFill>
                  <a:schemeClr val="tx1"/>
                </a:solidFill>
                <a:latin typeface="+mn-lt"/>
                <a:ea typeface="+mn-ea"/>
                <a:cs typeface="+mn-cs"/>
              </a:defRPr>
            </a:lvl2pPr>
            <a:lvl3pPr marL="857250" indent="-171450" algn="l" defTabSz="685800">
              <a:lnSpc>
                <a:spcPct val="90000"/>
              </a:lnSpc>
              <a:spcBef>
                <a:spcPts val="375"/>
              </a:spcBef>
              <a:buFont typeface="Arial" panose="020B0604020202020204"/>
              <a:buChar char="•"/>
              <a:defRPr sz="1500">
                <a:solidFill>
                  <a:schemeClr val="tx1"/>
                </a:solidFill>
                <a:latin typeface="+mn-lt"/>
                <a:ea typeface="+mn-ea"/>
                <a:cs typeface="+mn-cs"/>
              </a:defRPr>
            </a:lvl3pPr>
            <a:lvl4pPr marL="12001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4pPr>
            <a:lvl5pPr marL="15430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5pPr>
            <a:lvl6pPr marL="18859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6pPr>
            <a:lvl7pPr marL="22288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7pPr>
            <a:lvl8pPr marL="25717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8pPr>
            <a:lvl9pPr marL="2914650" indent="-171450" algn="l" defTabSz="685800">
              <a:lnSpc>
                <a:spcPct val="90000"/>
              </a:lnSpc>
              <a:spcBef>
                <a:spcPts val="375"/>
              </a:spcBef>
              <a:buFont typeface="Arial" panose="020B0604020202020204"/>
              <a:buChar char="•"/>
              <a:defRPr sz="1350">
                <a:solidFill>
                  <a:schemeClr val="tx1"/>
                </a:solidFill>
                <a:latin typeface="+mn-lt"/>
                <a:ea typeface="+mn-ea"/>
                <a:cs typeface="+mn-cs"/>
              </a:defRPr>
            </a:lvl9pPr>
          </a:lstStyle>
          <a:p>
            <a:pPr indent="0" algn="ctr">
              <a:lnSpc>
                <a:spcPct val="90000"/>
              </a:lnSpc>
              <a:spcBef>
                <a:spcPts val="750"/>
              </a:spcBef>
              <a:buNone/>
              <a:tabLst>
                <a:tab pos="0" algn="l"/>
              </a:tabLst>
              <a:defRPr/>
            </a:pPr>
            <a:r>
              <a:rPr lang="nl-NL" sz="2600" b="0" strike="noStrike" spc="0">
                <a:solidFill>
                  <a:srgbClr val="0070C0"/>
                </a:solidFill>
                <a:latin typeface="Arial" panose="020B0604020202020204"/>
                <a:ea typeface="Arial" panose="020B0604020202020204"/>
              </a:rPr>
              <a:t>En groeit het vertrouwen... naar totaliteit</a:t>
            </a:r>
            <a:endParaRPr lang="nl-NL" sz="1800" b="0" strike="noStrike" spc="0">
              <a:solidFill>
                <a:srgbClr val="000000"/>
              </a:solidFill>
              <a:latin typeface="Arial" panose="020B0604020202020204"/>
            </a:endParaRPr>
          </a:p>
        </p:txBody>
      </p:sp>
      <p:pic>
        <p:nvPicPr>
          <p:cNvPr id="1414689097" name="Picture 1414689096"/>
          <p:cNvPicPr>
            <a:picLocks noChangeAspect="1"/>
          </p:cNvPicPr>
          <p:nvPr/>
        </p:nvPicPr>
        <p:blipFill>
          <a:blip r:embed="rId2"/>
          <a:stretch>
            <a:fillRect/>
          </a:stretch>
        </p:blipFill>
        <p:spPr bwMode="auto">
          <a:xfrm>
            <a:off x="1247739" y="1121499"/>
            <a:ext cx="9128981" cy="5741273"/>
          </a:xfrm>
          <a:prstGeom prst="rect">
            <a:avLst/>
          </a:prstGeom>
        </p:spPr>
      </p:pic>
      <p:sp>
        <p:nvSpPr>
          <p:cNvPr id="408650288" name="Rectangles 408650287"/>
          <p:cNvSpPr/>
          <p:nvPr/>
        </p:nvSpPr>
        <p:spPr bwMode="auto">
          <a:xfrm>
            <a:off x="2268720" y="1944914"/>
            <a:ext cx="7460672" cy="4705265"/>
          </a:xfrm>
          <a:prstGeom prst="rect">
            <a:avLst/>
          </a:prstGeom>
          <a:solidFill>
            <a:schemeClr val="accent1">
              <a:alpha val="43999"/>
            </a:schemeClr>
          </a:solidFill>
        </p:spPr>
        <p:style>
          <a:lnRef idx="2">
            <a:schemeClr val="accent1">
              <a:shade val="50000"/>
            </a:schemeClr>
          </a:lnRef>
          <a:fillRef idx="1">
            <a:schemeClr val="accent1"/>
          </a:fillRef>
          <a:effectRef idx="0">
            <a:schemeClr val="accent1"/>
          </a:effectRef>
          <a:fontRef idx="minor">
            <a:schemeClr val="lt1"/>
          </a:fontRef>
        </p:style>
      </p:sp>
      <p:sp>
        <p:nvSpPr>
          <p:cNvPr id="2118986765" name="Text Box 2118986764"/>
          <p:cNvSpPr txBox="1"/>
          <p:nvPr/>
        </p:nvSpPr>
        <p:spPr bwMode="auto">
          <a:xfrm>
            <a:off x="3705249" y="1938519"/>
            <a:ext cx="5207719"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0070C0"/>
                </a:solidFill>
              </a:rPr>
              <a:t>VERTROUWEN:</a:t>
            </a:r>
            <a:r>
              <a:rPr b="1">
                <a:solidFill>
                  <a:srgbClr val="0070C0"/>
                </a:solidFill>
              </a:rPr>
              <a:t> </a:t>
            </a:r>
            <a:r>
              <a:rPr b="1">
                <a:solidFill>
                  <a:srgbClr val="0070C0"/>
                </a:solidFill>
              </a:rPr>
              <a:t>neutralitei</a:t>
            </a:r>
            <a:r>
              <a:rPr b="1">
                <a:solidFill>
                  <a:srgbClr val="0070C0"/>
                </a:solidFill>
              </a:rPr>
              <a:t>t</a:t>
            </a:r>
            <a:r>
              <a:rPr b="1">
                <a:solidFill>
                  <a:srgbClr val="0070C0"/>
                </a:solidFill>
              </a:rPr>
              <a:t> en positiviteit</a:t>
            </a:r>
            <a:endParaRPr b="1">
              <a:solidFill>
                <a:srgbClr val="0070C0"/>
              </a:solidFill>
            </a:endParaRPr>
          </a:p>
        </p:txBody>
      </p:sp>
      <p:sp>
        <p:nvSpPr>
          <p:cNvPr id="1219667054" name="PlaceHolder 1"/>
          <p:cNvSpPr>
            <a:spLocks noGrp="1"/>
          </p:cNvSpPr>
          <p:nvPr/>
        </p:nvSpPr>
        <p:spPr bwMode="auto">
          <a:xfrm>
            <a:off x="2268720" y="46080"/>
            <a:ext cx="9143640" cy="809280"/>
          </a:xfrm>
          <a:prstGeom prst="rect">
            <a:avLst/>
          </a:prstGeom>
          <a:noFill/>
          <a:ln w="0">
            <a:noFill/>
          </a:ln>
        </p:spPr>
        <p:txBody>
          <a:bodyPr vert="horz" lIns="91440" tIns="45720" rIns="91440" bIns="45720" numCol="1" spcCol="0" rtlCol="0" anchor="b">
            <a:normAutofit/>
          </a:bodyPr>
          <a:lstStyle>
            <a:lvl1pPr algn="ctr" defTabSz="685800">
              <a:lnSpc>
                <a:spcPct val="90000"/>
              </a:lnSpc>
              <a:spcBef>
                <a:spcPts val="0"/>
              </a:spcBef>
              <a:buNone/>
              <a:defRPr sz="4500">
                <a:solidFill>
                  <a:schemeClr val="tx1"/>
                </a:solidFill>
                <a:latin typeface="+mj-lt"/>
                <a:ea typeface="+mj-ea"/>
                <a:cs typeface="+mj-cs"/>
              </a:defRPr>
            </a:lvl1pPr>
          </a:lstStyle>
          <a:p>
            <a:pPr indent="0" algn="ctr">
              <a:lnSpc>
                <a:spcPct val="90000"/>
              </a:lnSpc>
              <a:buNone/>
              <a:defRPr/>
            </a:pPr>
            <a:r>
              <a:rPr lang="nl-NL" sz="4500" b="0" strike="noStrike" spc="0">
                <a:solidFill>
                  <a:schemeClr val="accent1">
                    <a:lumMod val="75000"/>
                  </a:schemeClr>
                </a:solidFill>
                <a:latin typeface="Arial Black" panose="020B0A04020102020204"/>
                <a:ea typeface="Arial Black" panose="020B0A04020102020204"/>
              </a:rPr>
              <a:t>Aether-werk</a:t>
            </a:r>
            <a:r>
              <a:rPr lang="nl-NL" sz="4500" b="0" strike="noStrike" spc="0">
                <a:solidFill>
                  <a:srgbClr val="000000"/>
                </a:solidFill>
                <a:latin typeface="Arial Black" panose="020B0A04020102020204"/>
                <a:ea typeface="Arial Black" panose="020B0A04020102020204"/>
              </a:rPr>
              <a:t> </a:t>
            </a:r>
            <a:r>
              <a:rPr lang="nl-NL" sz="45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pic>
        <p:nvPicPr>
          <p:cNvPr id="220454672" name="Picture 220454671"/>
          <p:cNvPicPr>
            <a:picLocks noChangeAspect="1"/>
          </p:cNvPicPr>
          <p:nvPr/>
        </p:nvPicPr>
        <p:blipFill>
          <a:blip r:embed="rId2"/>
          <a:stretch>
            <a:fillRect/>
          </a:stretch>
        </p:blipFill>
        <p:spPr bwMode="auto">
          <a:xfrm>
            <a:off x="-18074" y="9522"/>
            <a:ext cx="12241759" cy="6868581"/>
          </a:xfrm>
          <a:prstGeom prst="rect">
            <a:avLst/>
          </a:prstGeom>
        </p:spPr>
      </p:pic>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20454672"/>
                                        </p:tgtEl>
                                        <p:attrNameLst>
                                          <p:attrName>style.visibility</p:attrName>
                                        </p:attrNameLst>
                                      </p:cBhvr>
                                      <p:to>
                                        <p:strVal val="visible"/>
                                      </p:to>
                                    </p:set>
                                    <p:anim calcmode="lin" valueType="num">
                                      <p:cBhvr>
                                        <p:cTn id="7" dur="1000" fill="hold"/>
                                        <p:tgtEl>
                                          <p:spTgt spid="220454672"/>
                                        </p:tgtEl>
                                        <p:attrNameLst>
                                          <p:attrName>ppt_w</p:attrName>
                                        </p:attrNameLst>
                                      </p:cBhvr>
                                      <p:tavLst>
                                        <p:tav tm="0">
                                          <p:val>
                                            <p:fltVal val="0"/>
                                          </p:val>
                                        </p:tav>
                                        <p:tav tm="100000">
                                          <p:val>
                                            <p:strVal val="#ppt_w"/>
                                          </p:val>
                                        </p:tav>
                                      </p:tavLst>
                                    </p:anim>
                                    <p:anim calcmode="lin" valueType="num">
                                      <p:cBhvr>
                                        <p:cTn id="8" dur="1000" fill="hold"/>
                                        <p:tgtEl>
                                          <p:spTgt spid="220454672"/>
                                        </p:tgtEl>
                                        <p:attrNameLst>
                                          <p:attrName>ppt_h</p:attrName>
                                        </p:attrNameLst>
                                      </p:cBhvr>
                                      <p:tavLst>
                                        <p:tav tm="0">
                                          <p:val>
                                            <p:fltVal val="0"/>
                                          </p:val>
                                        </p:tav>
                                        <p:tav tm="100000">
                                          <p:val>
                                            <p:strVal val="#ppt_h"/>
                                          </p:val>
                                        </p:tav>
                                      </p:tavLst>
                                    </p:anim>
                                    <p:anim calcmode="lin" valueType="num">
                                      <p:cBhvr>
                                        <p:cTn id="9" dur="1000" fill="hold"/>
                                        <p:tgtEl>
                                          <p:spTgt spid="220454672"/>
                                        </p:tgtEl>
                                        <p:attrNameLst>
                                          <p:attrName>style.rotation</p:attrName>
                                        </p:attrNameLst>
                                      </p:cBhvr>
                                      <p:tavLst>
                                        <p:tav tm="0">
                                          <p:val>
                                            <p:fltVal val="90"/>
                                          </p:val>
                                        </p:tav>
                                        <p:tav tm="100000">
                                          <p:val>
                                            <p:fltVal val="0"/>
                                          </p:val>
                                        </p:tav>
                                      </p:tavLst>
                                    </p:anim>
                                    <p:animEffect transition="in" filter="fade">
                                      <p:cBhvr>
                                        <p:cTn id="10" dur="1000"/>
                                        <p:tgtEl>
                                          <p:spTgt spid="220454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93493868" name="PlaceHolder 1"/>
          <p:cNvSpPr>
            <a:spLocks noGrp="1"/>
          </p:cNvSpPr>
          <p:nvPr>
            <p:ph type="title"/>
          </p:nvPr>
        </p:nvSpPr>
        <p:spPr bwMode="auto">
          <a:xfrm>
            <a:off x="20024" y="142874"/>
            <a:ext cx="12144375" cy="723899"/>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Het herstel van de (natuurlijke) orde</a:t>
            </a:r>
            <a:endParaRPr sz="3600" b="0" strike="noStrike" spc="0">
              <a:solidFill>
                <a:srgbClr val="000000"/>
              </a:solidFill>
              <a:latin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95028202" name="Nadpis 1"/>
          <p:cNvSpPr>
            <a:spLocks noGrp="1"/>
          </p:cNvSpPr>
          <p:nvPr>
            <p:ph type="title"/>
          </p:nvPr>
        </p:nvSpPr>
        <p:spPr bwMode="auto">
          <a:xfrm>
            <a:off x="838197" y="365124"/>
            <a:ext cx="10515600" cy="1325561"/>
          </a:xfrm>
        </p:spPr>
        <p:txBody>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eerste 2 geboden van de tien</a:t>
            </a:r>
            <a:endParaRPr sz="3300"/>
          </a:p>
          <a:p>
            <a:pPr>
              <a:defRPr/>
            </a:pPr>
          </a:p>
        </p:txBody>
      </p:sp>
      <p:sp>
        <p:nvSpPr>
          <p:cNvPr id="221937132" name="Content Placeholder 2"/>
          <p:cNvSpPr>
            <a:spLocks noGrp="1"/>
          </p:cNvSpPr>
          <p:nvPr/>
        </p:nvSpPr>
        <p:spPr bwMode="auto">
          <a:xfrm>
            <a:off x="1095372" y="1549669"/>
            <a:ext cx="10515600" cy="79960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0070C0"/>
                </a:solidFill>
                <a:latin typeface="Arial Black" panose="020B0A04020102020204"/>
                <a:ea typeface="Arial Black" panose="020B0A04020102020204"/>
                <a:cs typeface="Arial Black" panose="020B0A04020102020204"/>
              </a:rPr>
              <a:t>U zult geen andere goden voor mijn aangezicht hebben. (1e gebod)</a:t>
            </a:r>
            <a:endParaRPr sz="2100" b="0" i="0" u="none" strike="noStrike" cap="none" spc="0">
              <a:solidFill>
                <a:srgbClr val="0070C0"/>
              </a:solidFill>
              <a:latin typeface="Arial Black" panose="020B0A04020102020204"/>
              <a:cs typeface="Arial Black" panose="020B0A04020102020204"/>
            </a:endParaRPr>
          </a:p>
          <a:p>
            <a:pPr algn="l">
              <a:defRPr/>
            </a:pPr>
            <a:endParaRPr sz="2100" b="0" i="0" u="none" strike="noStrike" cap="none" spc="0">
              <a:solidFill>
                <a:srgbClr val="0070C0"/>
              </a:solidFill>
              <a:latin typeface="Arial Black" panose="020B0A04020102020204"/>
              <a:cs typeface="Arial Black" panose="020B0A04020102020204"/>
            </a:endParaRPr>
          </a:p>
        </p:txBody>
      </p:sp>
      <p:sp>
        <p:nvSpPr>
          <p:cNvPr id="581173294" name="Номер слайда 5"/>
          <p:cNvSpPr>
            <a:spLocks noGrp="1"/>
          </p:cNvSpPr>
          <p:nvPr>
            <p:ph type="sldNum" sz="quarter" idx="12"/>
          </p:nvPr>
        </p:nvSpPr>
        <p:spPr bwMode="auto">
          <a:xfrm>
            <a:off x="8610598" y="6356349"/>
            <a:ext cx="2743200" cy="365124"/>
          </a:xfrm>
        </p:spPr>
        <p:txBody>
          <a:bodyPr/>
          <a:lstStyle/>
          <a:p>
            <a:pPr>
              <a:defRPr/>
            </a:pPr>
            <a:fld id="{34303BB7-1FFA-74AB-6676-65D7E772CB0F}" type="slidenum">
              <a:rPr/>
            </a:fld>
            <a:endParaRPr/>
          </a:p>
        </p:txBody>
      </p:sp>
      <p:sp>
        <p:nvSpPr>
          <p:cNvPr id="1706141170" name="Content Placeholder 2"/>
          <p:cNvSpPr>
            <a:spLocks noGrp="1"/>
          </p:cNvSpPr>
          <p:nvPr/>
        </p:nvSpPr>
        <p:spPr bwMode="auto">
          <a:xfrm>
            <a:off x="1095372" y="2274569"/>
            <a:ext cx="11390630" cy="839470"/>
          </a:xfrm>
        </p:spPr>
        <p:txBody>
          <a:bodyPr vertOverflow="overflow" horzOverflow="overflow" vert="horz" wrap="square" lIns="91440" tIns="45720" rIns="91440" bIns="45720" numCol="1" spcCol="0" rtlCol="0" fromWordArt="0" anchor="t" anchorCtr="0" forceAA="0" upright="0" compatLnSpc="0">
            <a:normAutofit lnSpcReduction="2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0070C0"/>
                </a:solidFill>
                <a:latin typeface="Arial Black" panose="020B0A04020102020204"/>
                <a:ea typeface="Arial Black" panose="020B0A04020102020204"/>
                <a:cs typeface="Arial Black" panose="020B0A04020102020204"/>
              </a:rPr>
              <a:t>U zult voor uzelf geen afgodsbeelden maken, noch die dienen.  (2e gebod)</a:t>
            </a:r>
            <a:endParaRPr sz="2100">
              <a:solidFill>
                <a:srgbClr val="0070C0"/>
              </a:solidFill>
              <a:latin typeface="Arial Black" panose="020B0A04020102020204"/>
              <a:cs typeface="Arial Black" panose="020B0A04020102020204"/>
            </a:endParaRPr>
          </a:p>
          <a:p>
            <a:pPr algn="l">
              <a:defRPr/>
            </a:pPr>
            <a:endParaRPr sz="2100" b="0" i="0" u="none" strike="noStrike" cap="none" spc="0">
              <a:solidFill>
                <a:srgbClr val="0070C0"/>
              </a:solidFill>
              <a:latin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1937132"/>
                                        </p:tgtEl>
                                        <p:attrNameLst>
                                          <p:attrName>style.visibility</p:attrName>
                                        </p:attrNameLst>
                                      </p:cBhvr>
                                      <p:to>
                                        <p:strVal val="visible"/>
                                      </p:to>
                                    </p:set>
                                    <p:anim calcmode="lin" valueType="num">
                                      <p:cBhvr additive="base">
                                        <p:cTn id="7" dur="500" fill="hold"/>
                                        <p:tgtEl>
                                          <p:spTgt spid="221937132"/>
                                        </p:tgtEl>
                                        <p:attrNameLst>
                                          <p:attrName>ppt_x</p:attrName>
                                        </p:attrNameLst>
                                      </p:cBhvr>
                                      <p:tavLst>
                                        <p:tav tm="0">
                                          <p:val>
                                            <p:strVal val="#ppt_x"/>
                                          </p:val>
                                        </p:tav>
                                        <p:tav tm="100000">
                                          <p:val>
                                            <p:strVal val="#ppt_x"/>
                                          </p:val>
                                        </p:tav>
                                      </p:tavLst>
                                    </p:anim>
                                    <p:anim calcmode="lin" valueType="num">
                                      <p:cBhvr additive="base">
                                        <p:cTn id="8" dur="500" fill="hold"/>
                                        <p:tgtEl>
                                          <p:spTgt spid="22193713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06141170"/>
                                        </p:tgtEl>
                                        <p:attrNameLst>
                                          <p:attrName>style.visibility</p:attrName>
                                        </p:attrNameLst>
                                      </p:cBhvr>
                                      <p:to>
                                        <p:strVal val="visible"/>
                                      </p:to>
                                    </p:set>
                                    <p:anim calcmode="lin" valueType="num">
                                      <p:cBhvr additive="base">
                                        <p:cTn id="13" dur="500" fill="hold"/>
                                        <p:tgtEl>
                                          <p:spTgt spid="1706141170"/>
                                        </p:tgtEl>
                                        <p:attrNameLst>
                                          <p:attrName>ppt_x</p:attrName>
                                        </p:attrNameLst>
                                      </p:cBhvr>
                                      <p:tavLst>
                                        <p:tav tm="0">
                                          <p:val>
                                            <p:strVal val="#ppt_x"/>
                                          </p:val>
                                        </p:tav>
                                        <p:tav tm="100000">
                                          <p:val>
                                            <p:strVal val="#ppt_x"/>
                                          </p:val>
                                        </p:tav>
                                      </p:tavLst>
                                    </p:anim>
                                    <p:anim calcmode="lin" valueType="num">
                                      <p:cBhvr additive="base">
                                        <p:cTn id="14" dur="500" fill="hold"/>
                                        <p:tgtEl>
                                          <p:spTgt spid="17061411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50657603" name="Table 1450657602"/>
          <p:cNvGraphicFramePr/>
          <p:nvPr/>
        </p:nvGraphicFramePr>
        <p:xfrm>
          <a:off x="130412" y="832281"/>
          <a:ext cx="11997554" cy="5320535"/>
        </p:xfrm>
        <a:graphic>
          <a:graphicData uri="http://schemas.openxmlformats.org/drawingml/2006/table">
            <a:tbl>
              <a:tblPr firstRow="1" firstCol="1" bandRow="1"/>
              <a:tblGrid>
                <a:gridCol w="392960"/>
                <a:gridCol w="1504393"/>
                <a:gridCol w="1538583"/>
                <a:gridCol w="1189166"/>
                <a:gridCol w="1015613"/>
                <a:gridCol w="1384628"/>
                <a:gridCol w="2502178"/>
                <a:gridCol w="1154851"/>
                <a:gridCol w="1302477"/>
              </a:tblGrid>
              <a:tr h="245313">
                <a:tc>
                  <a:txBody>
                    <a:bodyPr/>
                    <a:p>
                      <a:pPr>
                        <a:defRPr/>
                      </a:pPr>
                      <a:r>
                        <a:rPr sz="1000" b="1" i="0" u="none">
                          <a:solidFill>
                            <a:srgbClr val="000000"/>
                          </a:solidFill>
                          <a:latin typeface="Calibri" panose="020F0502020204030204"/>
                          <a:ea typeface="Calibri" panose="020F0502020204030204"/>
                          <a:cs typeface="Calibri" panose="020F0502020204030204"/>
                        </a:rPr>
                        <a:t>freq</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staat van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bewustzijnsniveau</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emotie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levensbeeld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transitie sleutel naar het volgende level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1" i="0" u="none">
                          <a:solidFill>
                            <a:srgbClr val="000000"/>
                          </a:solidFill>
                          <a:latin typeface="Calibri" panose="020F0502020204030204"/>
                          <a:ea typeface="Calibri" panose="020F0502020204030204"/>
                          <a:cs typeface="Calibri" panose="020F0502020204030204"/>
                        </a:rPr>
                        <a:t>ervaring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lokatie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1" i="0" u="none">
                          <a:solidFill>
                            <a:srgbClr val="000000"/>
                          </a:solidFill>
                          <a:latin typeface="Calibri" panose="020F0502020204030204"/>
                          <a:ea typeface="Calibri" panose="020F0502020204030204"/>
                          <a:cs typeface="Calibri" panose="020F0502020204030204"/>
                        </a:rPr>
                        <a:t>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1000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puur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vol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900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supra oorzakelijke waarheid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850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goddelijke zegen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800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de grote leegte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700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Opper-geest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gewaarzijn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670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Opper-geest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non-dualiteit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Ik Ben, aanwezig 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600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verlichte 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aanwezig zijn / vrede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gelukzaligheid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perfect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Ik Ben, aanwezig 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006100"/>
                          </a:solidFill>
                          <a:latin typeface="Calibri" panose="020F0502020204030204"/>
                          <a:ea typeface="Calibri" panose="020F0502020204030204"/>
                          <a:cs typeface="Calibri" panose="020F0502020204030204"/>
                        </a:rPr>
                        <a:t>540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verlichte 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Eenzijn / Vreugde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sereniteit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compleet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5e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r>
                        <a:rPr sz="1000" b="1" i="0" u="none">
                          <a:solidFill>
                            <a:srgbClr val="006100"/>
                          </a:solidFill>
                          <a:latin typeface="Calibri" panose="020F0502020204030204"/>
                          <a:ea typeface="Calibri" panose="020F0502020204030204"/>
                          <a:cs typeface="Calibri" panose="020F0502020204030204"/>
                        </a:rPr>
                        <a:t>500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hogere 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innerlijke liefde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refererend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goedaardig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paradijs</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r>
                        <a:rPr sz="1000" b="1" i="0" u="none">
                          <a:solidFill>
                            <a:srgbClr val="006100"/>
                          </a:solidFill>
                          <a:latin typeface="Calibri" panose="020F0502020204030204"/>
                          <a:ea typeface="Calibri" panose="020F0502020204030204"/>
                          <a:cs typeface="Calibri" panose="020F0502020204030204"/>
                        </a:rPr>
                        <a:t>440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transformerend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innerlijke wijsheid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refererend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goedaardig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betekenisgevend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paradijs</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r>
                        <a:rPr sz="1000" b="1" i="0" u="none">
                          <a:solidFill>
                            <a:srgbClr val="006100"/>
                          </a:solidFill>
                          <a:latin typeface="Calibri" panose="020F0502020204030204"/>
                          <a:ea typeface="Calibri" panose="020F0502020204030204"/>
                          <a:cs typeface="Calibri" panose="020F0502020204030204"/>
                        </a:rPr>
                        <a:t>400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super 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innerlijk licht / logica</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begrijpend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betekenisvol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betekenisgevend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endParaRPr sz="1000"/>
                    </a:p>
                    <a:p>
                      <a:pPr>
                        <a:defRPr/>
                      </a:pPr>
                      <a:r>
                        <a:rPr sz="1000" b="1" i="0" u="none">
                          <a:solidFill>
                            <a:srgbClr val="9C6500"/>
                          </a:solidFill>
                          <a:latin typeface="Calibri" panose="020F0502020204030204"/>
                          <a:ea typeface="Calibri" panose="020F0502020204030204"/>
                          <a:cs typeface="Calibri" panose="020F0502020204030204"/>
                        </a:rPr>
                        <a:t>350</a:t>
                      </a:r>
                      <a:endParaRPr sz="1000" b="1"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flow / beweging / stroom</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acceptatie</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vergevend</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harmonieus</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gepassioneerd handelen</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tussenwereld</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endParaRPr sz="1000"/>
                    </a:p>
                    <a:p>
                      <a:pPr>
                        <a:defRPr/>
                      </a:pPr>
                      <a:r>
                        <a:rPr sz="1000" b="0" i="0" u="none">
                          <a:solidFill>
                            <a:srgbClr val="9C6500"/>
                          </a:solidFill>
                          <a:latin typeface="Calibri" panose="020F0502020204030204"/>
                          <a:ea typeface="Calibri" panose="020F0502020204030204"/>
                          <a:cs typeface="Calibri" panose="020F0502020204030204"/>
                        </a:rPr>
                        <a:t>4e dimensie</a:t>
                      </a:r>
                      <a:endParaRPr sz="1000" b="0" i="0" u="none">
                        <a:solidFill>
                          <a:srgbClr val="9C6500"/>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r>
                        <a:rPr sz="1000" b="1" i="0" u="none">
                          <a:solidFill>
                            <a:srgbClr val="9C6500"/>
                          </a:solidFill>
                          <a:latin typeface="Calibri" panose="020F0502020204030204"/>
                          <a:ea typeface="Calibri" panose="020F0502020204030204"/>
                          <a:cs typeface="Calibri" panose="020F0502020204030204"/>
                        </a:rPr>
                        <a:t>310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normale geest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bereidheid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optimistisch</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hoopvol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doel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6500"/>
                          </a:solidFill>
                          <a:latin typeface="Calibri" panose="020F0502020204030204"/>
                          <a:ea typeface="Calibri" panose="020F0502020204030204"/>
                          <a:cs typeface="Calibri" panose="020F0502020204030204"/>
                        </a:rPr>
                        <a:t>250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bij komen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neutraliteit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vertrouwen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tevreden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doel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6500"/>
                          </a:solidFill>
                          <a:latin typeface="Calibri" panose="020F0502020204030204"/>
                          <a:ea typeface="Calibri" panose="020F0502020204030204"/>
                          <a:cs typeface="Calibri" panose="020F0502020204030204"/>
                        </a:rPr>
                        <a:t>200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vernauwd bewustzijn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moed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bevestiging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uitvoerbaar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waardering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sz="1000"/>
                    </a:p>
                    <a:p>
                      <a:pPr>
                        <a:defRPr/>
                      </a:pPr>
                      <a:r>
                        <a:rPr sz="1000" b="1" i="0" u="none">
                          <a:solidFill>
                            <a:srgbClr val="9C0006"/>
                          </a:solidFill>
                          <a:latin typeface="Calibri" panose="020F0502020204030204"/>
                          <a:ea typeface="Calibri" panose="020F0502020204030204"/>
                          <a:cs typeface="Calibri" panose="020F0502020204030204"/>
                        </a:rPr>
                        <a:t>175</a:t>
                      </a:r>
                      <a:endParaRPr sz="1000" b="1"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mentale ziekte</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trots</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minachting</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eisend</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gebruik positieve energie</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Hyper actief</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vagevuur</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sz="1000"/>
                    </a:p>
                    <a:p>
                      <a:pPr>
                        <a:defRPr/>
                      </a:pPr>
                      <a:r>
                        <a:rPr sz="1000" b="0" i="0" u="none">
                          <a:solidFill>
                            <a:srgbClr val="9C0006"/>
                          </a:solidFill>
                          <a:latin typeface="Calibri" panose="020F0502020204030204"/>
                          <a:ea typeface="Calibri" panose="020F0502020204030204"/>
                          <a:cs typeface="Calibri" panose="020F0502020204030204"/>
                        </a:rPr>
                        <a:t>3e dimensie</a:t>
                      </a:r>
                      <a:endParaRPr sz="1000" b="0" i="0" u="none">
                        <a:solidFill>
                          <a:srgbClr val="9C0006"/>
                        </a:solidFill>
                        <a:latin typeface="Calibri" panose="020F0502020204030204"/>
                        <a:ea typeface="Calibri" panose="020F0502020204030204"/>
                        <a:cs typeface="Calibri" panose="020F0502020204030204"/>
                      </a:endParaRPr>
                    </a:p>
                  </a:txBody>
                  <a:tcPr marL="9524" marR="9524" marT="9524" marB="9524"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150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lijden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boosheid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haat </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tegenstellend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gebruik positieve energie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125</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lijden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verlangen</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behoefte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teleurstelling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ik ben het waard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100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medische vergiftiging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vrees</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bang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beangstigend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overwin angst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75</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buiten het lichaam ervaring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verdriet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spijt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tragisch</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overwin angst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50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bijna dood ervaring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apathie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wanhoop</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hopeloos</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30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hebzucht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schuld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verwijt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kwaad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r>
                        <a:rPr sz="1000" b="1" i="0" u="none">
                          <a:solidFill>
                            <a:srgbClr val="9C0006"/>
                          </a:solidFill>
                          <a:latin typeface="Calibri" panose="020F0502020204030204"/>
                          <a:ea typeface="Calibri" panose="020F0502020204030204"/>
                          <a:cs typeface="Calibri" panose="020F0502020204030204"/>
                        </a:rPr>
                        <a:t>20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bewusteloos</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schaamte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vernederend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ellendig</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r>
                        <a:rPr sz="1000" b="1" i="0" u="none">
                          <a:solidFill>
                            <a:srgbClr val="9C0006"/>
                          </a:solidFill>
                          <a:latin typeface="Calibri" panose="020F0502020204030204"/>
                          <a:ea typeface="Calibri" panose="020F0502020204030204"/>
                          <a:cs typeface="Calibri" panose="020F0502020204030204"/>
                        </a:rPr>
                        <a:t>0</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REM slaap, coma dood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Dood</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4" marR="9524" marT="9524" marB="9524"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949359190" name="Nadpis 1"/>
          <p:cNvSpPr>
            <a:spLocks noGrp="1"/>
          </p:cNvSpPr>
          <p:nvPr>
            <p:ph type="title"/>
          </p:nvPr>
        </p:nvSpPr>
        <p:spPr bwMode="auto">
          <a:xfrm>
            <a:off x="514534" y="180173"/>
            <a:ext cx="11082867"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bewustzijn-dimensies en haar raakvlakken.....</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2142061697" name="Text Box 2142061696"/>
          <p:cNvSpPr txBox="1"/>
          <p:nvPr/>
        </p:nvSpPr>
        <p:spPr bwMode="auto">
          <a:xfrm>
            <a:off x="8878279" y="5018285"/>
            <a:ext cx="3210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386021011" name="Text Box 386021010"/>
          <p:cNvSpPr txBox="1"/>
          <p:nvPr/>
        </p:nvSpPr>
        <p:spPr bwMode="auto">
          <a:xfrm>
            <a:off x="8856307" y="2117241"/>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1935413884" name="Text Box 1935413883"/>
          <p:cNvSpPr txBox="1"/>
          <p:nvPr/>
        </p:nvSpPr>
        <p:spPr bwMode="auto">
          <a:xfrm>
            <a:off x="128808" y="5037156"/>
            <a:ext cx="3215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365285569" name="Text Box 1365285568"/>
          <p:cNvSpPr txBox="1"/>
          <p:nvPr/>
        </p:nvSpPr>
        <p:spPr bwMode="auto">
          <a:xfrm>
            <a:off x="128809" y="3927960"/>
            <a:ext cx="3216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249896582" name="Text Box 249896581"/>
          <p:cNvSpPr txBox="1"/>
          <p:nvPr/>
        </p:nvSpPr>
        <p:spPr bwMode="auto">
          <a:xfrm>
            <a:off x="106839" y="2136114"/>
            <a:ext cx="32297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1952074362" name="Text Box 1952074361"/>
          <p:cNvSpPr txBox="1"/>
          <p:nvPr/>
        </p:nvSpPr>
        <p:spPr bwMode="auto">
          <a:xfrm>
            <a:off x="3066426" y="5037156"/>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634968279" name="Text Box 634968278"/>
          <p:cNvSpPr txBox="1"/>
          <p:nvPr/>
        </p:nvSpPr>
        <p:spPr bwMode="auto">
          <a:xfrm>
            <a:off x="3066426" y="3927960"/>
            <a:ext cx="3233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RECHTVAARDIG</a:t>
            </a:r>
            <a:endParaRPr>
              <a:solidFill>
                <a:srgbClr val="00B050"/>
              </a:solidFill>
            </a:endParaRPr>
          </a:p>
        </p:txBody>
      </p:sp>
      <p:sp>
        <p:nvSpPr>
          <p:cNvPr id="1986133991" name="Text Box 1986133990"/>
          <p:cNvSpPr txBox="1"/>
          <p:nvPr/>
        </p:nvSpPr>
        <p:spPr bwMode="auto">
          <a:xfrm>
            <a:off x="3044455" y="2136114"/>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401389130" name="Text Box 401389129"/>
          <p:cNvSpPr txBox="1"/>
          <p:nvPr/>
        </p:nvSpPr>
        <p:spPr bwMode="auto">
          <a:xfrm>
            <a:off x="6129189" y="5037157"/>
            <a:ext cx="321934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2107979846" name="Text Box 2107979845"/>
          <p:cNvSpPr txBox="1"/>
          <p:nvPr/>
        </p:nvSpPr>
        <p:spPr bwMode="auto">
          <a:xfrm>
            <a:off x="6129189" y="3927960"/>
            <a:ext cx="322654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00B050"/>
                </a:solidFill>
              </a:rPr>
              <a:t>INZICHT</a:t>
            </a:r>
            <a:endParaRPr>
              <a:solidFill>
                <a:srgbClr val="00B050"/>
              </a:solidFill>
            </a:endParaRPr>
          </a:p>
        </p:txBody>
      </p:sp>
      <p:sp>
        <p:nvSpPr>
          <p:cNvPr id="639720857" name="Text Box 639720856"/>
          <p:cNvSpPr txBox="1"/>
          <p:nvPr/>
        </p:nvSpPr>
        <p:spPr bwMode="auto">
          <a:xfrm>
            <a:off x="6107217" y="2136114"/>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1809529807" name="Text Box 1809529806"/>
          <p:cNvSpPr txBox="1"/>
          <p:nvPr/>
        </p:nvSpPr>
        <p:spPr bwMode="auto">
          <a:xfrm>
            <a:off x="8887804" y="5551686"/>
            <a:ext cx="322438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
        <p:nvSpPr>
          <p:cNvPr id="1846600026" name="Text Box 1846600025"/>
          <p:cNvSpPr txBox="1"/>
          <p:nvPr/>
        </p:nvSpPr>
        <p:spPr bwMode="auto">
          <a:xfrm>
            <a:off x="3196855" y="1288388"/>
            <a:ext cx="5697788"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4800">
                <a:solidFill>
                  <a:srgbClr val="0070C0"/>
                </a:solidFill>
              </a:rPr>
              <a:t>DEDUCTIE</a:t>
            </a:r>
            <a:endParaRPr sz="4800">
              <a:solidFill>
                <a:srgbClr val="0070C0"/>
              </a:solidFill>
            </a:endParaRPr>
          </a:p>
        </p:txBody>
      </p:sp>
      <p:sp>
        <p:nvSpPr>
          <p:cNvPr id="1104241131" name="Text Box 1104241130"/>
          <p:cNvSpPr txBox="1"/>
          <p:nvPr/>
        </p:nvSpPr>
        <p:spPr bwMode="auto">
          <a:xfrm>
            <a:off x="3206379" y="3363899"/>
            <a:ext cx="5701387"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4800">
                <a:solidFill>
                  <a:srgbClr val="00B050"/>
                </a:solidFill>
              </a:rPr>
              <a:t>INDUCTIE</a:t>
            </a:r>
            <a:endParaRPr sz="4800">
              <a:solidFill>
                <a:srgbClr val="0070C0"/>
              </a:solidFill>
            </a:endParaRPr>
          </a:p>
        </p:txBody>
      </p:sp>
      <p:sp>
        <p:nvSpPr>
          <p:cNvPr id="137925742" name="Text Box 137925741"/>
          <p:cNvSpPr txBox="1"/>
          <p:nvPr/>
        </p:nvSpPr>
        <p:spPr bwMode="auto">
          <a:xfrm>
            <a:off x="3206380" y="4441163"/>
            <a:ext cx="5699947"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4800">
                <a:solidFill>
                  <a:srgbClr val="FF0000"/>
                </a:solidFill>
              </a:rPr>
              <a:t>ABDUCTIE</a:t>
            </a:r>
            <a:endParaRPr sz="4800">
              <a:solidFill>
                <a:srgbClr val="FF0000"/>
              </a:solidFill>
            </a:endParaRPr>
          </a:p>
        </p:txBody>
      </p:sp>
      <p:sp>
        <p:nvSpPr>
          <p:cNvPr id="89743978" name="Text Box 89743977"/>
          <p:cNvSpPr txBox="1"/>
          <p:nvPr/>
        </p:nvSpPr>
        <p:spPr bwMode="auto">
          <a:xfrm>
            <a:off x="8878279" y="3909088"/>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50657603"/>
                                        </p:tgtEl>
                                        <p:attrNameLst>
                                          <p:attrName>style.visibility</p:attrName>
                                        </p:attrNameLst>
                                      </p:cBhvr>
                                      <p:to>
                                        <p:strVal val="visible"/>
                                      </p:to>
                                    </p:set>
                                    <p:animEffect transition="in" filter="fade">
                                      <p:cBhvr>
                                        <p:cTn id="7" dur="1000"/>
                                        <p:tgtEl>
                                          <p:spTgt spid="1450657603"/>
                                        </p:tgtEl>
                                      </p:cBhvr>
                                    </p:animEffect>
                                    <p:anim calcmode="lin" valueType="num">
                                      <p:cBhvr>
                                        <p:cTn id="8" dur="1000" fill="hold"/>
                                        <p:tgtEl>
                                          <p:spTgt spid="1450657603"/>
                                        </p:tgtEl>
                                        <p:attrNameLst>
                                          <p:attrName>ppt_x</p:attrName>
                                        </p:attrNameLst>
                                      </p:cBhvr>
                                      <p:tavLst>
                                        <p:tav tm="0">
                                          <p:val>
                                            <p:strVal val="#ppt_x"/>
                                          </p:val>
                                        </p:tav>
                                        <p:tav tm="100000">
                                          <p:val>
                                            <p:strVal val="#ppt_x"/>
                                          </p:val>
                                        </p:tav>
                                      </p:tavLst>
                                    </p:anim>
                                    <p:anim calcmode="lin" valueType="num">
                                      <p:cBhvr>
                                        <p:cTn id="9" dur="1000" fill="hold"/>
                                        <p:tgtEl>
                                          <p:spTgt spid="145065760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9896582"/>
                                        </p:tgtEl>
                                        <p:attrNameLst>
                                          <p:attrName>style.visibility</p:attrName>
                                        </p:attrNameLst>
                                      </p:cBhvr>
                                      <p:to>
                                        <p:strVal val="visible"/>
                                      </p:to>
                                    </p:set>
                                    <p:animEffect transition="in" filter="fade">
                                      <p:cBhvr>
                                        <p:cTn id="14" dur="1000"/>
                                        <p:tgtEl>
                                          <p:spTgt spid="249896582"/>
                                        </p:tgtEl>
                                      </p:cBhvr>
                                    </p:animEffect>
                                    <p:anim calcmode="lin" valueType="num">
                                      <p:cBhvr>
                                        <p:cTn id="15" dur="1000" fill="hold"/>
                                        <p:tgtEl>
                                          <p:spTgt spid="249896582"/>
                                        </p:tgtEl>
                                        <p:attrNameLst>
                                          <p:attrName>ppt_x</p:attrName>
                                        </p:attrNameLst>
                                      </p:cBhvr>
                                      <p:tavLst>
                                        <p:tav tm="0">
                                          <p:val>
                                            <p:strVal val="#ppt_x"/>
                                          </p:val>
                                        </p:tav>
                                        <p:tav tm="100000">
                                          <p:val>
                                            <p:strVal val="#ppt_x"/>
                                          </p:val>
                                        </p:tav>
                                      </p:tavLst>
                                    </p:anim>
                                    <p:anim calcmode="lin" valueType="num">
                                      <p:cBhvr>
                                        <p:cTn id="16" dur="1000" fill="hold"/>
                                        <p:tgtEl>
                                          <p:spTgt spid="24989658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65285569"/>
                                        </p:tgtEl>
                                        <p:attrNameLst>
                                          <p:attrName>style.visibility</p:attrName>
                                        </p:attrNameLst>
                                      </p:cBhvr>
                                      <p:to>
                                        <p:strVal val="visible"/>
                                      </p:to>
                                    </p:set>
                                    <p:animEffect transition="in" filter="fade">
                                      <p:cBhvr>
                                        <p:cTn id="21" dur="1000"/>
                                        <p:tgtEl>
                                          <p:spTgt spid="1365285569"/>
                                        </p:tgtEl>
                                      </p:cBhvr>
                                    </p:animEffect>
                                    <p:anim calcmode="lin" valueType="num">
                                      <p:cBhvr>
                                        <p:cTn id="22" dur="1000" fill="hold"/>
                                        <p:tgtEl>
                                          <p:spTgt spid="1365285569"/>
                                        </p:tgtEl>
                                        <p:attrNameLst>
                                          <p:attrName>ppt_x</p:attrName>
                                        </p:attrNameLst>
                                      </p:cBhvr>
                                      <p:tavLst>
                                        <p:tav tm="0">
                                          <p:val>
                                            <p:strVal val="#ppt_x"/>
                                          </p:val>
                                        </p:tav>
                                        <p:tav tm="100000">
                                          <p:val>
                                            <p:strVal val="#ppt_x"/>
                                          </p:val>
                                        </p:tav>
                                      </p:tavLst>
                                    </p:anim>
                                    <p:anim calcmode="lin" valueType="num">
                                      <p:cBhvr>
                                        <p:cTn id="23" dur="1000" fill="hold"/>
                                        <p:tgtEl>
                                          <p:spTgt spid="136528556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935413884"/>
                                        </p:tgtEl>
                                        <p:attrNameLst>
                                          <p:attrName>style.visibility</p:attrName>
                                        </p:attrNameLst>
                                      </p:cBhvr>
                                      <p:to>
                                        <p:strVal val="visible"/>
                                      </p:to>
                                    </p:set>
                                    <p:animEffect transition="in" filter="fade">
                                      <p:cBhvr>
                                        <p:cTn id="28" dur="1000"/>
                                        <p:tgtEl>
                                          <p:spTgt spid="1935413884"/>
                                        </p:tgtEl>
                                      </p:cBhvr>
                                    </p:animEffect>
                                    <p:anim calcmode="lin" valueType="num">
                                      <p:cBhvr>
                                        <p:cTn id="29" dur="1000" fill="hold"/>
                                        <p:tgtEl>
                                          <p:spTgt spid="1935413884"/>
                                        </p:tgtEl>
                                        <p:attrNameLst>
                                          <p:attrName>ppt_x</p:attrName>
                                        </p:attrNameLst>
                                      </p:cBhvr>
                                      <p:tavLst>
                                        <p:tav tm="0">
                                          <p:val>
                                            <p:strVal val="#ppt_x"/>
                                          </p:val>
                                        </p:tav>
                                        <p:tav tm="100000">
                                          <p:val>
                                            <p:strVal val="#ppt_x"/>
                                          </p:val>
                                        </p:tav>
                                      </p:tavLst>
                                    </p:anim>
                                    <p:anim calcmode="lin" valueType="num">
                                      <p:cBhvr>
                                        <p:cTn id="30" dur="1000" fill="hold"/>
                                        <p:tgtEl>
                                          <p:spTgt spid="193541388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986133991"/>
                                        </p:tgtEl>
                                        <p:attrNameLst>
                                          <p:attrName>style.visibility</p:attrName>
                                        </p:attrNameLst>
                                      </p:cBhvr>
                                      <p:to>
                                        <p:strVal val="visible"/>
                                      </p:to>
                                    </p:set>
                                    <p:animEffect transition="in" filter="fade">
                                      <p:cBhvr>
                                        <p:cTn id="35" dur="1000"/>
                                        <p:tgtEl>
                                          <p:spTgt spid="1986133991"/>
                                        </p:tgtEl>
                                      </p:cBhvr>
                                    </p:animEffect>
                                    <p:anim calcmode="lin" valueType="num">
                                      <p:cBhvr>
                                        <p:cTn id="36" dur="1000" fill="hold"/>
                                        <p:tgtEl>
                                          <p:spTgt spid="1986133991"/>
                                        </p:tgtEl>
                                        <p:attrNameLst>
                                          <p:attrName>ppt_x</p:attrName>
                                        </p:attrNameLst>
                                      </p:cBhvr>
                                      <p:tavLst>
                                        <p:tav tm="0">
                                          <p:val>
                                            <p:strVal val="#ppt_x"/>
                                          </p:val>
                                        </p:tav>
                                        <p:tav tm="100000">
                                          <p:val>
                                            <p:strVal val="#ppt_x"/>
                                          </p:val>
                                        </p:tav>
                                      </p:tavLst>
                                    </p:anim>
                                    <p:anim calcmode="lin" valueType="num">
                                      <p:cBhvr>
                                        <p:cTn id="37" dur="1000" fill="hold"/>
                                        <p:tgtEl>
                                          <p:spTgt spid="198613399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634968279"/>
                                        </p:tgtEl>
                                        <p:attrNameLst>
                                          <p:attrName>style.visibility</p:attrName>
                                        </p:attrNameLst>
                                      </p:cBhvr>
                                      <p:to>
                                        <p:strVal val="visible"/>
                                      </p:to>
                                    </p:set>
                                    <p:animEffect transition="in" filter="fade">
                                      <p:cBhvr>
                                        <p:cTn id="42" dur="1000"/>
                                        <p:tgtEl>
                                          <p:spTgt spid="634968279"/>
                                        </p:tgtEl>
                                      </p:cBhvr>
                                    </p:animEffect>
                                    <p:anim calcmode="lin" valueType="num">
                                      <p:cBhvr>
                                        <p:cTn id="43" dur="1000" fill="hold"/>
                                        <p:tgtEl>
                                          <p:spTgt spid="634968279"/>
                                        </p:tgtEl>
                                        <p:attrNameLst>
                                          <p:attrName>ppt_x</p:attrName>
                                        </p:attrNameLst>
                                      </p:cBhvr>
                                      <p:tavLst>
                                        <p:tav tm="0">
                                          <p:val>
                                            <p:strVal val="#ppt_x"/>
                                          </p:val>
                                        </p:tav>
                                        <p:tav tm="100000">
                                          <p:val>
                                            <p:strVal val="#ppt_x"/>
                                          </p:val>
                                        </p:tav>
                                      </p:tavLst>
                                    </p:anim>
                                    <p:anim calcmode="lin" valueType="num">
                                      <p:cBhvr>
                                        <p:cTn id="44" dur="1000" fill="hold"/>
                                        <p:tgtEl>
                                          <p:spTgt spid="63496827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952074362"/>
                                        </p:tgtEl>
                                        <p:attrNameLst>
                                          <p:attrName>style.visibility</p:attrName>
                                        </p:attrNameLst>
                                      </p:cBhvr>
                                      <p:to>
                                        <p:strVal val="visible"/>
                                      </p:to>
                                    </p:set>
                                    <p:animEffect transition="in" filter="fade">
                                      <p:cBhvr>
                                        <p:cTn id="49" dur="1000"/>
                                        <p:tgtEl>
                                          <p:spTgt spid="1952074362"/>
                                        </p:tgtEl>
                                      </p:cBhvr>
                                    </p:animEffect>
                                    <p:anim calcmode="lin" valueType="num">
                                      <p:cBhvr>
                                        <p:cTn id="50" dur="1000" fill="hold"/>
                                        <p:tgtEl>
                                          <p:spTgt spid="1952074362"/>
                                        </p:tgtEl>
                                        <p:attrNameLst>
                                          <p:attrName>ppt_x</p:attrName>
                                        </p:attrNameLst>
                                      </p:cBhvr>
                                      <p:tavLst>
                                        <p:tav tm="0">
                                          <p:val>
                                            <p:strVal val="#ppt_x"/>
                                          </p:val>
                                        </p:tav>
                                        <p:tav tm="100000">
                                          <p:val>
                                            <p:strVal val="#ppt_x"/>
                                          </p:val>
                                        </p:tav>
                                      </p:tavLst>
                                    </p:anim>
                                    <p:anim calcmode="lin" valueType="num">
                                      <p:cBhvr>
                                        <p:cTn id="51" dur="1000" fill="hold"/>
                                        <p:tgtEl>
                                          <p:spTgt spid="195207436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639720857"/>
                                        </p:tgtEl>
                                        <p:attrNameLst>
                                          <p:attrName>style.visibility</p:attrName>
                                        </p:attrNameLst>
                                      </p:cBhvr>
                                      <p:to>
                                        <p:strVal val="visible"/>
                                      </p:to>
                                    </p:set>
                                    <p:animEffect transition="in" filter="fade">
                                      <p:cBhvr>
                                        <p:cTn id="56" dur="1000"/>
                                        <p:tgtEl>
                                          <p:spTgt spid="639720857"/>
                                        </p:tgtEl>
                                      </p:cBhvr>
                                    </p:animEffect>
                                    <p:anim calcmode="lin" valueType="num">
                                      <p:cBhvr>
                                        <p:cTn id="57" dur="1000" fill="hold"/>
                                        <p:tgtEl>
                                          <p:spTgt spid="639720857"/>
                                        </p:tgtEl>
                                        <p:attrNameLst>
                                          <p:attrName>ppt_x</p:attrName>
                                        </p:attrNameLst>
                                      </p:cBhvr>
                                      <p:tavLst>
                                        <p:tav tm="0">
                                          <p:val>
                                            <p:strVal val="#ppt_x"/>
                                          </p:val>
                                        </p:tav>
                                        <p:tav tm="100000">
                                          <p:val>
                                            <p:strVal val="#ppt_x"/>
                                          </p:val>
                                        </p:tav>
                                      </p:tavLst>
                                    </p:anim>
                                    <p:anim calcmode="lin" valueType="num">
                                      <p:cBhvr>
                                        <p:cTn id="58" dur="1000" fill="hold"/>
                                        <p:tgtEl>
                                          <p:spTgt spid="639720857"/>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2107979846"/>
                                        </p:tgtEl>
                                        <p:attrNameLst>
                                          <p:attrName>style.visibility</p:attrName>
                                        </p:attrNameLst>
                                      </p:cBhvr>
                                      <p:to>
                                        <p:strVal val="visible"/>
                                      </p:to>
                                    </p:set>
                                    <p:animEffect transition="in" filter="fade">
                                      <p:cBhvr>
                                        <p:cTn id="63" dur="1000"/>
                                        <p:tgtEl>
                                          <p:spTgt spid="2107979846"/>
                                        </p:tgtEl>
                                      </p:cBhvr>
                                    </p:animEffect>
                                    <p:anim calcmode="lin" valueType="num">
                                      <p:cBhvr>
                                        <p:cTn id="64" dur="1000" fill="hold"/>
                                        <p:tgtEl>
                                          <p:spTgt spid="2107979846"/>
                                        </p:tgtEl>
                                        <p:attrNameLst>
                                          <p:attrName>ppt_x</p:attrName>
                                        </p:attrNameLst>
                                      </p:cBhvr>
                                      <p:tavLst>
                                        <p:tav tm="0">
                                          <p:val>
                                            <p:strVal val="#ppt_x"/>
                                          </p:val>
                                        </p:tav>
                                        <p:tav tm="100000">
                                          <p:val>
                                            <p:strVal val="#ppt_x"/>
                                          </p:val>
                                        </p:tav>
                                      </p:tavLst>
                                    </p:anim>
                                    <p:anim calcmode="lin" valueType="num">
                                      <p:cBhvr>
                                        <p:cTn id="65" dur="1000" fill="hold"/>
                                        <p:tgtEl>
                                          <p:spTgt spid="210797984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01389130"/>
                                        </p:tgtEl>
                                        <p:attrNameLst>
                                          <p:attrName>style.visibility</p:attrName>
                                        </p:attrNameLst>
                                      </p:cBhvr>
                                      <p:to>
                                        <p:strVal val="visible"/>
                                      </p:to>
                                    </p:set>
                                    <p:animEffect transition="in" filter="fade">
                                      <p:cBhvr>
                                        <p:cTn id="70" dur="1000"/>
                                        <p:tgtEl>
                                          <p:spTgt spid="401389130"/>
                                        </p:tgtEl>
                                      </p:cBhvr>
                                    </p:animEffect>
                                    <p:anim calcmode="lin" valueType="num">
                                      <p:cBhvr>
                                        <p:cTn id="71" dur="1000" fill="hold"/>
                                        <p:tgtEl>
                                          <p:spTgt spid="401389130"/>
                                        </p:tgtEl>
                                        <p:attrNameLst>
                                          <p:attrName>ppt_x</p:attrName>
                                        </p:attrNameLst>
                                      </p:cBhvr>
                                      <p:tavLst>
                                        <p:tav tm="0">
                                          <p:val>
                                            <p:strVal val="#ppt_x"/>
                                          </p:val>
                                        </p:tav>
                                        <p:tav tm="100000">
                                          <p:val>
                                            <p:strVal val="#ppt_x"/>
                                          </p:val>
                                        </p:tav>
                                      </p:tavLst>
                                    </p:anim>
                                    <p:anim calcmode="lin" valueType="num">
                                      <p:cBhvr>
                                        <p:cTn id="72" dur="1000" fill="hold"/>
                                        <p:tgtEl>
                                          <p:spTgt spid="401389130"/>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86021011"/>
                                        </p:tgtEl>
                                        <p:attrNameLst>
                                          <p:attrName>style.visibility</p:attrName>
                                        </p:attrNameLst>
                                      </p:cBhvr>
                                      <p:to>
                                        <p:strVal val="visible"/>
                                      </p:to>
                                    </p:set>
                                    <p:animEffect transition="in" filter="fade">
                                      <p:cBhvr>
                                        <p:cTn id="77" dur="1000"/>
                                        <p:tgtEl>
                                          <p:spTgt spid="386021011"/>
                                        </p:tgtEl>
                                      </p:cBhvr>
                                    </p:animEffect>
                                    <p:anim calcmode="lin" valueType="num">
                                      <p:cBhvr>
                                        <p:cTn id="78" dur="1000" fill="hold"/>
                                        <p:tgtEl>
                                          <p:spTgt spid="386021011"/>
                                        </p:tgtEl>
                                        <p:attrNameLst>
                                          <p:attrName>ppt_x</p:attrName>
                                        </p:attrNameLst>
                                      </p:cBhvr>
                                      <p:tavLst>
                                        <p:tav tm="0">
                                          <p:val>
                                            <p:strVal val="#ppt_x"/>
                                          </p:val>
                                        </p:tav>
                                        <p:tav tm="100000">
                                          <p:val>
                                            <p:strVal val="#ppt_x"/>
                                          </p:val>
                                        </p:tav>
                                      </p:tavLst>
                                    </p:anim>
                                    <p:anim calcmode="lin" valueType="num">
                                      <p:cBhvr>
                                        <p:cTn id="79" dur="1000" fill="hold"/>
                                        <p:tgtEl>
                                          <p:spTgt spid="386021011"/>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89743978"/>
                                        </p:tgtEl>
                                        <p:attrNameLst>
                                          <p:attrName>style.visibility</p:attrName>
                                        </p:attrNameLst>
                                      </p:cBhvr>
                                      <p:to>
                                        <p:strVal val="visible"/>
                                      </p:to>
                                    </p:set>
                                    <p:animEffect transition="in" filter="fade">
                                      <p:cBhvr>
                                        <p:cTn id="84" dur="1000"/>
                                        <p:tgtEl>
                                          <p:spTgt spid="89743978"/>
                                        </p:tgtEl>
                                      </p:cBhvr>
                                    </p:animEffect>
                                    <p:anim calcmode="lin" valueType="num">
                                      <p:cBhvr>
                                        <p:cTn id="85" dur="1000" fill="hold"/>
                                        <p:tgtEl>
                                          <p:spTgt spid="89743978"/>
                                        </p:tgtEl>
                                        <p:attrNameLst>
                                          <p:attrName>ppt_x</p:attrName>
                                        </p:attrNameLst>
                                      </p:cBhvr>
                                      <p:tavLst>
                                        <p:tav tm="0">
                                          <p:val>
                                            <p:strVal val="#ppt_x"/>
                                          </p:val>
                                        </p:tav>
                                        <p:tav tm="100000">
                                          <p:val>
                                            <p:strVal val="#ppt_x"/>
                                          </p:val>
                                        </p:tav>
                                      </p:tavLst>
                                    </p:anim>
                                    <p:anim calcmode="lin" valueType="num">
                                      <p:cBhvr>
                                        <p:cTn id="86" dur="1000" fill="hold"/>
                                        <p:tgtEl>
                                          <p:spTgt spid="89743978"/>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2142061697"/>
                                        </p:tgtEl>
                                        <p:attrNameLst>
                                          <p:attrName>style.visibility</p:attrName>
                                        </p:attrNameLst>
                                      </p:cBhvr>
                                      <p:to>
                                        <p:strVal val="visible"/>
                                      </p:to>
                                    </p:set>
                                    <p:animEffect transition="in" filter="fade">
                                      <p:cBhvr>
                                        <p:cTn id="91" dur="1000"/>
                                        <p:tgtEl>
                                          <p:spTgt spid="2142061697"/>
                                        </p:tgtEl>
                                      </p:cBhvr>
                                    </p:animEffect>
                                    <p:anim calcmode="lin" valueType="num">
                                      <p:cBhvr>
                                        <p:cTn id="92" dur="1000" fill="hold"/>
                                        <p:tgtEl>
                                          <p:spTgt spid="2142061697"/>
                                        </p:tgtEl>
                                        <p:attrNameLst>
                                          <p:attrName>ppt_x</p:attrName>
                                        </p:attrNameLst>
                                      </p:cBhvr>
                                      <p:tavLst>
                                        <p:tav tm="0">
                                          <p:val>
                                            <p:strVal val="#ppt_x"/>
                                          </p:val>
                                        </p:tav>
                                        <p:tav tm="100000">
                                          <p:val>
                                            <p:strVal val="#ppt_x"/>
                                          </p:val>
                                        </p:tav>
                                      </p:tavLst>
                                    </p:anim>
                                    <p:anim calcmode="lin" valueType="num">
                                      <p:cBhvr>
                                        <p:cTn id="93" dur="1000" fill="hold"/>
                                        <p:tgtEl>
                                          <p:spTgt spid="2142061697"/>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1809529807"/>
                                        </p:tgtEl>
                                        <p:attrNameLst>
                                          <p:attrName>style.visibility</p:attrName>
                                        </p:attrNameLst>
                                      </p:cBhvr>
                                      <p:to>
                                        <p:strVal val="visible"/>
                                      </p:to>
                                    </p:set>
                                    <p:animEffect transition="in" filter="fade">
                                      <p:cBhvr>
                                        <p:cTn id="98" dur="1000"/>
                                        <p:tgtEl>
                                          <p:spTgt spid="1809529807"/>
                                        </p:tgtEl>
                                      </p:cBhvr>
                                    </p:animEffect>
                                    <p:anim calcmode="lin" valueType="num">
                                      <p:cBhvr>
                                        <p:cTn id="99" dur="1000" fill="hold"/>
                                        <p:tgtEl>
                                          <p:spTgt spid="1809529807"/>
                                        </p:tgtEl>
                                        <p:attrNameLst>
                                          <p:attrName>ppt_x</p:attrName>
                                        </p:attrNameLst>
                                      </p:cBhvr>
                                      <p:tavLst>
                                        <p:tav tm="0">
                                          <p:val>
                                            <p:strVal val="#ppt_x"/>
                                          </p:val>
                                        </p:tav>
                                        <p:tav tm="100000">
                                          <p:val>
                                            <p:strVal val="#ppt_x"/>
                                          </p:val>
                                        </p:tav>
                                      </p:tavLst>
                                    </p:anim>
                                    <p:anim calcmode="lin" valueType="num">
                                      <p:cBhvr>
                                        <p:cTn id="100" dur="1000" fill="hold"/>
                                        <p:tgtEl>
                                          <p:spTgt spid="1809529807"/>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6" presetClass="entr" presetSubtype="0" fill="hold" grpId="0" nodeType="clickEffect">
                                  <p:stCondLst>
                                    <p:cond delay="0"/>
                                  </p:stCondLst>
                                  <p:childTnLst>
                                    <p:set>
                                      <p:cBhvr>
                                        <p:cTn id="104" dur="1" fill="hold">
                                          <p:stCondLst>
                                            <p:cond delay="0"/>
                                          </p:stCondLst>
                                        </p:cTn>
                                        <p:tgtEl>
                                          <p:spTgt spid="1846600026"/>
                                        </p:tgtEl>
                                        <p:attrNameLst>
                                          <p:attrName>style.visibility</p:attrName>
                                        </p:attrNameLst>
                                      </p:cBhvr>
                                      <p:to>
                                        <p:strVal val="visible"/>
                                      </p:to>
                                    </p:set>
                                    <p:animEffect transition="in" filter="wipe(down)">
                                      <p:cBhvr>
                                        <p:cTn id="105" dur="580">
                                          <p:stCondLst>
                                            <p:cond delay="0"/>
                                          </p:stCondLst>
                                        </p:cTn>
                                        <p:tgtEl>
                                          <p:spTgt spid="1846600026"/>
                                        </p:tgtEl>
                                      </p:cBhvr>
                                    </p:animEffect>
                                    <p:anim calcmode="lin" valueType="num">
                                      <p:cBhvr>
                                        <p:cTn id="106" dur="1822" tmFilter="0,0; 0.14,0.36; 0.43,0.73; 0.71,0.91; 1.0,1.0">
                                          <p:stCondLst>
                                            <p:cond delay="0"/>
                                          </p:stCondLst>
                                        </p:cTn>
                                        <p:tgtEl>
                                          <p:spTgt spid="1846600026"/>
                                        </p:tgtEl>
                                        <p:attrNameLst>
                                          <p:attrName>ppt_x</p:attrName>
                                        </p:attrNameLst>
                                      </p:cBhvr>
                                      <p:tavLst>
                                        <p:tav tm="0">
                                          <p:val>
                                            <p:strVal val="#ppt_x-0.25"/>
                                          </p:val>
                                        </p:tav>
                                        <p:tav tm="100000">
                                          <p:val>
                                            <p:strVal val="#ppt_x"/>
                                          </p:val>
                                        </p:tav>
                                      </p:tavLst>
                                    </p:anim>
                                    <p:anim calcmode="lin" valueType="num">
                                      <p:cBhvr>
                                        <p:cTn id="107" dur="664" tmFilter="0.0,0.0; 0.25,0.07; 0.50,0.2; 0.75,0.467; 1.0,1.0">
                                          <p:stCondLst>
                                            <p:cond delay="0"/>
                                          </p:stCondLst>
                                        </p:cTn>
                                        <p:tgtEl>
                                          <p:spTgt spid="1846600026"/>
                                        </p:tgtEl>
                                        <p:attrNameLst>
                                          <p:attrName>ppt_y</p:attrName>
                                        </p:attrNameLst>
                                      </p:cBhvr>
                                      <p:tavLst>
                                        <p:tav tm="0" fmla="#ppt_y-sin(pi*$)/3">
                                          <p:val>
                                            <p:fltVal val="0.5"/>
                                          </p:val>
                                        </p:tav>
                                        <p:tav tm="100000">
                                          <p:val>
                                            <p:fltVal val="1"/>
                                          </p:val>
                                        </p:tav>
                                      </p:tavLst>
                                    </p:anim>
                                    <p:anim calcmode="lin" valueType="num">
                                      <p:cBhvr>
                                        <p:cTn id="108" dur="664" tmFilter="0, 0; 0.125,0.2665; 0.25,0.4; 0.375,0.465; 0.5,0.5;  0.625,0.535; 0.75,0.6; 0.875,0.7335; 1,1">
                                          <p:stCondLst>
                                            <p:cond delay="664"/>
                                          </p:stCondLst>
                                        </p:cTn>
                                        <p:tgtEl>
                                          <p:spTgt spid="1846600026"/>
                                        </p:tgtEl>
                                        <p:attrNameLst>
                                          <p:attrName>ppt_y</p:attrName>
                                        </p:attrNameLst>
                                      </p:cBhvr>
                                      <p:tavLst>
                                        <p:tav tm="0" fmla="#ppt_y-sin(pi*$)/9">
                                          <p:val>
                                            <p:fltVal val="0"/>
                                          </p:val>
                                        </p:tav>
                                        <p:tav tm="100000">
                                          <p:val>
                                            <p:fltVal val="1"/>
                                          </p:val>
                                        </p:tav>
                                      </p:tavLst>
                                    </p:anim>
                                    <p:anim calcmode="lin" valueType="num">
                                      <p:cBhvr>
                                        <p:cTn id="109" dur="332" tmFilter="0, 0; 0.125,0.2665; 0.25,0.4; 0.375,0.465; 0.5,0.5;  0.625,0.535; 0.75,0.6; 0.875,0.7335; 1,1">
                                          <p:stCondLst>
                                            <p:cond delay="1324"/>
                                          </p:stCondLst>
                                        </p:cTn>
                                        <p:tgtEl>
                                          <p:spTgt spid="1846600026"/>
                                        </p:tgtEl>
                                        <p:attrNameLst>
                                          <p:attrName>ppt_y</p:attrName>
                                        </p:attrNameLst>
                                      </p:cBhvr>
                                      <p:tavLst>
                                        <p:tav tm="0" fmla="#ppt_y-sin(pi*$)/27">
                                          <p:val>
                                            <p:fltVal val="0"/>
                                          </p:val>
                                        </p:tav>
                                        <p:tav tm="100000">
                                          <p:val>
                                            <p:fltVal val="1"/>
                                          </p:val>
                                        </p:tav>
                                      </p:tavLst>
                                    </p:anim>
                                    <p:anim calcmode="lin" valueType="num">
                                      <p:cBhvr>
                                        <p:cTn id="110" dur="164" tmFilter="0, 0; 0.125,0.2665; 0.25,0.4; 0.375,0.465; 0.5,0.5;  0.625,0.535; 0.75,0.6; 0.875,0.7335; 1,1">
                                          <p:stCondLst>
                                            <p:cond delay="1656"/>
                                          </p:stCondLst>
                                        </p:cTn>
                                        <p:tgtEl>
                                          <p:spTgt spid="1846600026"/>
                                        </p:tgtEl>
                                        <p:attrNameLst>
                                          <p:attrName>ppt_y</p:attrName>
                                        </p:attrNameLst>
                                      </p:cBhvr>
                                      <p:tavLst>
                                        <p:tav tm="0" fmla="#ppt_y-sin(pi*$)/81">
                                          <p:val>
                                            <p:fltVal val="0"/>
                                          </p:val>
                                        </p:tav>
                                        <p:tav tm="100000">
                                          <p:val>
                                            <p:fltVal val="1"/>
                                          </p:val>
                                        </p:tav>
                                      </p:tavLst>
                                    </p:anim>
                                    <p:animScale>
                                      <p:cBhvr>
                                        <p:cTn id="111" dur="26">
                                          <p:stCondLst>
                                            <p:cond delay="650"/>
                                          </p:stCondLst>
                                        </p:cTn>
                                        <p:tgtEl>
                                          <p:spTgt spid="1846600026"/>
                                        </p:tgtEl>
                                      </p:cBhvr>
                                      <p:to x="100000" y="60000"/>
                                    </p:animScale>
                                    <p:animScale>
                                      <p:cBhvr>
                                        <p:cTn id="112" dur="166" decel="50000">
                                          <p:stCondLst>
                                            <p:cond delay="676"/>
                                          </p:stCondLst>
                                        </p:cTn>
                                        <p:tgtEl>
                                          <p:spTgt spid="1846600026"/>
                                        </p:tgtEl>
                                      </p:cBhvr>
                                      <p:to x="100000" y="100000"/>
                                    </p:animScale>
                                    <p:animScale>
                                      <p:cBhvr>
                                        <p:cTn id="113" dur="26">
                                          <p:stCondLst>
                                            <p:cond delay="1312"/>
                                          </p:stCondLst>
                                        </p:cTn>
                                        <p:tgtEl>
                                          <p:spTgt spid="1846600026"/>
                                        </p:tgtEl>
                                      </p:cBhvr>
                                      <p:to x="100000" y="80000"/>
                                    </p:animScale>
                                    <p:animScale>
                                      <p:cBhvr>
                                        <p:cTn id="114" dur="166" decel="50000">
                                          <p:stCondLst>
                                            <p:cond delay="1338"/>
                                          </p:stCondLst>
                                        </p:cTn>
                                        <p:tgtEl>
                                          <p:spTgt spid="1846600026"/>
                                        </p:tgtEl>
                                      </p:cBhvr>
                                      <p:to x="100000" y="100000"/>
                                    </p:animScale>
                                    <p:animScale>
                                      <p:cBhvr>
                                        <p:cTn id="115" dur="26">
                                          <p:stCondLst>
                                            <p:cond delay="1642"/>
                                          </p:stCondLst>
                                        </p:cTn>
                                        <p:tgtEl>
                                          <p:spTgt spid="1846600026"/>
                                        </p:tgtEl>
                                      </p:cBhvr>
                                      <p:to x="100000" y="90000"/>
                                    </p:animScale>
                                    <p:animScale>
                                      <p:cBhvr>
                                        <p:cTn id="116" dur="166" decel="50000">
                                          <p:stCondLst>
                                            <p:cond delay="1668"/>
                                          </p:stCondLst>
                                        </p:cTn>
                                        <p:tgtEl>
                                          <p:spTgt spid="1846600026"/>
                                        </p:tgtEl>
                                      </p:cBhvr>
                                      <p:to x="100000" y="100000"/>
                                    </p:animScale>
                                    <p:animScale>
                                      <p:cBhvr>
                                        <p:cTn id="117" dur="26">
                                          <p:stCondLst>
                                            <p:cond delay="1808"/>
                                          </p:stCondLst>
                                        </p:cTn>
                                        <p:tgtEl>
                                          <p:spTgt spid="1846600026"/>
                                        </p:tgtEl>
                                      </p:cBhvr>
                                      <p:to x="100000" y="95000"/>
                                    </p:animScale>
                                    <p:animScale>
                                      <p:cBhvr>
                                        <p:cTn id="118" dur="166" decel="50000">
                                          <p:stCondLst>
                                            <p:cond delay="1834"/>
                                          </p:stCondLst>
                                        </p:cTn>
                                        <p:tgtEl>
                                          <p:spTgt spid="1846600026"/>
                                        </p:tgtEl>
                                      </p:cBhvr>
                                      <p:to x="100000" y="100000"/>
                                    </p:animScale>
                                  </p:childTnLst>
                                </p:cTn>
                              </p:par>
                            </p:childTnLst>
                          </p:cTn>
                        </p:par>
                      </p:childTnLst>
                    </p:cTn>
                  </p:par>
                  <p:par>
                    <p:cTn id="119" fill="hold">
                      <p:stCondLst>
                        <p:cond delay="indefinite"/>
                      </p:stCondLst>
                      <p:childTnLst>
                        <p:par>
                          <p:cTn id="120" fill="hold">
                            <p:stCondLst>
                              <p:cond delay="0"/>
                            </p:stCondLst>
                            <p:childTnLst>
                              <p:par>
                                <p:cTn id="121" presetID="26" presetClass="entr" presetSubtype="0" fill="hold" grpId="0" nodeType="clickEffect">
                                  <p:stCondLst>
                                    <p:cond delay="0"/>
                                  </p:stCondLst>
                                  <p:childTnLst>
                                    <p:set>
                                      <p:cBhvr>
                                        <p:cTn id="122" dur="1" fill="hold">
                                          <p:stCondLst>
                                            <p:cond delay="0"/>
                                          </p:stCondLst>
                                        </p:cTn>
                                        <p:tgtEl>
                                          <p:spTgt spid="1104241131"/>
                                        </p:tgtEl>
                                        <p:attrNameLst>
                                          <p:attrName>style.visibility</p:attrName>
                                        </p:attrNameLst>
                                      </p:cBhvr>
                                      <p:to>
                                        <p:strVal val="visible"/>
                                      </p:to>
                                    </p:set>
                                    <p:animEffect transition="in" filter="wipe(down)">
                                      <p:cBhvr>
                                        <p:cTn id="123" dur="580">
                                          <p:stCondLst>
                                            <p:cond delay="0"/>
                                          </p:stCondLst>
                                        </p:cTn>
                                        <p:tgtEl>
                                          <p:spTgt spid="1104241131"/>
                                        </p:tgtEl>
                                      </p:cBhvr>
                                    </p:animEffect>
                                    <p:anim calcmode="lin" valueType="num">
                                      <p:cBhvr>
                                        <p:cTn id="124" dur="1822" tmFilter="0,0; 0.14,0.36; 0.43,0.73; 0.71,0.91; 1.0,1.0">
                                          <p:stCondLst>
                                            <p:cond delay="0"/>
                                          </p:stCondLst>
                                        </p:cTn>
                                        <p:tgtEl>
                                          <p:spTgt spid="1104241131"/>
                                        </p:tgtEl>
                                        <p:attrNameLst>
                                          <p:attrName>ppt_x</p:attrName>
                                        </p:attrNameLst>
                                      </p:cBhvr>
                                      <p:tavLst>
                                        <p:tav tm="0">
                                          <p:val>
                                            <p:strVal val="#ppt_x-0.25"/>
                                          </p:val>
                                        </p:tav>
                                        <p:tav tm="100000">
                                          <p:val>
                                            <p:strVal val="#ppt_x"/>
                                          </p:val>
                                        </p:tav>
                                      </p:tavLst>
                                    </p:anim>
                                    <p:anim calcmode="lin" valueType="num">
                                      <p:cBhvr>
                                        <p:cTn id="125" dur="664" tmFilter="0.0,0.0; 0.25,0.07; 0.50,0.2; 0.75,0.467; 1.0,1.0">
                                          <p:stCondLst>
                                            <p:cond delay="0"/>
                                          </p:stCondLst>
                                        </p:cTn>
                                        <p:tgtEl>
                                          <p:spTgt spid="1104241131"/>
                                        </p:tgtEl>
                                        <p:attrNameLst>
                                          <p:attrName>ppt_y</p:attrName>
                                        </p:attrNameLst>
                                      </p:cBhvr>
                                      <p:tavLst>
                                        <p:tav tm="0" fmla="#ppt_y-sin(pi*$)/3">
                                          <p:val>
                                            <p:fltVal val="0.5"/>
                                          </p:val>
                                        </p:tav>
                                        <p:tav tm="100000">
                                          <p:val>
                                            <p:fltVal val="1"/>
                                          </p:val>
                                        </p:tav>
                                      </p:tavLst>
                                    </p:anim>
                                    <p:anim calcmode="lin" valueType="num">
                                      <p:cBhvr>
                                        <p:cTn id="126" dur="664" tmFilter="0, 0; 0.125,0.2665; 0.25,0.4; 0.375,0.465; 0.5,0.5;  0.625,0.535; 0.75,0.6; 0.875,0.7335; 1,1">
                                          <p:stCondLst>
                                            <p:cond delay="664"/>
                                          </p:stCondLst>
                                        </p:cTn>
                                        <p:tgtEl>
                                          <p:spTgt spid="1104241131"/>
                                        </p:tgtEl>
                                        <p:attrNameLst>
                                          <p:attrName>ppt_y</p:attrName>
                                        </p:attrNameLst>
                                      </p:cBhvr>
                                      <p:tavLst>
                                        <p:tav tm="0" fmla="#ppt_y-sin(pi*$)/9">
                                          <p:val>
                                            <p:fltVal val="0"/>
                                          </p:val>
                                        </p:tav>
                                        <p:tav tm="100000">
                                          <p:val>
                                            <p:fltVal val="1"/>
                                          </p:val>
                                        </p:tav>
                                      </p:tavLst>
                                    </p:anim>
                                    <p:anim calcmode="lin" valueType="num">
                                      <p:cBhvr>
                                        <p:cTn id="127" dur="332" tmFilter="0, 0; 0.125,0.2665; 0.25,0.4; 0.375,0.465; 0.5,0.5;  0.625,0.535; 0.75,0.6; 0.875,0.7335; 1,1">
                                          <p:stCondLst>
                                            <p:cond delay="1324"/>
                                          </p:stCondLst>
                                        </p:cTn>
                                        <p:tgtEl>
                                          <p:spTgt spid="1104241131"/>
                                        </p:tgtEl>
                                        <p:attrNameLst>
                                          <p:attrName>ppt_y</p:attrName>
                                        </p:attrNameLst>
                                      </p:cBhvr>
                                      <p:tavLst>
                                        <p:tav tm="0" fmla="#ppt_y-sin(pi*$)/27">
                                          <p:val>
                                            <p:fltVal val="0"/>
                                          </p:val>
                                        </p:tav>
                                        <p:tav tm="100000">
                                          <p:val>
                                            <p:fltVal val="1"/>
                                          </p:val>
                                        </p:tav>
                                      </p:tavLst>
                                    </p:anim>
                                    <p:anim calcmode="lin" valueType="num">
                                      <p:cBhvr>
                                        <p:cTn id="128" dur="164" tmFilter="0, 0; 0.125,0.2665; 0.25,0.4; 0.375,0.465; 0.5,0.5;  0.625,0.535; 0.75,0.6; 0.875,0.7335; 1,1">
                                          <p:stCondLst>
                                            <p:cond delay="1656"/>
                                          </p:stCondLst>
                                        </p:cTn>
                                        <p:tgtEl>
                                          <p:spTgt spid="1104241131"/>
                                        </p:tgtEl>
                                        <p:attrNameLst>
                                          <p:attrName>ppt_y</p:attrName>
                                        </p:attrNameLst>
                                      </p:cBhvr>
                                      <p:tavLst>
                                        <p:tav tm="0" fmla="#ppt_y-sin(pi*$)/81">
                                          <p:val>
                                            <p:fltVal val="0"/>
                                          </p:val>
                                        </p:tav>
                                        <p:tav tm="100000">
                                          <p:val>
                                            <p:fltVal val="1"/>
                                          </p:val>
                                        </p:tav>
                                      </p:tavLst>
                                    </p:anim>
                                    <p:animScale>
                                      <p:cBhvr>
                                        <p:cTn id="129" dur="26">
                                          <p:stCondLst>
                                            <p:cond delay="650"/>
                                          </p:stCondLst>
                                        </p:cTn>
                                        <p:tgtEl>
                                          <p:spTgt spid="1104241131"/>
                                        </p:tgtEl>
                                      </p:cBhvr>
                                      <p:to x="100000" y="60000"/>
                                    </p:animScale>
                                    <p:animScale>
                                      <p:cBhvr>
                                        <p:cTn id="130" dur="166" decel="50000">
                                          <p:stCondLst>
                                            <p:cond delay="676"/>
                                          </p:stCondLst>
                                        </p:cTn>
                                        <p:tgtEl>
                                          <p:spTgt spid="1104241131"/>
                                        </p:tgtEl>
                                      </p:cBhvr>
                                      <p:to x="100000" y="100000"/>
                                    </p:animScale>
                                    <p:animScale>
                                      <p:cBhvr>
                                        <p:cTn id="131" dur="26">
                                          <p:stCondLst>
                                            <p:cond delay="1312"/>
                                          </p:stCondLst>
                                        </p:cTn>
                                        <p:tgtEl>
                                          <p:spTgt spid="1104241131"/>
                                        </p:tgtEl>
                                      </p:cBhvr>
                                      <p:to x="100000" y="80000"/>
                                    </p:animScale>
                                    <p:animScale>
                                      <p:cBhvr>
                                        <p:cTn id="132" dur="166" decel="50000">
                                          <p:stCondLst>
                                            <p:cond delay="1338"/>
                                          </p:stCondLst>
                                        </p:cTn>
                                        <p:tgtEl>
                                          <p:spTgt spid="1104241131"/>
                                        </p:tgtEl>
                                      </p:cBhvr>
                                      <p:to x="100000" y="100000"/>
                                    </p:animScale>
                                    <p:animScale>
                                      <p:cBhvr>
                                        <p:cTn id="133" dur="26">
                                          <p:stCondLst>
                                            <p:cond delay="1642"/>
                                          </p:stCondLst>
                                        </p:cTn>
                                        <p:tgtEl>
                                          <p:spTgt spid="1104241131"/>
                                        </p:tgtEl>
                                      </p:cBhvr>
                                      <p:to x="100000" y="90000"/>
                                    </p:animScale>
                                    <p:animScale>
                                      <p:cBhvr>
                                        <p:cTn id="134" dur="166" decel="50000">
                                          <p:stCondLst>
                                            <p:cond delay="1668"/>
                                          </p:stCondLst>
                                        </p:cTn>
                                        <p:tgtEl>
                                          <p:spTgt spid="1104241131"/>
                                        </p:tgtEl>
                                      </p:cBhvr>
                                      <p:to x="100000" y="100000"/>
                                    </p:animScale>
                                    <p:animScale>
                                      <p:cBhvr>
                                        <p:cTn id="135" dur="26">
                                          <p:stCondLst>
                                            <p:cond delay="1808"/>
                                          </p:stCondLst>
                                        </p:cTn>
                                        <p:tgtEl>
                                          <p:spTgt spid="1104241131"/>
                                        </p:tgtEl>
                                      </p:cBhvr>
                                      <p:to x="100000" y="95000"/>
                                    </p:animScale>
                                    <p:animScale>
                                      <p:cBhvr>
                                        <p:cTn id="136" dur="166" decel="50000">
                                          <p:stCondLst>
                                            <p:cond delay="1834"/>
                                          </p:stCondLst>
                                        </p:cTn>
                                        <p:tgtEl>
                                          <p:spTgt spid="1104241131"/>
                                        </p:tgtEl>
                                      </p:cBhvr>
                                      <p:to x="100000" y="100000"/>
                                    </p:animScale>
                                  </p:childTnLst>
                                </p:cTn>
                              </p:par>
                            </p:childTnLst>
                          </p:cTn>
                        </p:par>
                      </p:childTnLst>
                    </p:cTn>
                  </p:par>
                  <p:par>
                    <p:cTn id="137" fill="hold">
                      <p:stCondLst>
                        <p:cond delay="indefinite"/>
                      </p:stCondLst>
                      <p:childTnLst>
                        <p:par>
                          <p:cTn id="138" fill="hold">
                            <p:stCondLst>
                              <p:cond delay="0"/>
                            </p:stCondLst>
                            <p:childTnLst>
                              <p:par>
                                <p:cTn id="139" presetID="26" presetClass="entr" presetSubtype="0" fill="hold" grpId="0" nodeType="clickEffect">
                                  <p:stCondLst>
                                    <p:cond delay="0"/>
                                  </p:stCondLst>
                                  <p:childTnLst>
                                    <p:set>
                                      <p:cBhvr>
                                        <p:cTn id="140" dur="1" fill="hold">
                                          <p:stCondLst>
                                            <p:cond delay="0"/>
                                          </p:stCondLst>
                                        </p:cTn>
                                        <p:tgtEl>
                                          <p:spTgt spid="137925742"/>
                                        </p:tgtEl>
                                        <p:attrNameLst>
                                          <p:attrName>style.visibility</p:attrName>
                                        </p:attrNameLst>
                                      </p:cBhvr>
                                      <p:to>
                                        <p:strVal val="visible"/>
                                      </p:to>
                                    </p:set>
                                    <p:animEffect transition="in" filter="wipe(down)">
                                      <p:cBhvr>
                                        <p:cTn id="141" dur="580">
                                          <p:stCondLst>
                                            <p:cond delay="0"/>
                                          </p:stCondLst>
                                        </p:cTn>
                                        <p:tgtEl>
                                          <p:spTgt spid="137925742"/>
                                        </p:tgtEl>
                                      </p:cBhvr>
                                    </p:animEffect>
                                    <p:anim calcmode="lin" valueType="num">
                                      <p:cBhvr>
                                        <p:cTn id="142" dur="1822" tmFilter="0,0; 0.14,0.36; 0.43,0.73; 0.71,0.91; 1.0,1.0">
                                          <p:stCondLst>
                                            <p:cond delay="0"/>
                                          </p:stCondLst>
                                        </p:cTn>
                                        <p:tgtEl>
                                          <p:spTgt spid="137925742"/>
                                        </p:tgtEl>
                                        <p:attrNameLst>
                                          <p:attrName>ppt_x</p:attrName>
                                        </p:attrNameLst>
                                      </p:cBhvr>
                                      <p:tavLst>
                                        <p:tav tm="0">
                                          <p:val>
                                            <p:strVal val="#ppt_x-0.25"/>
                                          </p:val>
                                        </p:tav>
                                        <p:tav tm="100000">
                                          <p:val>
                                            <p:strVal val="#ppt_x"/>
                                          </p:val>
                                        </p:tav>
                                      </p:tavLst>
                                    </p:anim>
                                    <p:anim calcmode="lin" valueType="num">
                                      <p:cBhvr>
                                        <p:cTn id="143" dur="664" tmFilter="0.0,0.0; 0.25,0.07; 0.50,0.2; 0.75,0.467; 1.0,1.0">
                                          <p:stCondLst>
                                            <p:cond delay="0"/>
                                          </p:stCondLst>
                                        </p:cTn>
                                        <p:tgtEl>
                                          <p:spTgt spid="137925742"/>
                                        </p:tgtEl>
                                        <p:attrNameLst>
                                          <p:attrName>ppt_y</p:attrName>
                                        </p:attrNameLst>
                                      </p:cBhvr>
                                      <p:tavLst>
                                        <p:tav tm="0" fmla="#ppt_y-sin(pi*$)/3">
                                          <p:val>
                                            <p:fltVal val="0.5"/>
                                          </p:val>
                                        </p:tav>
                                        <p:tav tm="100000">
                                          <p:val>
                                            <p:fltVal val="1"/>
                                          </p:val>
                                        </p:tav>
                                      </p:tavLst>
                                    </p:anim>
                                    <p:anim calcmode="lin" valueType="num">
                                      <p:cBhvr>
                                        <p:cTn id="144" dur="664" tmFilter="0, 0; 0.125,0.2665; 0.25,0.4; 0.375,0.465; 0.5,0.5;  0.625,0.535; 0.75,0.6; 0.875,0.7335; 1,1">
                                          <p:stCondLst>
                                            <p:cond delay="664"/>
                                          </p:stCondLst>
                                        </p:cTn>
                                        <p:tgtEl>
                                          <p:spTgt spid="137925742"/>
                                        </p:tgtEl>
                                        <p:attrNameLst>
                                          <p:attrName>ppt_y</p:attrName>
                                        </p:attrNameLst>
                                      </p:cBhvr>
                                      <p:tavLst>
                                        <p:tav tm="0" fmla="#ppt_y-sin(pi*$)/9">
                                          <p:val>
                                            <p:fltVal val="0"/>
                                          </p:val>
                                        </p:tav>
                                        <p:tav tm="100000">
                                          <p:val>
                                            <p:fltVal val="1"/>
                                          </p:val>
                                        </p:tav>
                                      </p:tavLst>
                                    </p:anim>
                                    <p:anim calcmode="lin" valueType="num">
                                      <p:cBhvr>
                                        <p:cTn id="145" dur="332" tmFilter="0, 0; 0.125,0.2665; 0.25,0.4; 0.375,0.465; 0.5,0.5;  0.625,0.535; 0.75,0.6; 0.875,0.7335; 1,1">
                                          <p:stCondLst>
                                            <p:cond delay="1324"/>
                                          </p:stCondLst>
                                        </p:cTn>
                                        <p:tgtEl>
                                          <p:spTgt spid="137925742"/>
                                        </p:tgtEl>
                                        <p:attrNameLst>
                                          <p:attrName>ppt_y</p:attrName>
                                        </p:attrNameLst>
                                      </p:cBhvr>
                                      <p:tavLst>
                                        <p:tav tm="0" fmla="#ppt_y-sin(pi*$)/27">
                                          <p:val>
                                            <p:fltVal val="0"/>
                                          </p:val>
                                        </p:tav>
                                        <p:tav tm="100000">
                                          <p:val>
                                            <p:fltVal val="1"/>
                                          </p:val>
                                        </p:tav>
                                      </p:tavLst>
                                    </p:anim>
                                    <p:anim calcmode="lin" valueType="num">
                                      <p:cBhvr>
                                        <p:cTn id="146" dur="164" tmFilter="0, 0; 0.125,0.2665; 0.25,0.4; 0.375,0.465; 0.5,0.5;  0.625,0.535; 0.75,0.6; 0.875,0.7335; 1,1">
                                          <p:stCondLst>
                                            <p:cond delay="1656"/>
                                          </p:stCondLst>
                                        </p:cTn>
                                        <p:tgtEl>
                                          <p:spTgt spid="137925742"/>
                                        </p:tgtEl>
                                        <p:attrNameLst>
                                          <p:attrName>ppt_y</p:attrName>
                                        </p:attrNameLst>
                                      </p:cBhvr>
                                      <p:tavLst>
                                        <p:tav tm="0" fmla="#ppt_y-sin(pi*$)/81">
                                          <p:val>
                                            <p:fltVal val="0"/>
                                          </p:val>
                                        </p:tav>
                                        <p:tav tm="100000">
                                          <p:val>
                                            <p:fltVal val="1"/>
                                          </p:val>
                                        </p:tav>
                                      </p:tavLst>
                                    </p:anim>
                                    <p:animScale>
                                      <p:cBhvr>
                                        <p:cTn id="147" dur="26">
                                          <p:stCondLst>
                                            <p:cond delay="650"/>
                                          </p:stCondLst>
                                        </p:cTn>
                                        <p:tgtEl>
                                          <p:spTgt spid="137925742"/>
                                        </p:tgtEl>
                                      </p:cBhvr>
                                      <p:to x="100000" y="60000"/>
                                    </p:animScale>
                                    <p:animScale>
                                      <p:cBhvr>
                                        <p:cTn id="148" dur="166" decel="50000">
                                          <p:stCondLst>
                                            <p:cond delay="676"/>
                                          </p:stCondLst>
                                        </p:cTn>
                                        <p:tgtEl>
                                          <p:spTgt spid="137925742"/>
                                        </p:tgtEl>
                                      </p:cBhvr>
                                      <p:to x="100000" y="100000"/>
                                    </p:animScale>
                                    <p:animScale>
                                      <p:cBhvr>
                                        <p:cTn id="149" dur="26">
                                          <p:stCondLst>
                                            <p:cond delay="1312"/>
                                          </p:stCondLst>
                                        </p:cTn>
                                        <p:tgtEl>
                                          <p:spTgt spid="137925742"/>
                                        </p:tgtEl>
                                      </p:cBhvr>
                                      <p:to x="100000" y="80000"/>
                                    </p:animScale>
                                    <p:animScale>
                                      <p:cBhvr>
                                        <p:cTn id="150" dur="166" decel="50000">
                                          <p:stCondLst>
                                            <p:cond delay="1338"/>
                                          </p:stCondLst>
                                        </p:cTn>
                                        <p:tgtEl>
                                          <p:spTgt spid="137925742"/>
                                        </p:tgtEl>
                                      </p:cBhvr>
                                      <p:to x="100000" y="100000"/>
                                    </p:animScale>
                                    <p:animScale>
                                      <p:cBhvr>
                                        <p:cTn id="151" dur="26">
                                          <p:stCondLst>
                                            <p:cond delay="1642"/>
                                          </p:stCondLst>
                                        </p:cTn>
                                        <p:tgtEl>
                                          <p:spTgt spid="137925742"/>
                                        </p:tgtEl>
                                      </p:cBhvr>
                                      <p:to x="100000" y="90000"/>
                                    </p:animScale>
                                    <p:animScale>
                                      <p:cBhvr>
                                        <p:cTn id="152" dur="166" decel="50000">
                                          <p:stCondLst>
                                            <p:cond delay="1668"/>
                                          </p:stCondLst>
                                        </p:cTn>
                                        <p:tgtEl>
                                          <p:spTgt spid="137925742"/>
                                        </p:tgtEl>
                                      </p:cBhvr>
                                      <p:to x="100000" y="100000"/>
                                    </p:animScale>
                                    <p:animScale>
                                      <p:cBhvr>
                                        <p:cTn id="153" dur="26">
                                          <p:stCondLst>
                                            <p:cond delay="1808"/>
                                          </p:stCondLst>
                                        </p:cTn>
                                        <p:tgtEl>
                                          <p:spTgt spid="137925742"/>
                                        </p:tgtEl>
                                      </p:cBhvr>
                                      <p:to x="100000" y="95000"/>
                                    </p:animScale>
                                    <p:animScale>
                                      <p:cBhvr>
                                        <p:cTn id="154" dur="166" decel="50000">
                                          <p:stCondLst>
                                            <p:cond delay="1834"/>
                                          </p:stCondLst>
                                        </p:cTn>
                                        <p:tgtEl>
                                          <p:spTgt spid="13792574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02807934" name="Nadpis 1"/>
          <p:cNvSpPr>
            <a:spLocks noGrp="1"/>
          </p:cNvSpPr>
          <p:nvPr>
            <p:ph type="title"/>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metafoor met de vijver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744564306" name="Table 1744564305"/>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948789299" name="Text Box 1948789298"/>
          <p:cNvSpPr txBox="1"/>
          <p:nvPr/>
        </p:nvSpPr>
        <p:spPr bwMode="auto">
          <a:xfrm>
            <a:off x="4163400" y="6227782"/>
            <a:ext cx="347603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de vijver</a:t>
            </a:r>
            <a:endParaRPr>
              <a:solidFill>
                <a:srgbClr val="FF0000"/>
              </a:solidFill>
            </a:endParaRPr>
          </a:p>
        </p:txBody>
      </p:sp>
      <p:sp>
        <p:nvSpPr>
          <p:cNvPr id="1809830897" name="Text Box 1809830896"/>
          <p:cNvSpPr txBox="1"/>
          <p:nvPr/>
        </p:nvSpPr>
        <p:spPr bwMode="auto">
          <a:xfrm>
            <a:off x="3925274" y="3546959"/>
            <a:ext cx="4018500"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het water oppervlak</a:t>
            </a:r>
            <a:endParaRPr>
              <a:solidFill>
                <a:srgbClr val="00B050"/>
              </a:solidFill>
            </a:endParaRPr>
          </a:p>
        </p:txBody>
      </p:sp>
      <p:sp>
        <p:nvSpPr>
          <p:cNvPr id="57241762" name="Text Box 57241761"/>
          <p:cNvSpPr txBox="1"/>
          <p:nvPr/>
        </p:nvSpPr>
        <p:spPr bwMode="auto">
          <a:xfrm>
            <a:off x="4377955" y="3136239"/>
            <a:ext cx="32427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de buitenwereld</a:t>
            </a:r>
            <a:endParaRPr>
              <a:solidFill>
                <a:srgbClr val="0070C0"/>
              </a:solidFill>
            </a:endParaRPr>
          </a:p>
        </p:txBody>
      </p:sp>
      <p:sp>
        <p:nvSpPr>
          <p:cNvPr id="558039395" name="Text Box 558039394"/>
          <p:cNvSpPr txBox="1"/>
          <p:nvPr/>
        </p:nvSpPr>
        <p:spPr bwMode="auto">
          <a:xfrm>
            <a:off x="2763224" y="4479773"/>
            <a:ext cx="631687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een afspiegeling van de buitenwereld</a:t>
            </a:r>
            <a:endParaRPr>
              <a:solidFill>
                <a:srgbClr val="FF0000"/>
              </a:solidFill>
            </a:endParaRPr>
          </a:p>
        </p:txBody>
      </p:sp>
      <p:sp>
        <p:nvSpPr>
          <p:cNvPr id="325485186" name="Text Box 325485185"/>
          <p:cNvSpPr txBox="1"/>
          <p:nvPr/>
        </p:nvSpPr>
        <p:spPr bwMode="auto">
          <a:xfrm>
            <a:off x="2772748" y="4137508"/>
            <a:ext cx="6341352"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een bevroren ijslaag</a:t>
            </a:r>
            <a:endParaRPr>
              <a:solidFill>
                <a:srgbClr val="00B050"/>
              </a:solidFill>
            </a:endParaRPr>
          </a:p>
        </p:txBody>
      </p:sp>
      <p:sp>
        <p:nvSpPr>
          <p:cNvPr id="966415284" name="Text Box 966415283"/>
          <p:cNvSpPr txBox="1"/>
          <p:nvPr/>
        </p:nvSpPr>
        <p:spPr bwMode="auto">
          <a:xfrm>
            <a:off x="271780" y="5761355"/>
            <a:ext cx="1177734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de </a:t>
            </a:r>
            <a:r>
              <a:rPr lang="nl-NL" sz="2800">
                <a:solidFill>
                  <a:srgbClr val="FF0000"/>
                </a:solidFill>
              </a:rPr>
              <a:t>mensenzielen</a:t>
            </a:r>
            <a:r>
              <a:rPr sz="2800">
                <a:solidFill>
                  <a:srgbClr val="FF0000"/>
                </a:solidFill>
              </a:rPr>
              <a:t> worden de vijver in gelokt als zijnde vissen, personen</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48789299"/>
                                        </p:tgtEl>
                                        <p:attrNameLst>
                                          <p:attrName>style.visibility</p:attrName>
                                        </p:attrNameLst>
                                      </p:cBhvr>
                                      <p:to>
                                        <p:strVal val="visible"/>
                                      </p:to>
                                    </p:set>
                                    <p:animEffect transition="in" filter="fade">
                                      <p:cBhvr>
                                        <p:cTn id="7" dur="1000"/>
                                        <p:tgtEl>
                                          <p:spTgt spid="1948789299"/>
                                        </p:tgtEl>
                                      </p:cBhvr>
                                    </p:animEffect>
                                    <p:anim calcmode="lin" valueType="num">
                                      <p:cBhvr>
                                        <p:cTn id="8" dur="1000" fill="hold"/>
                                        <p:tgtEl>
                                          <p:spTgt spid="1948789299"/>
                                        </p:tgtEl>
                                        <p:attrNameLst>
                                          <p:attrName>ppt_x</p:attrName>
                                        </p:attrNameLst>
                                      </p:cBhvr>
                                      <p:tavLst>
                                        <p:tav tm="0">
                                          <p:val>
                                            <p:strVal val="#ppt_x"/>
                                          </p:val>
                                        </p:tav>
                                        <p:tav tm="100000">
                                          <p:val>
                                            <p:strVal val="#ppt_x"/>
                                          </p:val>
                                        </p:tav>
                                      </p:tavLst>
                                    </p:anim>
                                    <p:anim calcmode="lin" valueType="num">
                                      <p:cBhvr>
                                        <p:cTn id="9" dur="1000" fill="hold"/>
                                        <p:tgtEl>
                                          <p:spTgt spid="194878929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809830897"/>
                                        </p:tgtEl>
                                        <p:attrNameLst>
                                          <p:attrName>style.visibility</p:attrName>
                                        </p:attrNameLst>
                                      </p:cBhvr>
                                      <p:to>
                                        <p:strVal val="visible"/>
                                      </p:to>
                                    </p:set>
                                    <p:animEffect transition="in" filter="fade">
                                      <p:cBhvr>
                                        <p:cTn id="14" dur="1000"/>
                                        <p:tgtEl>
                                          <p:spTgt spid="1809830897"/>
                                        </p:tgtEl>
                                      </p:cBhvr>
                                    </p:animEffect>
                                    <p:anim calcmode="lin" valueType="num">
                                      <p:cBhvr>
                                        <p:cTn id="15" dur="1000" fill="hold"/>
                                        <p:tgtEl>
                                          <p:spTgt spid="1809830897"/>
                                        </p:tgtEl>
                                        <p:attrNameLst>
                                          <p:attrName>ppt_x</p:attrName>
                                        </p:attrNameLst>
                                      </p:cBhvr>
                                      <p:tavLst>
                                        <p:tav tm="0">
                                          <p:val>
                                            <p:strVal val="#ppt_x"/>
                                          </p:val>
                                        </p:tav>
                                        <p:tav tm="100000">
                                          <p:val>
                                            <p:strVal val="#ppt_x"/>
                                          </p:val>
                                        </p:tav>
                                      </p:tavLst>
                                    </p:anim>
                                    <p:anim calcmode="lin" valueType="num">
                                      <p:cBhvr>
                                        <p:cTn id="16" dur="1000" fill="hold"/>
                                        <p:tgtEl>
                                          <p:spTgt spid="180983089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7241762"/>
                                        </p:tgtEl>
                                        <p:attrNameLst>
                                          <p:attrName>style.visibility</p:attrName>
                                        </p:attrNameLst>
                                      </p:cBhvr>
                                      <p:to>
                                        <p:strVal val="visible"/>
                                      </p:to>
                                    </p:set>
                                    <p:animEffect transition="in" filter="fade">
                                      <p:cBhvr>
                                        <p:cTn id="21" dur="1000"/>
                                        <p:tgtEl>
                                          <p:spTgt spid="57241762"/>
                                        </p:tgtEl>
                                      </p:cBhvr>
                                    </p:animEffect>
                                    <p:anim calcmode="lin" valueType="num">
                                      <p:cBhvr>
                                        <p:cTn id="22" dur="1000" fill="hold"/>
                                        <p:tgtEl>
                                          <p:spTgt spid="57241762"/>
                                        </p:tgtEl>
                                        <p:attrNameLst>
                                          <p:attrName>ppt_x</p:attrName>
                                        </p:attrNameLst>
                                      </p:cBhvr>
                                      <p:tavLst>
                                        <p:tav tm="0">
                                          <p:val>
                                            <p:strVal val="#ppt_x"/>
                                          </p:val>
                                        </p:tav>
                                        <p:tav tm="100000">
                                          <p:val>
                                            <p:strVal val="#ppt_x"/>
                                          </p:val>
                                        </p:tav>
                                      </p:tavLst>
                                    </p:anim>
                                    <p:anim calcmode="lin" valueType="num">
                                      <p:cBhvr>
                                        <p:cTn id="23" dur="1000" fill="hold"/>
                                        <p:tgtEl>
                                          <p:spTgt spid="5724176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58039395"/>
                                        </p:tgtEl>
                                        <p:attrNameLst>
                                          <p:attrName>style.visibility</p:attrName>
                                        </p:attrNameLst>
                                      </p:cBhvr>
                                      <p:to>
                                        <p:strVal val="visible"/>
                                      </p:to>
                                    </p:set>
                                    <p:animEffect transition="in" filter="fade">
                                      <p:cBhvr>
                                        <p:cTn id="28" dur="1000"/>
                                        <p:tgtEl>
                                          <p:spTgt spid="558039395"/>
                                        </p:tgtEl>
                                      </p:cBhvr>
                                    </p:animEffect>
                                    <p:anim calcmode="lin" valueType="num">
                                      <p:cBhvr>
                                        <p:cTn id="29" dur="1000" fill="hold"/>
                                        <p:tgtEl>
                                          <p:spTgt spid="558039395"/>
                                        </p:tgtEl>
                                        <p:attrNameLst>
                                          <p:attrName>ppt_x</p:attrName>
                                        </p:attrNameLst>
                                      </p:cBhvr>
                                      <p:tavLst>
                                        <p:tav tm="0">
                                          <p:val>
                                            <p:strVal val="#ppt_x"/>
                                          </p:val>
                                        </p:tav>
                                        <p:tav tm="100000">
                                          <p:val>
                                            <p:strVal val="#ppt_x"/>
                                          </p:val>
                                        </p:tav>
                                      </p:tavLst>
                                    </p:anim>
                                    <p:anim calcmode="lin" valueType="num">
                                      <p:cBhvr>
                                        <p:cTn id="30" dur="1000" fill="hold"/>
                                        <p:tgtEl>
                                          <p:spTgt spid="55803939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25485186"/>
                                        </p:tgtEl>
                                        <p:attrNameLst>
                                          <p:attrName>style.visibility</p:attrName>
                                        </p:attrNameLst>
                                      </p:cBhvr>
                                      <p:to>
                                        <p:strVal val="visible"/>
                                      </p:to>
                                    </p:set>
                                    <p:animEffect transition="in" filter="fade">
                                      <p:cBhvr>
                                        <p:cTn id="35" dur="1000"/>
                                        <p:tgtEl>
                                          <p:spTgt spid="325485186"/>
                                        </p:tgtEl>
                                      </p:cBhvr>
                                    </p:animEffect>
                                    <p:anim calcmode="lin" valueType="num">
                                      <p:cBhvr>
                                        <p:cTn id="36" dur="1000" fill="hold"/>
                                        <p:tgtEl>
                                          <p:spTgt spid="325485186"/>
                                        </p:tgtEl>
                                        <p:attrNameLst>
                                          <p:attrName>ppt_x</p:attrName>
                                        </p:attrNameLst>
                                      </p:cBhvr>
                                      <p:tavLst>
                                        <p:tav tm="0">
                                          <p:val>
                                            <p:strVal val="#ppt_x"/>
                                          </p:val>
                                        </p:tav>
                                        <p:tav tm="100000">
                                          <p:val>
                                            <p:strVal val="#ppt_x"/>
                                          </p:val>
                                        </p:tav>
                                      </p:tavLst>
                                    </p:anim>
                                    <p:anim calcmode="lin" valueType="num">
                                      <p:cBhvr>
                                        <p:cTn id="37" dur="1000" fill="hold"/>
                                        <p:tgtEl>
                                          <p:spTgt spid="32548518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966415284"/>
                                        </p:tgtEl>
                                        <p:attrNameLst>
                                          <p:attrName>style.visibility</p:attrName>
                                        </p:attrNameLst>
                                      </p:cBhvr>
                                      <p:to>
                                        <p:strVal val="visible"/>
                                      </p:to>
                                    </p:set>
                                    <p:animEffect transition="in" filter="circle(in)">
                                      <p:cBhvr>
                                        <p:cTn id="42" dur="2000"/>
                                        <p:tgtEl>
                                          <p:spTgt spid="966415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32997663" name="Nadpis 1"/>
          <p:cNvSpPr>
            <a:spLocks noGrp="1"/>
          </p:cNvSpPr>
          <p:nvPr>
            <p:ph type="title"/>
          </p:nvPr>
        </p:nvSpPr>
        <p:spPr bwMode="auto">
          <a:xfrm>
            <a:off x="260213" y="269874"/>
            <a:ext cx="1177302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afspiegeling, interpretatie, van de buitenwereld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544841451" name="Table 1544841450"/>
          <p:cNvGraphicFramePr/>
          <p:nvPr/>
        </p:nvGraphicFramePr>
        <p:xfrm>
          <a:off x="130410" y="924755"/>
          <a:ext cx="11984990" cy="5868670"/>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11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007018455" name="Text Box 1007018454"/>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1594839820" name="Text Box 1594839819"/>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38037424" name="Text Box 38037423"/>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2134508500" name="Text Box 2134508499"/>
          <p:cNvSpPr txBox="1"/>
          <p:nvPr/>
        </p:nvSpPr>
        <p:spPr bwMode="auto">
          <a:xfrm>
            <a:off x="128809" y="3927960"/>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1178759584" name="Text Box 1178759583"/>
          <p:cNvSpPr txBox="1"/>
          <p:nvPr/>
        </p:nvSpPr>
        <p:spPr bwMode="auto">
          <a:xfrm>
            <a:off x="106839" y="2136114"/>
            <a:ext cx="32315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1424899180" name="Text Box 1424899179"/>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285553699" name="Text Box 285553698"/>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1783510991" name="Text Box 1783510990"/>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235074202" name="Text Box 235074201"/>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54963387" name="Text Box 54963386"/>
          <p:cNvSpPr txBox="1"/>
          <p:nvPr/>
        </p:nvSpPr>
        <p:spPr bwMode="auto">
          <a:xfrm>
            <a:off x="6129189" y="3927960"/>
            <a:ext cx="322474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00B050"/>
                </a:solidFill>
              </a:rPr>
              <a:t>INZICHT</a:t>
            </a:r>
            <a:endParaRPr lang="nl-NL" sz="2800">
              <a:solidFill>
                <a:srgbClr val="00B050"/>
              </a:solidFill>
            </a:endParaRPr>
          </a:p>
        </p:txBody>
      </p:sp>
      <p:sp>
        <p:nvSpPr>
          <p:cNvPr id="1556708710" name="Text Box 1556708709"/>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56032478" name="Text Box 56032477"/>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889250294" name="Text Box 889250293"/>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528791239" name="Text Box 528791238"/>
          <p:cNvSpPr txBox="1"/>
          <p:nvPr/>
        </p:nvSpPr>
        <p:spPr bwMode="auto">
          <a:xfrm>
            <a:off x="3075950" y="5556733"/>
            <a:ext cx="32305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RECHT</a:t>
            </a:r>
            <a:endParaRPr>
              <a:solidFill>
                <a:srgbClr val="FF0000"/>
              </a:solidFill>
            </a:endParaRPr>
          </a:p>
        </p:txBody>
      </p:sp>
      <p:sp>
        <p:nvSpPr>
          <p:cNvPr id="145912387" name="Text Box 145912386"/>
          <p:cNvSpPr txBox="1"/>
          <p:nvPr/>
        </p:nvSpPr>
        <p:spPr bwMode="auto">
          <a:xfrm>
            <a:off x="6138712" y="5556733"/>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1945141869" name="Text Box 1945141868"/>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1114766800" name="Text Box 1114766799"/>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895060007" name="Text Box 895060006"/>
          <p:cNvSpPr txBox="1"/>
          <p:nvPr/>
        </p:nvSpPr>
        <p:spPr bwMode="auto">
          <a:xfrm>
            <a:off x="3006355" y="495551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REDELIJK</a:t>
            </a:r>
            <a:endParaRPr>
              <a:solidFill>
                <a:srgbClr val="FF0000"/>
              </a:solidFill>
            </a:endParaRPr>
          </a:p>
        </p:txBody>
      </p:sp>
      <p:sp>
        <p:nvSpPr>
          <p:cNvPr id="119485960" name="Text Box 119485959"/>
          <p:cNvSpPr txBox="1"/>
          <p:nvPr/>
        </p:nvSpPr>
        <p:spPr bwMode="auto">
          <a:xfrm>
            <a:off x="6069117" y="4955513"/>
            <a:ext cx="321898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FF0000"/>
                </a:solidFill>
              </a:rPr>
              <a:t>KENNIS</a:t>
            </a:r>
            <a:endParaRPr lang="nl-NL" sz="2800">
              <a:solidFill>
                <a:srgbClr val="FF0000"/>
              </a:solidFill>
            </a:endParaRPr>
          </a:p>
        </p:txBody>
      </p:sp>
      <p:sp>
        <p:nvSpPr>
          <p:cNvPr id="1662752421" name="Curved Down Arrow 1662752420"/>
          <p:cNvSpPr/>
          <p:nvPr/>
        </p:nvSpPr>
        <p:spPr bwMode="auto">
          <a:xfrm rot="16199969" flipH="1">
            <a:off x="-1070100" y="3524737"/>
            <a:ext cx="3067049" cy="589573"/>
          </a:xfrm>
          <a:prstGeom prst="curvedDownArrow">
            <a:avLst>
              <a:gd name="adj1" fmla="val 25000"/>
              <a:gd name="adj2" fmla="val 50000"/>
              <a:gd name="adj3" fmla="val 25000"/>
            </a:avLst>
          </a:prstGeom>
          <a:ln w="12700" cap="flat" cmpd="sng" algn="ctr">
            <a:solidFill>
              <a:srgbClr val="FF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697120084" name="Curved Down Arrow 697120083"/>
          <p:cNvSpPr/>
          <p:nvPr/>
        </p:nvSpPr>
        <p:spPr bwMode="auto">
          <a:xfrm rot="5399976">
            <a:off x="10645212" y="4668361"/>
            <a:ext cx="1888033" cy="888009"/>
          </a:xfrm>
          <a:prstGeom prst="curvedDownArrow">
            <a:avLst>
              <a:gd name="adj1" fmla="val 25000"/>
              <a:gd name="adj2" fmla="val 50000"/>
              <a:gd name="adj3" fmla="val 25000"/>
            </a:avLst>
          </a:prstGeom>
          <a:ln w="12700" cap="flat" cmpd="sng" algn="ctr">
            <a:solidFill>
              <a:srgbClr val="FF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359202994" name="Text Box 359202993"/>
          <p:cNvSpPr txBox="1"/>
          <p:nvPr/>
        </p:nvSpPr>
        <p:spPr bwMode="auto">
          <a:xfrm>
            <a:off x="8878279" y="3909088"/>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
        <p:nvSpPr>
          <p:cNvPr id="1330806705" name="Curved Down Arrow 697120083"/>
          <p:cNvSpPr/>
          <p:nvPr/>
        </p:nvSpPr>
        <p:spPr bwMode="auto">
          <a:xfrm rot="5399942">
            <a:off x="8273486" y="4677885"/>
            <a:ext cx="1888032" cy="888008"/>
          </a:xfrm>
          <a:prstGeom prst="curvedDownArrow">
            <a:avLst>
              <a:gd name="adj1" fmla="val 25000"/>
              <a:gd name="adj2" fmla="val 50000"/>
              <a:gd name="adj3" fmla="val 25000"/>
            </a:avLst>
          </a:prstGeom>
          <a:ln w="12700" cap="flat" cmpd="sng" algn="ctr">
            <a:solidFill>
              <a:srgbClr val="FF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23230217" name="Curved Down Arrow 697120083"/>
          <p:cNvSpPr/>
          <p:nvPr/>
        </p:nvSpPr>
        <p:spPr bwMode="auto">
          <a:xfrm rot="5399942">
            <a:off x="4844486" y="4677885"/>
            <a:ext cx="1888032" cy="888008"/>
          </a:xfrm>
          <a:prstGeom prst="curvedDownArrow">
            <a:avLst>
              <a:gd name="adj1" fmla="val 25000"/>
              <a:gd name="adj2" fmla="val 50000"/>
              <a:gd name="adj3" fmla="val 25000"/>
            </a:avLst>
          </a:prstGeom>
          <a:ln w="12700" cap="flat" cmpd="sng" algn="ctr">
            <a:solidFill>
              <a:srgbClr val="FF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1463838800" name="Curved Down Arrow 697120083"/>
          <p:cNvSpPr/>
          <p:nvPr/>
        </p:nvSpPr>
        <p:spPr bwMode="auto">
          <a:xfrm rot="5399942">
            <a:off x="1996511" y="4687410"/>
            <a:ext cx="1888032" cy="888008"/>
          </a:xfrm>
          <a:prstGeom prst="curvedDownArrow">
            <a:avLst>
              <a:gd name="adj1" fmla="val 25000"/>
              <a:gd name="adj2" fmla="val 50000"/>
              <a:gd name="adj3" fmla="val 25000"/>
            </a:avLst>
          </a:prstGeom>
          <a:ln w="12700" cap="flat" cmpd="sng" algn="ctr">
            <a:solidFill>
              <a:srgbClr val="FF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78759584"/>
                                        </p:tgtEl>
                                        <p:attrNameLst>
                                          <p:attrName>style.visibility</p:attrName>
                                        </p:attrNameLst>
                                      </p:cBhvr>
                                      <p:to>
                                        <p:strVal val="visible"/>
                                      </p:to>
                                    </p:set>
                                    <p:animEffect transition="in" filter="barn(inVertical)">
                                      <p:cBhvr>
                                        <p:cTn id="7" dur="500"/>
                                        <p:tgtEl>
                                          <p:spTgt spid="117875958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783510991"/>
                                        </p:tgtEl>
                                        <p:attrNameLst>
                                          <p:attrName>style.visibility</p:attrName>
                                        </p:attrNameLst>
                                      </p:cBhvr>
                                      <p:to>
                                        <p:strVal val="visible"/>
                                      </p:to>
                                    </p:set>
                                    <p:animEffect transition="in" filter="barn(inVertical)">
                                      <p:cBhvr>
                                        <p:cTn id="10" dur="500"/>
                                        <p:tgtEl>
                                          <p:spTgt spid="178351099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556708710"/>
                                        </p:tgtEl>
                                        <p:attrNameLst>
                                          <p:attrName>style.visibility</p:attrName>
                                        </p:attrNameLst>
                                      </p:cBhvr>
                                      <p:to>
                                        <p:strVal val="visible"/>
                                      </p:to>
                                    </p:set>
                                    <p:animEffect transition="in" filter="barn(inVertical)">
                                      <p:cBhvr>
                                        <p:cTn id="13" dur="500"/>
                                        <p:tgtEl>
                                          <p:spTgt spid="155670871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594839820"/>
                                        </p:tgtEl>
                                        <p:attrNameLst>
                                          <p:attrName>style.visibility</p:attrName>
                                        </p:attrNameLst>
                                      </p:cBhvr>
                                      <p:to>
                                        <p:strVal val="visible"/>
                                      </p:to>
                                    </p:set>
                                    <p:animEffect transition="in" filter="barn(inVertical)">
                                      <p:cBhvr>
                                        <p:cTn id="16" dur="500"/>
                                        <p:tgtEl>
                                          <p:spTgt spid="159483982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359202994"/>
                                        </p:tgtEl>
                                        <p:attrNameLst>
                                          <p:attrName>style.visibility</p:attrName>
                                        </p:attrNameLst>
                                      </p:cBhvr>
                                      <p:to>
                                        <p:strVal val="visible"/>
                                      </p:to>
                                    </p:set>
                                    <p:animEffect transition="in" filter="barn(inVertical)">
                                      <p:cBhvr>
                                        <p:cTn id="21" dur="500"/>
                                        <p:tgtEl>
                                          <p:spTgt spid="35920299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4963387"/>
                                        </p:tgtEl>
                                        <p:attrNameLst>
                                          <p:attrName>style.visibility</p:attrName>
                                        </p:attrNameLst>
                                      </p:cBhvr>
                                      <p:to>
                                        <p:strVal val="visible"/>
                                      </p:to>
                                    </p:set>
                                    <p:animEffect transition="in" filter="barn(inVertical)">
                                      <p:cBhvr>
                                        <p:cTn id="24" dur="500"/>
                                        <p:tgtEl>
                                          <p:spTgt spid="54963387"/>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85553699"/>
                                        </p:tgtEl>
                                        <p:attrNameLst>
                                          <p:attrName>style.visibility</p:attrName>
                                        </p:attrNameLst>
                                      </p:cBhvr>
                                      <p:to>
                                        <p:strVal val="visible"/>
                                      </p:to>
                                    </p:set>
                                    <p:animEffect transition="in" filter="barn(inVertical)">
                                      <p:cBhvr>
                                        <p:cTn id="27" dur="500"/>
                                        <p:tgtEl>
                                          <p:spTgt spid="285553699"/>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34508500"/>
                                        </p:tgtEl>
                                        <p:attrNameLst>
                                          <p:attrName>style.visibility</p:attrName>
                                        </p:attrNameLst>
                                      </p:cBhvr>
                                      <p:to>
                                        <p:strVal val="visible"/>
                                      </p:to>
                                    </p:set>
                                    <p:animEffect transition="in" filter="barn(inVertical)">
                                      <p:cBhvr>
                                        <p:cTn id="30" dur="500"/>
                                        <p:tgtEl>
                                          <p:spTgt spid="2134508500"/>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38037424"/>
                                        </p:tgtEl>
                                        <p:attrNameLst>
                                          <p:attrName>style.visibility</p:attrName>
                                        </p:attrNameLst>
                                      </p:cBhvr>
                                      <p:to>
                                        <p:strVal val="visible"/>
                                      </p:to>
                                    </p:set>
                                    <p:animEffect transition="in" filter="barn(inVertical)">
                                      <p:cBhvr>
                                        <p:cTn id="35" dur="500"/>
                                        <p:tgtEl>
                                          <p:spTgt spid="38037424"/>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424899180"/>
                                        </p:tgtEl>
                                        <p:attrNameLst>
                                          <p:attrName>style.visibility</p:attrName>
                                        </p:attrNameLst>
                                      </p:cBhvr>
                                      <p:to>
                                        <p:strVal val="visible"/>
                                      </p:to>
                                    </p:set>
                                    <p:animEffect transition="in" filter="barn(inVertical)">
                                      <p:cBhvr>
                                        <p:cTn id="38" dur="500"/>
                                        <p:tgtEl>
                                          <p:spTgt spid="1424899180"/>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235074202"/>
                                        </p:tgtEl>
                                        <p:attrNameLst>
                                          <p:attrName>style.visibility</p:attrName>
                                        </p:attrNameLst>
                                      </p:cBhvr>
                                      <p:to>
                                        <p:strVal val="visible"/>
                                      </p:to>
                                    </p:set>
                                    <p:animEffect transition="in" filter="barn(inVertical)">
                                      <p:cBhvr>
                                        <p:cTn id="41" dur="500"/>
                                        <p:tgtEl>
                                          <p:spTgt spid="235074202"/>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007018455"/>
                                        </p:tgtEl>
                                        <p:attrNameLst>
                                          <p:attrName>style.visibility</p:attrName>
                                        </p:attrNameLst>
                                      </p:cBhvr>
                                      <p:to>
                                        <p:strVal val="visible"/>
                                      </p:to>
                                    </p:set>
                                    <p:animEffect transition="in" filter="barn(inVertical)">
                                      <p:cBhvr>
                                        <p:cTn id="44" dur="500"/>
                                        <p:tgtEl>
                                          <p:spTgt spid="1007018455"/>
                                        </p:tgtEl>
                                      </p:cBhvr>
                                    </p:animEffect>
                                  </p:childTnLst>
                                </p:cTn>
                              </p:par>
                            </p:childTnLst>
                          </p:cTn>
                        </p:par>
                      </p:childTnLst>
                    </p:cTn>
                  </p:par>
                  <p:par>
                    <p:cTn id="45" fill="hold">
                      <p:stCondLst>
                        <p:cond delay="indefinite"/>
                      </p:stCondLst>
                      <p:childTnLst>
                        <p:par>
                          <p:cTn id="46" fill="hold">
                            <p:stCondLst>
                              <p:cond delay="0"/>
                            </p:stCondLst>
                            <p:childTnLst>
                              <p:par>
                                <p:cTn id="47" presetID="6" presetClass="entr" presetSubtype="16" fill="hold" grpId="0" nodeType="clickEffect">
                                  <p:stCondLst>
                                    <p:cond delay="0"/>
                                  </p:stCondLst>
                                  <p:childTnLst>
                                    <p:set>
                                      <p:cBhvr>
                                        <p:cTn id="48" dur="1" fill="hold">
                                          <p:stCondLst>
                                            <p:cond delay="0"/>
                                          </p:stCondLst>
                                        </p:cTn>
                                        <p:tgtEl>
                                          <p:spTgt spid="1662752421"/>
                                        </p:tgtEl>
                                        <p:attrNameLst>
                                          <p:attrName>style.visibility</p:attrName>
                                        </p:attrNameLst>
                                      </p:cBhvr>
                                      <p:to>
                                        <p:strVal val="visible"/>
                                      </p:to>
                                    </p:set>
                                    <p:animEffect transition="in" filter="circle(in)">
                                      <p:cBhvr>
                                        <p:cTn id="49" dur="2000"/>
                                        <p:tgtEl>
                                          <p:spTgt spid="1662752421"/>
                                        </p:tgtEl>
                                      </p:cBhvr>
                                    </p:animEffect>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grpId="0" nodeType="clickEffect">
                                  <p:stCondLst>
                                    <p:cond delay="0"/>
                                  </p:stCondLst>
                                  <p:childTnLst>
                                    <p:set>
                                      <p:cBhvr>
                                        <p:cTn id="53" dur="1" fill="hold">
                                          <p:stCondLst>
                                            <p:cond delay="0"/>
                                          </p:stCondLst>
                                        </p:cTn>
                                        <p:tgtEl>
                                          <p:spTgt spid="1114766800"/>
                                        </p:tgtEl>
                                        <p:attrNameLst>
                                          <p:attrName>style.visibility</p:attrName>
                                        </p:attrNameLst>
                                      </p:cBhvr>
                                      <p:to>
                                        <p:strVal val="visible"/>
                                      </p:to>
                                    </p:set>
                                    <p:animEffect transition="in" filter="circle(in)">
                                      <p:cBhvr>
                                        <p:cTn id="54" dur="2000"/>
                                        <p:tgtEl>
                                          <p:spTgt spid="1114766800"/>
                                        </p:tgtEl>
                                      </p:cBhvr>
                                    </p:animEffect>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895060007"/>
                                        </p:tgtEl>
                                        <p:attrNameLst>
                                          <p:attrName>style.visibility</p:attrName>
                                        </p:attrNameLst>
                                      </p:cBhvr>
                                      <p:to>
                                        <p:strVal val="visible"/>
                                      </p:to>
                                    </p:set>
                                    <p:animEffect transition="in" filter="circle(in)">
                                      <p:cBhvr>
                                        <p:cTn id="59" dur="2000"/>
                                        <p:tgtEl>
                                          <p:spTgt spid="895060007"/>
                                        </p:tgtEl>
                                      </p:cBhvr>
                                    </p:animEffect>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grpId="0" nodeType="clickEffect">
                                  <p:stCondLst>
                                    <p:cond delay="0"/>
                                  </p:stCondLst>
                                  <p:childTnLst>
                                    <p:set>
                                      <p:cBhvr>
                                        <p:cTn id="63" dur="1" fill="hold">
                                          <p:stCondLst>
                                            <p:cond delay="0"/>
                                          </p:stCondLst>
                                        </p:cTn>
                                        <p:tgtEl>
                                          <p:spTgt spid="119485960"/>
                                        </p:tgtEl>
                                        <p:attrNameLst>
                                          <p:attrName>style.visibility</p:attrName>
                                        </p:attrNameLst>
                                      </p:cBhvr>
                                      <p:to>
                                        <p:strVal val="visible"/>
                                      </p:to>
                                    </p:set>
                                    <p:animEffect transition="in" filter="circle(in)">
                                      <p:cBhvr>
                                        <p:cTn id="64" dur="2000"/>
                                        <p:tgtEl>
                                          <p:spTgt spid="119485960"/>
                                        </p:tgtEl>
                                      </p:cBhvr>
                                    </p:animEffect>
                                  </p:childTnLst>
                                </p:cTn>
                              </p:par>
                            </p:childTnLst>
                          </p:cTn>
                        </p:par>
                      </p:childTnLst>
                    </p:cTn>
                  </p:par>
                  <p:par>
                    <p:cTn id="65" fill="hold">
                      <p:stCondLst>
                        <p:cond delay="indefinite"/>
                      </p:stCondLst>
                      <p:childTnLst>
                        <p:par>
                          <p:cTn id="66" fill="hold">
                            <p:stCondLst>
                              <p:cond delay="0"/>
                            </p:stCondLst>
                            <p:childTnLst>
                              <p:par>
                                <p:cTn id="67" presetID="6" presetClass="entr" presetSubtype="16" fill="hold" grpId="0" nodeType="clickEffect">
                                  <p:stCondLst>
                                    <p:cond delay="0"/>
                                  </p:stCondLst>
                                  <p:childTnLst>
                                    <p:set>
                                      <p:cBhvr>
                                        <p:cTn id="68" dur="1" fill="hold">
                                          <p:stCondLst>
                                            <p:cond delay="0"/>
                                          </p:stCondLst>
                                        </p:cTn>
                                        <p:tgtEl>
                                          <p:spTgt spid="1945141869"/>
                                        </p:tgtEl>
                                        <p:attrNameLst>
                                          <p:attrName>style.visibility</p:attrName>
                                        </p:attrNameLst>
                                      </p:cBhvr>
                                      <p:to>
                                        <p:strVal val="visible"/>
                                      </p:to>
                                    </p:set>
                                    <p:animEffect transition="in" filter="circle(in)">
                                      <p:cBhvr>
                                        <p:cTn id="69" dur="2000"/>
                                        <p:tgtEl>
                                          <p:spTgt spid="1945141869"/>
                                        </p:tgtEl>
                                      </p:cBhvr>
                                    </p:animEffect>
                                  </p:childTnLst>
                                </p:cTn>
                              </p:par>
                            </p:childTnLst>
                          </p:cTn>
                        </p:par>
                      </p:childTnLst>
                    </p:cTn>
                  </p:par>
                  <p:par>
                    <p:cTn id="70" fill="hold">
                      <p:stCondLst>
                        <p:cond delay="indefinite"/>
                      </p:stCondLst>
                      <p:childTnLst>
                        <p:par>
                          <p:cTn id="71" fill="hold">
                            <p:stCondLst>
                              <p:cond delay="0"/>
                            </p:stCondLst>
                            <p:childTnLst>
                              <p:par>
                                <p:cTn id="72" presetID="6" presetClass="entr" presetSubtype="16" fill="hold" grpId="0" nodeType="clickEffect">
                                  <p:stCondLst>
                                    <p:cond delay="0"/>
                                  </p:stCondLst>
                                  <p:childTnLst>
                                    <p:set>
                                      <p:cBhvr>
                                        <p:cTn id="73" dur="1" fill="hold">
                                          <p:stCondLst>
                                            <p:cond delay="0"/>
                                          </p:stCondLst>
                                        </p:cTn>
                                        <p:tgtEl>
                                          <p:spTgt spid="697120084"/>
                                        </p:tgtEl>
                                        <p:attrNameLst>
                                          <p:attrName>style.visibility</p:attrName>
                                        </p:attrNameLst>
                                      </p:cBhvr>
                                      <p:to>
                                        <p:strVal val="visible"/>
                                      </p:to>
                                    </p:set>
                                    <p:animEffect transition="in" filter="circle(in)">
                                      <p:cBhvr>
                                        <p:cTn id="74" dur="2000"/>
                                        <p:tgtEl>
                                          <p:spTgt spid="697120084"/>
                                        </p:tgtEl>
                                      </p:cBhvr>
                                    </p:animEffect>
                                  </p:childTnLst>
                                </p:cTn>
                              </p:par>
                            </p:childTnLst>
                          </p:cTn>
                        </p:par>
                      </p:childTnLst>
                    </p:cTn>
                  </p:par>
                  <p:par>
                    <p:cTn id="75" fill="hold">
                      <p:stCondLst>
                        <p:cond delay="indefinite"/>
                      </p:stCondLst>
                      <p:childTnLst>
                        <p:par>
                          <p:cTn id="76" fill="hold">
                            <p:stCondLst>
                              <p:cond delay="0"/>
                            </p:stCondLst>
                            <p:childTnLst>
                              <p:par>
                                <p:cTn id="77" presetID="6" presetClass="entr" presetSubtype="16" fill="hold" grpId="0" nodeType="clickEffect">
                                  <p:stCondLst>
                                    <p:cond delay="0"/>
                                  </p:stCondLst>
                                  <p:childTnLst>
                                    <p:set>
                                      <p:cBhvr>
                                        <p:cTn id="78" dur="1" fill="hold">
                                          <p:stCondLst>
                                            <p:cond delay="0"/>
                                          </p:stCondLst>
                                        </p:cTn>
                                        <p:tgtEl>
                                          <p:spTgt spid="56032478"/>
                                        </p:tgtEl>
                                        <p:attrNameLst>
                                          <p:attrName>style.visibility</p:attrName>
                                        </p:attrNameLst>
                                      </p:cBhvr>
                                      <p:to>
                                        <p:strVal val="visible"/>
                                      </p:to>
                                    </p:set>
                                    <p:animEffect transition="in" filter="circle(in)">
                                      <p:cBhvr>
                                        <p:cTn id="79" dur="2000"/>
                                        <p:tgtEl>
                                          <p:spTgt spid="56032478"/>
                                        </p:tgtEl>
                                      </p:cBhvr>
                                    </p:animEffect>
                                  </p:childTnLst>
                                </p:cTn>
                              </p:par>
                            </p:childTnLst>
                          </p:cTn>
                        </p:par>
                      </p:childTnLst>
                    </p:cTn>
                  </p:par>
                  <p:par>
                    <p:cTn id="80" fill="hold">
                      <p:stCondLst>
                        <p:cond delay="indefinite"/>
                      </p:stCondLst>
                      <p:childTnLst>
                        <p:par>
                          <p:cTn id="81" fill="hold">
                            <p:stCondLst>
                              <p:cond delay="0"/>
                            </p:stCondLst>
                            <p:childTnLst>
                              <p:par>
                                <p:cTn id="82" presetID="6" presetClass="entr" presetSubtype="16" fill="hold" grpId="0" nodeType="clickEffect">
                                  <p:stCondLst>
                                    <p:cond delay="0"/>
                                  </p:stCondLst>
                                  <p:childTnLst>
                                    <p:set>
                                      <p:cBhvr>
                                        <p:cTn id="83" dur="1" fill="hold">
                                          <p:stCondLst>
                                            <p:cond delay="0"/>
                                          </p:stCondLst>
                                        </p:cTn>
                                        <p:tgtEl>
                                          <p:spTgt spid="1330806705"/>
                                        </p:tgtEl>
                                        <p:attrNameLst>
                                          <p:attrName>style.visibility</p:attrName>
                                        </p:attrNameLst>
                                      </p:cBhvr>
                                      <p:to>
                                        <p:strVal val="visible"/>
                                      </p:to>
                                    </p:set>
                                    <p:animEffect transition="in" filter="circle(in)">
                                      <p:cBhvr>
                                        <p:cTn id="84" dur="2000"/>
                                        <p:tgtEl>
                                          <p:spTgt spid="1330806705"/>
                                        </p:tgtEl>
                                      </p:cBhvr>
                                    </p:animEffect>
                                  </p:childTnLst>
                                </p:cTn>
                              </p:par>
                            </p:childTnLst>
                          </p:cTn>
                        </p:par>
                      </p:childTnLst>
                    </p:cTn>
                  </p:par>
                  <p:par>
                    <p:cTn id="85" fill="hold">
                      <p:stCondLst>
                        <p:cond delay="indefinite"/>
                      </p:stCondLst>
                      <p:childTnLst>
                        <p:par>
                          <p:cTn id="86" fill="hold">
                            <p:stCondLst>
                              <p:cond delay="0"/>
                            </p:stCondLst>
                            <p:childTnLst>
                              <p:par>
                                <p:cTn id="87" presetID="6" presetClass="entr" presetSubtype="16" fill="hold" grpId="0" nodeType="clickEffect">
                                  <p:stCondLst>
                                    <p:cond delay="0"/>
                                  </p:stCondLst>
                                  <p:childTnLst>
                                    <p:set>
                                      <p:cBhvr>
                                        <p:cTn id="88" dur="1" fill="hold">
                                          <p:stCondLst>
                                            <p:cond delay="0"/>
                                          </p:stCondLst>
                                        </p:cTn>
                                        <p:tgtEl>
                                          <p:spTgt spid="145912387"/>
                                        </p:tgtEl>
                                        <p:attrNameLst>
                                          <p:attrName>style.visibility</p:attrName>
                                        </p:attrNameLst>
                                      </p:cBhvr>
                                      <p:to>
                                        <p:strVal val="visible"/>
                                      </p:to>
                                    </p:set>
                                    <p:animEffect transition="in" filter="circle(in)">
                                      <p:cBhvr>
                                        <p:cTn id="89" dur="2000"/>
                                        <p:tgtEl>
                                          <p:spTgt spid="145912387"/>
                                        </p:tgtEl>
                                      </p:cBhvr>
                                    </p:animEffect>
                                  </p:childTnLst>
                                </p:cTn>
                              </p:par>
                            </p:childTnLst>
                          </p:cTn>
                        </p:par>
                      </p:childTnLst>
                    </p:cTn>
                  </p:par>
                  <p:par>
                    <p:cTn id="90" fill="hold">
                      <p:stCondLst>
                        <p:cond delay="indefinite"/>
                      </p:stCondLst>
                      <p:childTnLst>
                        <p:par>
                          <p:cTn id="91" fill="hold">
                            <p:stCondLst>
                              <p:cond delay="0"/>
                            </p:stCondLst>
                            <p:childTnLst>
                              <p:par>
                                <p:cTn id="92" presetID="6" presetClass="entr" presetSubtype="16" fill="hold" grpId="0" nodeType="clickEffect">
                                  <p:stCondLst>
                                    <p:cond delay="0"/>
                                  </p:stCondLst>
                                  <p:childTnLst>
                                    <p:set>
                                      <p:cBhvr>
                                        <p:cTn id="93" dur="1" fill="hold">
                                          <p:stCondLst>
                                            <p:cond delay="0"/>
                                          </p:stCondLst>
                                        </p:cTn>
                                        <p:tgtEl>
                                          <p:spTgt spid="23230217"/>
                                        </p:tgtEl>
                                        <p:attrNameLst>
                                          <p:attrName>style.visibility</p:attrName>
                                        </p:attrNameLst>
                                      </p:cBhvr>
                                      <p:to>
                                        <p:strVal val="visible"/>
                                      </p:to>
                                    </p:set>
                                    <p:animEffect transition="in" filter="circle(in)">
                                      <p:cBhvr>
                                        <p:cTn id="94" dur="2000"/>
                                        <p:tgtEl>
                                          <p:spTgt spid="23230217"/>
                                        </p:tgtEl>
                                      </p:cBhvr>
                                    </p:animEffect>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528791239"/>
                                        </p:tgtEl>
                                        <p:attrNameLst>
                                          <p:attrName>style.visibility</p:attrName>
                                        </p:attrNameLst>
                                      </p:cBhvr>
                                      <p:to>
                                        <p:strVal val="visible"/>
                                      </p:to>
                                    </p:set>
                                    <p:animEffect transition="in" filter="circle(in)">
                                      <p:cBhvr>
                                        <p:cTn id="99" dur="2000"/>
                                        <p:tgtEl>
                                          <p:spTgt spid="528791239"/>
                                        </p:tgtEl>
                                      </p:cBhvr>
                                    </p:animEffect>
                                  </p:childTnLst>
                                </p:cTn>
                              </p:par>
                            </p:childTnLst>
                          </p:cTn>
                        </p:par>
                      </p:childTnLst>
                    </p:cTn>
                  </p:par>
                  <p:par>
                    <p:cTn id="100" fill="hold">
                      <p:stCondLst>
                        <p:cond delay="indefinite"/>
                      </p:stCondLst>
                      <p:childTnLst>
                        <p:par>
                          <p:cTn id="101" fill="hold">
                            <p:stCondLst>
                              <p:cond delay="0"/>
                            </p:stCondLst>
                            <p:childTnLst>
                              <p:par>
                                <p:cTn id="102" presetID="6" presetClass="entr" presetSubtype="16" fill="hold" grpId="0" nodeType="clickEffect">
                                  <p:stCondLst>
                                    <p:cond delay="0"/>
                                  </p:stCondLst>
                                  <p:childTnLst>
                                    <p:set>
                                      <p:cBhvr>
                                        <p:cTn id="103" dur="1" fill="hold">
                                          <p:stCondLst>
                                            <p:cond delay="0"/>
                                          </p:stCondLst>
                                        </p:cTn>
                                        <p:tgtEl>
                                          <p:spTgt spid="1463838800"/>
                                        </p:tgtEl>
                                        <p:attrNameLst>
                                          <p:attrName>style.visibility</p:attrName>
                                        </p:attrNameLst>
                                      </p:cBhvr>
                                      <p:to>
                                        <p:strVal val="visible"/>
                                      </p:to>
                                    </p:set>
                                    <p:animEffect transition="in" filter="circle(in)">
                                      <p:cBhvr>
                                        <p:cTn id="104" dur="2000"/>
                                        <p:tgtEl>
                                          <p:spTgt spid="1463838800"/>
                                        </p:tgtEl>
                                      </p:cBhvr>
                                    </p:animEffect>
                                  </p:childTnLst>
                                </p:cTn>
                              </p:par>
                            </p:childTnLst>
                          </p:cTn>
                        </p:par>
                      </p:childTnLst>
                    </p:cTn>
                  </p:par>
                  <p:par>
                    <p:cTn id="105" fill="hold">
                      <p:stCondLst>
                        <p:cond delay="indefinite"/>
                      </p:stCondLst>
                      <p:childTnLst>
                        <p:par>
                          <p:cTn id="106" fill="hold">
                            <p:stCondLst>
                              <p:cond delay="0"/>
                            </p:stCondLst>
                            <p:childTnLst>
                              <p:par>
                                <p:cTn id="107" presetID="6" presetClass="entr" presetSubtype="16" fill="hold" grpId="0" nodeType="clickEffect">
                                  <p:stCondLst>
                                    <p:cond delay="0"/>
                                  </p:stCondLst>
                                  <p:childTnLst>
                                    <p:set>
                                      <p:cBhvr>
                                        <p:cTn id="108" dur="1" fill="hold">
                                          <p:stCondLst>
                                            <p:cond delay="0"/>
                                          </p:stCondLst>
                                        </p:cTn>
                                        <p:tgtEl>
                                          <p:spTgt spid="889250294"/>
                                        </p:tgtEl>
                                        <p:attrNameLst>
                                          <p:attrName>style.visibility</p:attrName>
                                        </p:attrNameLst>
                                      </p:cBhvr>
                                      <p:to>
                                        <p:strVal val="visible"/>
                                      </p:to>
                                    </p:set>
                                    <p:animEffect transition="in" filter="circle(in)">
                                      <p:cBhvr>
                                        <p:cTn id="109" dur="2000"/>
                                        <p:tgtEl>
                                          <p:spTgt spid="88925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81371867" name="Nadpis 1"/>
          <p:cNvSpPr>
            <a:spLocks noGrp="1"/>
          </p:cNvSpPr>
          <p:nvPr>
            <p:ph type="title"/>
          </p:nvPr>
        </p:nvSpPr>
        <p:spPr bwMode="auto">
          <a:xfrm>
            <a:off x="838198" y="365124"/>
            <a:ext cx="10515600" cy="680085"/>
          </a:xfrm>
        </p:spPr>
        <p:txBody>
          <a:bodyPr vertOverflow="overflow" horzOverflow="overflow" vert="horz" wrap="square" lIns="91440" tIns="45720" rIns="91440" bIns="45720" numCol="1" spcCol="0" rtlCol="0" fromWordArt="0" anchor="ctr" anchorCtr="0" forceAA="0" upright="0" compatLnSpc="0">
            <a:normAutofit fontScale="90000" lnSpcReduction="2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negeren van de buitenwereld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000965981" name="Table 1000965980"/>
          <p:cNvGraphicFramePr/>
          <p:nvPr/>
        </p:nvGraphicFramePr>
        <p:xfrm>
          <a:off x="130410" y="924755"/>
          <a:ext cx="11984990" cy="5868670"/>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11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420385371" name="Text Box 1420385370"/>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1202109946" name="Text Box 1202109945"/>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1496484926" name="Text Box 1496484925"/>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799012985" name="Text Box 1799012984"/>
          <p:cNvSpPr txBox="1"/>
          <p:nvPr/>
        </p:nvSpPr>
        <p:spPr bwMode="auto">
          <a:xfrm>
            <a:off x="128809" y="3927960"/>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1854426733" name="Text Box 1854426732"/>
          <p:cNvSpPr txBox="1"/>
          <p:nvPr/>
        </p:nvSpPr>
        <p:spPr bwMode="auto">
          <a:xfrm>
            <a:off x="106839" y="2136114"/>
            <a:ext cx="3232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1263932443" name="Text Box 1263932442"/>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208868597" name="Text Box 208868596"/>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302317622" name="Text Box 302317621"/>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1772855589" name="Text Box 1772855588"/>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601964487" name="Text Box 1601964486"/>
          <p:cNvSpPr txBox="1"/>
          <p:nvPr/>
        </p:nvSpPr>
        <p:spPr bwMode="auto">
          <a:xfrm>
            <a:off x="6129189" y="3927960"/>
            <a:ext cx="322042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00B050"/>
                </a:solidFill>
              </a:rPr>
              <a:t>INZICHT</a:t>
            </a:r>
            <a:endParaRPr lang="nl-NL" sz="2800">
              <a:solidFill>
                <a:srgbClr val="00B050"/>
              </a:solidFill>
            </a:endParaRPr>
          </a:p>
        </p:txBody>
      </p:sp>
      <p:sp>
        <p:nvSpPr>
          <p:cNvPr id="2001253976" name="Text Box 2001253975"/>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403144798" name="Text Box 403144797"/>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1093567379" name="Text Box 1093567378"/>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1808892971" name="Text Box 1808892970"/>
          <p:cNvSpPr txBox="1"/>
          <p:nvPr/>
        </p:nvSpPr>
        <p:spPr bwMode="auto">
          <a:xfrm>
            <a:off x="3075950" y="5556733"/>
            <a:ext cx="32305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RECHT</a:t>
            </a:r>
            <a:endParaRPr>
              <a:solidFill>
                <a:srgbClr val="FF0000"/>
              </a:solidFill>
            </a:endParaRPr>
          </a:p>
        </p:txBody>
      </p:sp>
      <p:sp>
        <p:nvSpPr>
          <p:cNvPr id="1670193587" name="Text Box 1670193586"/>
          <p:cNvSpPr txBox="1"/>
          <p:nvPr/>
        </p:nvSpPr>
        <p:spPr bwMode="auto">
          <a:xfrm>
            <a:off x="6138712" y="5556733"/>
            <a:ext cx="32175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1231084118" name="Text Box 1231084117"/>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1971870521" name="Text Box 1971870520"/>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228548017" name="Text Box 1228548016"/>
          <p:cNvSpPr txBox="1"/>
          <p:nvPr/>
        </p:nvSpPr>
        <p:spPr bwMode="auto">
          <a:xfrm>
            <a:off x="3006355" y="495551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REDELIJK</a:t>
            </a:r>
            <a:endParaRPr>
              <a:solidFill>
                <a:srgbClr val="FF0000"/>
              </a:solidFill>
            </a:endParaRPr>
          </a:p>
        </p:txBody>
      </p:sp>
      <p:sp>
        <p:nvSpPr>
          <p:cNvPr id="1294189669" name="Text Box 1294189668"/>
          <p:cNvSpPr txBox="1"/>
          <p:nvPr/>
        </p:nvSpPr>
        <p:spPr bwMode="auto">
          <a:xfrm>
            <a:off x="6069117" y="4955513"/>
            <a:ext cx="321898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FF0000"/>
                </a:solidFill>
              </a:rPr>
              <a:t>KENNIS</a:t>
            </a:r>
            <a:endParaRPr lang="nl-NL" sz="2800">
              <a:solidFill>
                <a:srgbClr val="FF0000"/>
              </a:solidFill>
            </a:endParaRPr>
          </a:p>
        </p:txBody>
      </p:sp>
      <p:sp>
        <p:nvSpPr>
          <p:cNvPr id="1620117159" name="Text Box 1620117158"/>
          <p:cNvSpPr txBox="1"/>
          <p:nvPr/>
        </p:nvSpPr>
        <p:spPr bwMode="auto">
          <a:xfrm>
            <a:off x="138334" y="4470883"/>
            <a:ext cx="11956051" cy="5794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3200" b="1">
                <a:solidFill>
                  <a:srgbClr val="FF0000"/>
                </a:solidFill>
              </a:rPr>
              <a:t>FICTIE: </a:t>
            </a:r>
            <a:r>
              <a:rPr sz="2400" b="1">
                <a:solidFill>
                  <a:srgbClr val="FF0000"/>
                </a:solidFill>
              </a:rPr>
              <a:t>HET </a:t>
            </a:r>
            <a:r>
              <a:rPr sz="2400" b="1">
                <a:solidFill>
                  <a:srgbClr val="FF0000"/>
                </a:solidFill>
              </a:rPr>
              <a:t>ONGELIMITEERD </a:t>
            </a:r>
            <a:r>
              <a:rPr sz="2400" b="1">
                <a:solidFill>
                  <a:srgbClr val="FF0000"/>
                </a:solidFill>
              </a:rPr>
              <a:t>UITWISSELEN VAN SYNONIEMEN</a:t>
            </a:r>
            <a:endParaRPr sz="3200" b="1">
              <a:solidFill>
                <a:srgbClr val="FF0000"/>
              </a:solidFill>
            </a:endParaRPr>
          </a:p>
        </p:txBody>
      </p:sp>
      <p:sp>
        <p:nvSpPr>
          <p:cNvPr id="536120022" name="Text Box 536120021"/>
          <p:cNvSpPr txBox="1"/>
          <p:nvPr/>
        </p:nvSpPr>
        <p:spPr bwMode="auto">
          <a:xfrm>
            <a:off x="8878279" y="3909088"/>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1854426733"/>
                                        </p:tgtEl>
                                        <p:attrNameLst>
                                          <p:attrName>ppt_x</p:attrName>
                                        </p:attrNameLst>
                                      </p:cBhvr>
                                      <p:tavLst>
                                        <p:tav tm="0">
                                          <p:val>
                                            <p:strVal val="ppt_x"/>
                                          </p:val>
                                        </p:tav>
                                        <p:tav tm="100000">
                                          <p:val>
                                            <p:strVal val="ppt_x"/>
                                          </p:val>
                                        </p:tav>
                                      </p:tavLst>
                                    </p:anim>
                                    <p:anim calcmode="lin" valueType="num">
                                      <p:cBhvr additive="base">
                                        <p:cTn id="7" dur="500"/>
                                        <p:tgtEl>
                                          <p:spTgt spid="1854426733"/>
                                        </p:tgtEl>
                                        <p:attrNameLst>
                                          <p:attrName>ppt_y</p:attrName>
                                        </p:attrNameLst>
                                      </p:cBhvr>
                                      <p:tavLst>
                                        <p:tav tm="0">
                                          <p:val>
                                            <p:strVal val="ppt_y"/>
                                          </p:val>
                                        </p:tav>
                                        <p:tav tm="100000">
                                          <p:val>
                                            <p:strVal val="1+ppt_h/2"/>
                                          </p:val>
                                        </p:tav>
                                      </p:tavLst>
                                    </p:anim>
                                    <p:set>
                                      <p:cBhvr>
                                        <p:cTn id="8" dur="1" fill="hold">
                                          <p:stCondLst>
                                            <p:cond delay="499"/>
                                          </p:stCondLst>
                                        </p:cTn>
                                        <p:tgtEl>
                                          <p:spTgt spid="1854426733"/>
                                        </p:tgtEl>
                                        <p:attrNameLst>
                                          <p:attrName>style.visibility</p:attrName>
                                        </p:attrNameLst>
                                      </p:cBhvr>
                                      <p:to>
                                        <p:strVal val="hidden"/>
                                      </p:to>
                                    </p:set>
                                  </p:childTnLst>
                                </p:cTn>
                              </p:par>
                              <p:par>
                                <p:cTn id="9" presetID="2" presetClass="exit" presetSubtype="4" fill="hold" grpId="0" nodeType="withEffect">
                                  <p:stCondLst>
                                    <p:cond delay="0"/>
                                  </p:stCondLst>
                                  <p:childTnLst>
                                    <p:anim calcmode="lin" valueType="num">
                                      <p:cBhvr additive="base">
                                        <p:cTn id="10" dur="500"/>
                                        <p:tgtEl>
                                          <p:spTgt spid="302317622"/>
                                        </p:tgtEl>
                                        <p:attrNameLst>
                                          <p:attrName>ppt_x</p:attrName>
                                        </p:attrNameLst>
                                      </p:cBhvr>
                                      <p:tavLst>
                                        <p:tav tm="0">
                                          <p:val>
                                            <p:strVal val="ppt_x"/>
                                          </p:val>
                                        </p:tav>
                                        <p:tav tm="100000">
                                          <p:val>
                                            <p:strVal val="ppt_x"/>
                                          </p:val>
                                        </p:tav>
                                      </p:tavLst>
                                    </p:anim>
                                    <p:anim calcmode="lin" valueType="num">
                                      <p:cBhvr additive="base">
                                        <p:cTn id="11" dur="500"/>
                                        <p:tgtEl>
                                          <p:spTgt spid="302317622"/>
                                        </p:tgtEl>
                                        <p:attrNameLst>
                                          <p:attrName>ppt_y</p:attrName>
                                        </p:attrNameLst>
                                      </p:cBhvr>
                                      <p:tavLst>
                                        <p:tav tm="0">
                                          <p:val>
                                            <p:strVal val="ppt_y"/>
                                          </p:val>
                                        </p:tav>
                                        <p:tav tm="100000">
                                          <p:val>
                                            <p:strVal val="1+ppt_h/2"/>
                                          </p:val>
                                        </p:tav>
                                      </p:tavLst>
                                    </p:anim>
                                    <p:set>
                                      <p:cBhvr>
                                        <p:cTn id="12" dur="1" fill="hold">
                                          <p:stCondLst>
                                            <p:cond delay="499"/>
                                          </p:stCondLst>
                                        </p:cTn>
                                        <p:tgtEl>
                                          <p:spTgt spid="302317622"/>
                                        </p:tgtEl>
                                        <p:attrNameLst>
                                          <p:attrName>style.visibility</p:attrName>
                                        </p:attrNameLst>
                                      </p:cBhvr>
                                      <p:to>
                                        <p:strVal val="hidden"/>
                                      </p:to>
                                    </p:set>
                                  </p:childTnLst>
                                </p:cTn>
                              </p:par>
                              <p:par>
                                <p:cTn id="13" presetID="2" presetClass="exit" presetSubtype="4" fill="hold" grpId="0" nodeType="withEffect">
                                  <p:stCondLst>
                                    <p:cond delay="0"/>
                                  </p:stCondLst>
                                  <p:childTnLst>
                                    <p:anim calcmode="lin" valueType="num">
                                      <p:cBhvr additive="base">
                                        <p:cTn id="14" dur="500"/>
                                        <p:tgtEl>
                                          <p:spTgt spid="2001253976"/>
                                        </p:tgtEl>
                                        <p:attrNameLst>
                                          <p:attrName>ppt_x</p:attrName>
                                        </p:attrNameLst>
                                      </p:cBhvr>
                                      <p:tavLst>
                                        <p:tav tm="0">
                                          <p:val>
                                            <p:strVal val="ppt_x"/>
                                          </p:val>
                                        </p:tav>
                                        <p:tav tm="100000">
                                          <p:val>
                                            <p:strVal val="ppt_x"/>
                                          </p:val>
                                        </p:tav>
                                      </p:tavLst>
                                    </p:anim>
                                    <p:anim calcmode="lin" valueType="num">
                                      <p:cBhvr additive="base">
                                        <p:cTn id="15" dur="500"/>
                                        <p:tgtEl>
                                          <p:spTgt spid="2001253976"/>
                                        </p:tgtEl>
                                        <p:attrNameLst>
                                          <p:attrName>ppt_y</p:attrName>
                                        </p:attrNameLst>
                                      </p:cBhvr>
                                      <p:tavLst>
                                        <p:tav tm="0">
                                          <p:val>
                                            <p:strVal val="ppt_y"/>
                                          </p:val>
                                        </p:tav>
                                        <p:tav tm="100000">
                                          <p:val>
                                            <p:strVal val="1+ppt_h/2"/>
                                          </p:val>
                                        </p:tav>
                                      </p:tavLst>
                                    </p:anim>
                                    <p:set>
                                      <p:cBhvr>
                                        <p:cTn id="16" dur="1" fill="hold">
                                          <p:stCondLst>
                                            <p:cond delay="499"/>
                                          </p:stCondLst>
                                        </p:cTn>
                                        <p:tgtEl>
                                          <p:spTgt spid="2001253976"/>
                                        </p:tgtEl>
                                        <p:attrNameLst>
                                          <p:attrName>style.visibility</p:attrName>
                                        </p:attrNameLst>
                                      </p:cBhvr>
                                      <p:to>
                                        <p:strVal val="hidden"/>
                                      </p:to>
                                    </p:set>
                                  </p:childTnLst>
                                </p:cTn>
                              </p:par>
                              <p:par>
                                <p:cTn id="17" presetID="2" presetClass="exit" presetSubtype="4" fill="hold" grpId="0" nodeType="withEffect">
                                  <p:stCondLst>
                                    <p:cond delay="0"/>
                                  </p:stCondLst>
                                  <p:childTnLst>
                                    <p:anim calcmode="lin" valueType="num">
                                      <p:cBhvr additive="base">
                                        <p:cTn id="18" dur="500"/>
                                        <p:tgtEl>
                                          <p:spTgt spid="1202109946"/>
                                        </p:tgtEl>
                                        <p:attrNameLst>
                                          <p:attrName>ppt_x</p:attrName>
                                        </p:attrNameLst>
                                      </p:cBhvr>
                                      <p:tavLst>
                                        <p:tav tm="0">
                                          <p:val>
                                            <p:strVal val="ppt_x"/>
                                          </p:val>
                                        </p:tav>
                                        <p:tav tm="100000">
                                          <p:val>
                                            <p:strVal val="ppt_x"/>
                                          </p:val>
                                        </p:tav>
                                      </p:tavLst>
                                    </p:anim>
                                    <p:anim calcmode="lin" valueType="num">
                                      <p:cBhvr additive="base">
                                        <p:cTn id="19" dur="500"/>
                                        <p:tgtEl>
                                          <p:spTgt spid="1202109946"/>
                                        </p:tgtEl>
                                        <p:attrNameLst>
                                          <p:attrName>ppt_y</p:attrName>
                                        </p:attrNameLst>
                                      </p:cBhvr>
                                      <p:tavLst>
                                        <p:tav tm="0">
                                          <p:val>
                                            <p:strVal val="ppt_y"/>
                                          </p:val>
                                        </p:tav>
                                        <p:tav tm="100000">
                                          <p:val>
                                            <p:strVal val="1+ppt_h/2"/>
                                          </p:val>
                                        </p:tav>
                                      </p:tavLst>
                                    </p:anim>
                                    <p:set>
                                      <p:cBhvr>
                                        <p:cTn id="20" dur="1" fill="hold">
                                          <p:stCondLst>
                                            <p:cond delay="499"/>
                                          </p:stCondLst>
                                        </p:cTn>
                                        <p:tgtEl>
                                          <p:spTgt spid="120210994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1799012985"/>
                                        </p:tgtEl>
                                        <p:attrNameLst>
                                          <p:attrName>ppt_x</p:attrName>
                                        </p:attrNameLst>
                                      </p:cBhvr>
                                      <p:tavLst>
                                        <p:tav tm="0">
                                          <p:val>
                                            <p:strVal val="ppt_x"/>
                                          </p:val>
                                        </p:tav>
                                        <p:tav tm="100000">
                                          <p:val>
                                            <p:strVal val="ppt_x"/>
                                          </p:val>
                                        </p:tav>
                                      </p:tavLst>
                                    </p:anim>
                                    <p:anim calcmode="lin" valueType="num">
                                      <p:cBhvr additive="base">
                                        <p:cTn id="25" dur="500"/>
                                        <p:tgtEl>
                                          <p:spTgt spid="1799012985"/>
                                        </p:tgtEl>
                                        <p:attrNameLst>
                                          <p:attrName>ppt_y</p:attrName>
                                        </p:attrNameLst>
                                      </p:cBhvr>
                                      <p:tavLst>
                                        <p:tav tm="0">
                                          <p:val>
                                            <p:strVal val="ppt_y"/>
                                          </p:val>
                                        </p:tav>
                                        <p:tav tm="100000">
                                          <p:val>
                                            <p:strVal val="1+ppt_h/2"/>
                                          </p:val>
                                        </p:tav>
                                      </p:tavLst>
                                    </p:anim>
                                    <p:set>
                                      <p:cBhvr>
                                        <p:cTn id="26" dur="1" fill="hold">
                                          <p:stCondLst>
                                            <p:cond delay="499"/>
                                          </p:stCondLst>
                                        </p:cTn>
                                        <p:tgtEl>
                                          <p:spTgt spid="1799012985"/>
                                        </p:tgtEl>
                                        <p:attrNameLst>
                                          <p:attrName>style.visibility</p:attrName>
                                        </p:attrNameLst>
                                      </p:cBhvr>
                                      <p:to>
                                        <p:strVal val="hidden"/>
                                      </p:to>
                                    </p:set>
                                  </p:childTnLst>
                                </p:cTn>
                              </p:par>
                              <p:par>
                                <p:cTn id="27" presetID="2" presetClass="exit" presetSubtype="4" fill="hold" grpId="0" nodeType="withEffect">
                                  <p:stCondLst>
                                    <p:cond delay="0"/>
                                  </p:stCondLst>
                                  <p:childTnLst>
                                    <p:anim calcmode="lin" valueType="num">
                                      <p:cBhvr additive="base">
                                        <p:cTn id="28" dur="500"/>
                                        <p:tgtEl>
                                          <p:spTgt spid="208868597"/>
                                        </p:tgtEl>
                                        <p:attrNameLst>
                                          <p:attrName>ppt_x</p:attrName>
                                        </p:attrNameLst>
                                      </p:cBhvr>
                                      <p:tavLst>
                                        <p:tav tm="0">
                                          <p:val>
                                            <p:strVal val="ppt_x"/>
                                          </p:val>
                                        </p:tav>
                                        <p:tav tm="100000">
                                          <p:val>
                                            <p:strVal val="ppt_x"/>
                                          </p:val>
                                        </p:tav>
                                      </p:tavLst>
                                    </p:anim>
                                    <p:anim calcmode="lin" valueType="num">
                                      <p:cBhvr additive="base">
                                        <p:cTn id="29" dur="500"/>
                                        <p:tgtEl>
                                          <p:spTgt spid="208868597"/>
                                        </p:tgtEl>
                                        <p:attrNameLst>
                                          <p:attrName>ppt_y</p:attrName>
                                        </p:attrNameLst>
                                      </p:cBhvr>
                                      <p:tavLst>
                                        <p:tav tm="0">
                                          <p:val>
                                            <p:strVal val="ppt_y"/>
                                          </p:val>
                                        </p:tav>
                                        <p:tav tm="100000">
                                          <p:val>
                                            <p:strVal val="1+ppt_h/2"/>
                                          </p:val>
                                        </p:tav>
                                      </p:tavLst>
                                    </p:anim>
                                    <p:set>
                                      <p:cBhvr>
                                        <p:cTn id="30" dur="1" fill="hold">
                                          <p:stCondLst>
                                            <p:cond delay="499"/>
                                          </p:stCondLst>
                                        </p:cTn>
                                        <p:tgtEl>
                                          <p:spTgt spid="208868597"/>
                                        </p:tgtEl>
                                        <p:attrNameLst>
                                          <p:attrName>style.visibility</p:attrName>
                                        </p:attrNameLst>
                                      </p:cBhvr>
                                      <p:to>
                                        <p:strVal val="hidden"/>
                                      </p:to>
                                    </p:set>
                                  </p:childTnLst>
                                </p:cTn>
                              </p:par>
                              <p:par>
                                <p:cTn id="31" presetID="2" presetClass="exit" presetSubtype="4" fill="hold" grpId="0" nodeType="withEffect">
                                  <p:stCondLst>
                                    <p:cond delay="0"/>
                                  </p:stCondLst>
                                  <p:childTnLst>
                                    <p:anim calcmode="lin" valueType="num">
                                      <p:cBhvr additive="base">
                                        <p:cTn id="32" dur="500"/>
                                        <p:tgtEl>
                                          <p:spTgt spid="1601964487"/>
                                        </p:tgtEl>
                                        <p:attrNameLst>
                                          <p:attrName>ppt_x</p:attrName>
                                        </p:attrNameLst>
                                      </p:cBhvr>
                                      <p:tavLst>
                                        <p:tav tm="0">
                                          <p:val>
                                            <p:strVal val="ppt_x"/>
                                          </p:val>
                                        </p:tav>
                                        <p:tav tm="100000">
                                          <p:val>
                                            <p:strVal val="ppt_x"/>
                                          </p:val>
                                        </p:tav>
                                      </p:tavLst>
                                    </p:anim>
                                    <p:anim calcmode="lin" valueType="num">
                                      <p:cBhvr additive="base">
                                        <p:cTn id="33" dur="500"/>
                                        <p:tgtEl>
                                          <p:spTgt spid="1601964487"/>
                                        </p:tgtEl>
                                        <p:attrNameLst>
                                          <p:attrName>ppt_y</p:attrName>
                                        </p:attrNameLst>
                                      </p:cBhvr>
                                      <p:tavLst>
                                        <p:tav tm="0">
                                          <p:val>
                                            <p:strVal val="ppt_y"/>
                                          </p:val>
                                        </p:tav>
                                        <p:tav tm="100000">
                                          <p:val>
                                            <p:strVal val="1+ppt_h/2"/>
                                          </p:val>
                                        </p:tav>
                                      </p:tavLst>
                                    </p:anim>
                                    <p:set>
                                      <p:cBhvr>
                                        <p:cTn id="34" dur="1" fill="hold">
                                          <p:stCondLst>
                                            <p:cond delay="499"/>
                                          </p:stCondLst>
                                        </p:cTn>
                                        <p:tgtEl>
                                          <p:spTgt spid="1601964487"/>
                                        </p:tgtEl>
                                        <p:attrNameLst>
                                          <p:attrName>style.visibility</p:attrName>
                                        </p:attrNameLst>
                                      </p:cBhvr>
                                      <p:to>
                                        <p:strVal val="hidden"/>
                                      </p:to>
                                    </p:set>
                                  </p:childTnLst>
                                </p:cTn>
                              </p:par>
                              <p:par>
                                <p:cTn id="35" presetID="2" presetClass="exit" presetSubtype="4" fill="hold" grpId="0" nodeType="withEffect">
                                  <p:stCondLst>
                                    <p:cond delay="0"/>
                                  </p:stCondLst>
                                  <p:childTnLst>
                                    <p:anim calcmode="lin" valueType="num">
                                      <p:cBhvr additive="base">
                                        <p:cTn id="36" dur="500"/>
                                        <p:tgtEl>
                                          <p:spTgt spid="536120022"/>
                                        </p:tgtEl>
                                        <p:attrNameLst>
                                          <p:attrName>ppt_x</p:attrName>
                                        </p:attrNameLst>
                                      </p:cBhvr>
                                      <p:tavLst>
                                        <p:tav tm="0">
                                          <p:val>
                                            <p:strVal val="ppt_x"/>
                                          </p:val>
                                        </p:tav>
                                        <p:tav tm="100000">
                                          <p:val>
                                            <p:strVal val="ppt_x"/>
                                          </p:val>
                                        </p:tav>
                                      </p:tavLst>
                                    </p:anim>
                                    <p:anim calcmode="lin" valueType="num">
                                      <p:cBhvr additive="base">
                                        <p:cTn id="37" dur="500"/>
                                        <p:tgtEl>
                                          <p:spTgt spid="536120022"/>
                                        </p:tgtEl>
                                        <p:attrNameLst>
                                          <p:attrName>ppt_y</p:attrName>
                                        </p:attrNameLst>
                                      </p:cBhvr>
                                      <p:tavLst>
                                        <p:tav tm="0">
                                          <p:val>
                                            <p:strVal val="ppt_y"/>
                                          </p:val>
                                        </p:tav>
                                        <p:tav tm="100000">
                                          <p:val>
                                            <p:strVal val="1+ppt_h/2"/>
                                          </p:val>
                                        </p:tav>
                                      </p:tavLst>
                                    </p:anim>
                                    <p:set>
                                      <p:cBhvr>
                                        <p:cTn id="38" dur="1" fill="hold">
                                          <p:stCondLst>
                                            <p:cond delay="499"/>
                                          </p:stCondLst>
                                        </p:cTn>
                                        <p:tgtEl>
                                          <p:spTgt spid="53612002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620117159"/>
                                        </p:tgtEl>
                                        <p:attrNameLst>
                                          <p:attrName>style.visibility</p:attrName>
                                        </p:attrNameLst>
                                      </p:cBhvr>
                                      <p:to>
                                        <p:strVal val="visible"/>
                                      </p:to>
                                    </p:set>
                                    <p:animEffect transition="in" filter="fade">
                                      <p:cBhvr>
                                        <p:cTn id="43" dur="1000"/>
                                        <p:tgtEl>
                                          <p:spTgt spid="1620117159"/>
                                        </p:tgtEl>
                                      </p:cBhvr>
                                    </p:animEffect>
                                    <p:anim calcmode="lin" valueType="num">
                                      <p:cBhvr>
                                        <p:cTn id="44" dur="1000" fill="hold"/>
                                        <p:tgtEl>
                                          <p:spTgt spid="1620117159"/>
                                        </p:tgtEl>
                                        <p:attrNameLst>
                                          <p:attrName>ppt_x</p:attrName>
                                        </p:attrNameLst>
                                      </p:cBhvr>
                                      <p:tavLst>
                                        <p:tav tm="0">
                                          <p:val>
                                            <p:strVal val="#ppt_x"/>
                                          </p:val>
                                        </p:tav>
                                        <p:tav tm="100000">
                                          <p:val>
                                            <p:strVal val="#ppt_x"/>
                                          </p:val>
                                        </p:tav>
                                      </p:tavLst>
                                    </p:anim>
                                    <p:anim calcmode="lin" valueType="num">
                                      <p:cBhvr>
                                        <p:cTn id="45" dur="1000" fill="hold"/>
                                        <p:tgtEl>
                                          <p:spTgt spid="16201171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24440271"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694421863" name="Table 694421862"/>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2113357936" name="Text Box 2113357935"/>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382099117" name="Text Box 382099116"/>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942311056" name="Text Box 1942311055"/>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731944693" name="Text Box 731944692"/>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582592310" name="Text Box 1582592309"/>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1835321670" name="Text Box 1835321669"/>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1282792654" name="Text Box 1282792653"/>
          <p:cNvSpPr txBox="1"/>
          <p:nvPr/>
        </p:nvSpPr>
        <p:spPr bwMode="auto">
          <a:xfrm>
            <a:off x="3075950" y="5556733"/>
            <a:ext cx="32305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RECHT</a:t>
            </a:r>
            <a:endParaRPr>
              <a:solidFill>
                <a:srgbClr val="FF0000"/>
              </a:solidFill>
            </a:endParaRPr>
          </a:p>
        </p:txBody>
      </p:sp>
      <p:sp>
        <p:nvSpPr>
          <p:cNvPr id="177336352" name="Text Box 177336351"/>
          <p:cNvSpPr txBox="1"/>
          <p:nvPr/>
        </p:nvSpPr>
        <p:spPr bwMode="auto">
          <a:xfrm>
            <a:off x="6138712" y="5556733"/>
            <a:ext cx="32175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186948376" name="Text Box 186948375"/>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1901072906" name="Text Box 1901072905"/>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231182171" name="Text Box 1231182170"/>
          <p:cNvSpPr txBox="1"/>
          <p:nvPr/>
        </p:nvSpPr>
        <p:spPr bwMode="auto">
          <a:xfrm>
            <a:off x="3006355" y="495551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REDELIJK</a:t>
            </a:r>
            <a:endParaRPr>
              <a:solidFill>
                <a:srgbClr val="FF0000"/>
              </a:solidFill>
            </a:endParaRPr>
          </a:p>
        </p:txBody>
      </p:sp>
      <p:sp>
        <p:nvSpPr>
          <p:cNvPr id="222194064" name="Text Box 222194063"/>
          <p:cNvSpPr txBox="1"/>
          <p:nvPr/>
        </p:nvSpPr>
        <p:spPr bwMode="auto">
          <a:xfrm>
            <a:off x="6069117" y="4955513"/>
            <a:ext cx="321898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FF0000"/>
                </a:solidFill>
              </a:rPr>
              <a:t>KENNIS</a:t>
            </a:r>
            <a:endParaRPr lang="nl-NL" sz="2800">
              <a:solidFill>
                <a:srgbClr val="FF0000"/>
              </a:solidFill>
            </a:endParaRPr>
          </a:p>
        </p:txBody>
      </p:sp>
      <p:sp>
        <p:nvSpPr>
          <p:cNvPr id="1081240783" name="Text Box 1081240782"/>
          <p:cNvSpPr txBox="1"/>
          <p:nvPr/>
        </p:nvSpPr>
        <p:spPr bwMode="auto">
          <a:xfrm>
            <a:off x="138334" y="4470883"/>
            <a:ext cx="11956051" cy="5794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3200" b="1">
                <a:solidFill>
                  <a:srgbClr val="FF0000"/>
                </a:solidFill>
              </a:rPr>
              <a:t>FICTIE: </a:t>
            </a:r>
            <a:r>
              <a:rPr sz="2400" b="1">
                <a:solidFill>
                  <a:srgbClr val="FF0000"/>
                </a:solidFill>
              </a:rPr>
              <a:t>HET </a:t>
            </a:r>
            <a:r>
              <a:rPr sz="2400" b="1">
                <a:solidFill>
                  <a:srgbClr val="FF0000"/>
                </a:solidFill>
              </a:rPr>
              <a:t>ONGELIMITEERD </a:t>
            </a:r>
            <a:r>
              <a:rPr sz="2400" b="1">
                <a:solidFill>
                  <a:srgbClr val="FF0000"/>
                </a:solidFill>
              </a:rPr>
              <a:t>UITWISSELEN VAN SYNONIEMEN</a:t>
            </a:r>
            <a:endParaRPr sz="3200" b="1">
              <a:solidFill>
                <a:srgbClr val="FF0000"/>
              </a:solidFill>
            </a:endParaRPr>
          </a:p>
        </p:txBody>
      </p:sp>
      <p:sp>
        <p:nvSpPr>
          <p:cNvPr id="1005144866"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85000" lnSpcReduction="3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Opheffen van de fictie ...</a:t>
            </a:r>
            <a:r>
              <a:rPr lang="nl-NL" sz="3300" b="0" i="0" u="none" strike="noStrike" cap="none" spc="0">
                <a:solidFill>
                  <a:schemeClr val="tx1"/>
                </a:solidFill>
                <a:latin typeface="Arial Black" panose="020B0A04020102020204"/>
                <a:ea typeface="Arial Black" panose="020B0A04020102020204"/>
                <a:cs typeface="Arial Black" panose="020B0A04020102020204"/>
              </a:rPr>
              <a:t> Het smelten van het ijs!</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081240783"/>
                                        </p:tgtEl>
                                      </p:cBhvr>
                                    </p:animEffect>
                                    <p:set>
                                      <p:cBhvr>
                                        <p:cTn id="7" dur="1" fill="hold">
                                          <p:stCondLst>
                                            <p:cond delay="499"/>
                                          </p:stCondLst>
                                        </p:cTn>
                                        <p:tgtEl>
                                          <p:spTgt spid="10812407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47122020"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842389321" name="Table 1842389320"/>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625804870" name="Text Box 1625804869"/>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2026566190" name="Text Box 2026566189"/>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037182976" name="Text Box 1037182975"/>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1725342445" name="Text Box 1725342444"/>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2053115753" name="Text Box 2053115752"/>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1939018121" name="Text Box 1939018120"/>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150996900" name="Text Box 1150996899"/>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1607761139" name="Text Box 1607761138"/>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5770009" name="Text Box 5770008"/>
          <p:cNvSpPr txBox="1"/>
          <p:nvPr/>
        </p:nvSpPr>
        <p:spPr bwMode="auto">
          <a:xfrm>
            <a:off x="3075950" y="5556733"/>
            <a:ext cx="32305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RECHT</a:t>
            </a:r>
            <a:endParaRPr>
              <a:solidFill>
                <a:srgbClr val="FF0000"/>
              </a:solidFill>
            </a:endParaRPr>
          </a:p>
        </p:txBody>
      </p:sp>
      <p:sp>
        <p:nvSpPr>
          <p:cNvPr id="1381744948" name="Text Box 1381744947"/>
          <p:cNvSpPr txBox="1"/>
          <p:nvPr/>
        </p:nvSpPr>
        <p:spPr bwMode="auto">
          <a:xfrm>
            <a:off x="6138712" y="5556733"/>
            <a:ext cx="32175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1680641941" name="Text Box 1680641940"/>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1376754731" name="Text Box 1376754730"/>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728401050" name="Text Box 728401049"/>
          <p:cNvSpPr txBox="1"/>
          <p:nvPr/>
        </p:nvSpPr>
        <p:spPr bwMode="auto">
          <a:xfrm>
            <a:off x="3006355" y="495551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REDELIJK</a:t>
            </a:r>
            <a:endParaRPr>
              <a:solidFill>
                <a:srgbClr val="FF0000"/>
              </a:solidFill>
            </a:endParaRPr>
          </a:p>
        </p:txBody>
      </p:sp>
      <p:sp>
        <p:nvSpPr>
          <p:cNvPr id="1397934094" name="Text Box 1397934093"/>
          <p:cNvSpPr txBox="1"/>
          <p:nvPr/>
        </p:nvSpPr>
        <p:spPr bwMode="auto">
          <a:xfrm>
            <a:off x="6069117" y="4955513"/>
            <a:ext cx="321898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FF0000"/>
                </a:solidFill>
              </a:rPr>
              <a:t>KENNIS</a:t>
            </a:r>
            <a:endParaRPr lang="nl-NL" sz="2800">
              <a:solidFill>
                <a:srgbClr val="FF0000"/>
              </a:solidFill>
            </a:endParaRPr>
          </a:p>
        </p:txBody>
      </p:sp>
      <p:sp>
        <p:nvSpPr>
          <p:cNvPr id="2046318781"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zoektocht naar redelijkheid</a:t>
            </a:r>
            <a:r>
              <a:rPr lang="nl-NL" sz="3300" b="0" i="0" u="none" strike="noStrike" cap="none" spc="0">
                <a:solidFill>
                  <a:schemeClr val="tx1"/>
                </a:solidFill>
                <a:latin typeface="Arial Black" panose="020B0A04020102020204"/>
                <a:ea typeface="Arial Black" panose="020B0A04020102020204"/>
                <a:cs typeface="Arial Black" panose="020B0A04020102020204"/>
              </a:rPr>
              <a:t> en rechtvaardiging</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053115753"/>
                                        </p:tgtEl>
                                        <p:attrNameLst>
                                          <p:attrName>style.visibility</p:attrName>
                                        </p:attrNameLst>
                                      </p:cBhvr>
                                      <p:to>
                                        <p:strVal val="visible"/>
                                      </p:to>
                                    </p:set>
                                    <p:animEffect transition="in" filter="fade">
                                      <p:cBhvr>
                                        <p:cTn id="7" dur="2000"/>
                                        <p:tgtEl>
                                          <p:spTgt spid="2053115753"/>
                                        </p:tgtEl>
                                      </p:cBhvr>
                                    </p:animEffect>
                                    <p:anim calcmode="lin" valueType="num">
                                      <p:cBhvr>
                                        <p:cTn id="8" dur="2000" fill="hold"/>
                                        <p:tgtEl>
                                          <p:spTgt spid="2053115753"/>
                                        </p:tgtEl>
                                        <p:attrNameLst>
                                          <p:attrName>ppt_w</p:attrName>
                                        </p:attrNameLst>
                                      </p:cBhvr>
                                      <p:tavLst>
                                        <p:tav tm="0" fmla="#ppt_w*sin(2.5*pi*$)">
                                          <p:val>
                                            <p:fltVal val="0"/>
                                          </p:val>
                                        </p:tav>
                                        <p:tav tm="100000">
                                          <p:val>
                                            <p:fltVal val="1"/>
                                          </p:val>
                                        </p:tav>
                                      </p:tavLst>
                                    </p:anim>
                                    <p:anim calcmode="lin" valueType="num">
                                      <p:cBhvr>
                                        <p:cTn id="9" dur="2000" fill="hold"/>
                                        <p:tgtEl>
                                          <p:spTgt spid="2053115753"/>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728401050"/>
                                        </p:tgtEl>
                                      </p:cBhvr>
                                    </p:animEffect>
                                    <p:anim calcmode="lin" valueType="num">
                                      <p:cBhvr>
                                        <p:cTn id="14" dur="2000"/>
                                        <p:tgtEl>
                                          <p:spTgt spid="72840105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728401050"/>
                                        </p:tgtEl>
                                        <p:attrNameLst>
                                          <p:attrName>ppt_h</p:attrName>
                                        </p:attrNameLst>
                                      </p:cBhvr>
                                      <p:tavLst>
                                        <p:tav tm="0">
                                          <p:val>
                                            <p:strVal val="ppt_h"/>
                                          </p:val>
                                        </p:tav>
                                        <p:tav tm="100000">
                                          <p:val>
                                            <p:strVal val="ppt_h"/>
                                          </p:val>
                                        </p:tav>
                                      </p:tavLst>
                                    </p:anim>
                                    <p:set>
                                      <p:cBhvr>
                                        <p:cTn id="16" dur="1" fill="hold">
                                          <p:stCondLst>
                                            <p:cond delay="1999"/>
                                          </p:stCondLst>
                                        </p:cTn>
                                        <p:tgtEl>
                                          <p:spTgt spid="728401050"/>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1725342445"/>
                                        </p:tgtEl>
                                        <p:attrNameLst>
                                          <p:attrName>style.visibility</p:attrName>
                                        </p:attrNameLst>
                                      </p:cBhvr>
                                      <p:to>
                                        <p:strVal val="visible"/>
                                      </p:to>
                                    </p:set>
                                    <p:animEffect transition="in" filter="fade">
                                      <p:cBhvr>
                                        <p:cTn id="21" dur="2000"/>
                                        <p:tgtEl>
                                          <p:spTgt spid="1725342445"/>
                                        </p:tgtEl>
                                      </p:cBhvr>
                                    </p:animEffect>
                                    <p:anim calcmode="lin" valueType="num">
                                      <p:cBhvr>
                                        <p:cTn id="22" dur="2000" fill="hold"/>
                                        <p:tgtEl>
                                          <p:spTgt spid="1725342445"/>
                                        </p:tgtEl>
                                        <p:attrNameLst>
                                          <p:attrName>ppt_w</p:attrName>
                                        </p:attrNameLst>
                                      </p:cBhvr>
                                      <p:tavLst>
                                        <p:tav tm="0" fmla="#ppt_w*sin(2.5*pi*$)">
                                          <p:val>
                                            <p:fltVal val="0"/>
                                          </p:val>
                                        </p:tav>
                                        <p:tav tm="100000">
                                          <p:val>
                                            <p:fltVal val="1"/>
                                          </p:val>
                                        </p:tav>
                                      </p:tavLst>
                                    </p:anim>
                                    <p:anim calcmode="lin" valueType="num">
                                      <p:cBhvr>
                                        <p:cTn id="23" dur="2000" fill="hold"/>
                                        <p:tgtEl>
                                          <p:spTgt spid="1725342445"/>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xit" presetSubtype="0" fill="hold" grpId="0" nodeType="clickEffect">
                                  <p:stCondLst>
                                    <p:cond delay="0"/>
                                  </p:stCondLst>
                                  <p:childTnLst>
                                    <p:animEffect transition="out" filter="fade">
                                      <p:cBhvr>
                                        <p:cTn id="27" dur="2000"/>
                                        <p:tgtEl>
                                          <p:spTgt spid="5770009"/>
                                        </p:tgtEl>
                                      </p:cBhvr>
                                    </p:animEffect>
                                    <p:anim calcmode="lin" valueType="num">
                                      <p:cBhvr>
                                        <p:cTn id="28" dur="2000"/>
                                        <p:tgtEl>
                                          <p:spTgt spid="577000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9" dur="2000"/>
                                        <p:tgtEl>
                                          <p:spTgt spid="5770009"/>
                                        </p:tgtEl>
                                        <p:attrNameLst>
                                          <p:attrName>ppt_h</p:attrName>
                                        </p:attrNameLst>
                                      </p:cBhvr>
                                      <p:tavLst>
                                        <p:tav tm="0">
                                          <p:val>
                                            <p:strVal val="ppt_h"/>
                                          </p:val>
                                        </p:tav>
                                        <p:tav tm="100000">
                                          <p:val>
                                            <p:strVal val="ppt_h"/>
                                          </p:val>
                                        </p:tav>
                                      </p:tavLst>
                                    </p:anim>
                                    <p:set>
                                      <p:cBhvr>
                                        <p:cTn id="30" dur="1" fill="hold">
                                          <p:stCondLst>
                                            <p:cond delay="1999"/>
                                          </p:stCondLst>
                                        </p:cTn>
                                        <p:tgtEl>
                                          <p:spTgt spid="577000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51939585"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793859724" name="Table 793859723"/>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22479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beve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434618606" name="Text Box 1434618605"/>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708749905" name="Text Box 708749904"/>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788355251" name="Text Box 1788355250"/>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958713205" name="Text Box 958713204"/>
          <p:cNvSpPr txBox="1"/>
          <p:nvPr/>
        </p:nvSpPr>
        <p:spPr bwMode="auto">
          <a:xfrm>
            <a:off x="3066426" y="3927960"/>
            <a:ext cx="32326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RECHTVAARDIG</a:t>
            </a:r>
            <a:endParaRPr>
              <a:solidFill>
                <a:srgbClr val="00B050"/>
              </a:solidFill>
            </a:endParaRPr>
          </a:p>
        </p:txBody>
      </p:sp>
      <p:sp>
        <p:nvSpPr>
          <p:cNvPr id="2125366442" name="Text Box 2125366441"/>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210491989" name="Text Box 210491988"/>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415935703" name="Text Box 415935702"/>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1178799609" name="Text Box 1178799608"/>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1201361468" name="Text Box 1201361467"/>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2090546463" name="Text Box 2090546462"/>
          <p:cNvSpPr txBox="1"/>
          <p:nvPr/>
        </p:nvSpPr>
        <p:spPr bwMode="auto">
          <a:xfrm>
            <a:off x="6138712" y="5556733"/>
            <a:ext cx="32175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1388039640" name="Text Box 1388039639"/>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817744109" name="Text Box 817744108"/>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289594336" name="Text Box 289594335"/>
          <p:cNvSpPr txBox="1"/>
          <p:nvPr/>
        </p:nvSpPr>
        <p:spPr bwMode="auto">
          <a:xfrm>
            <a:off x="6069117" y="4955513"/>
            <a:ext cx="3218985" cy="52197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a:solidFill>
                  <a:srgbClr val="FF0000"/>
                </a:solidFill>
              </a:rPr>
              <a:t>KENNIS</a:t>
            </a:r>
            <a:endParaRPr lang="nl-NL" sz="2800">
              <a:solidFill>
                <a:srgbClr val="FF0000"/>
              </a:solidFill>
            </a:endParaRPr>
          </a:p>
        </p:txBody>
      </p:sp>
      <p:sp>
        <p:nvSpPr>
          <p:cNvPr id="1585215208"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zoektocht naar informatie</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15935703"/>
                                        </p:tgtEl>
                                        <p:attrNameLst>
                                          <p:attrName>style.visibility</p:attrName>
                                        </p:attrNameLst>
                                      </p:cBhvr>
                                      <p:to>
                                        <p:strVal val="visible"/>
                                      </p:to>
                                    </p:set>
                                    <p:animEffect transition="in" filter="fade">
                                      <p:cBhvr>
                                        <p:cTn id="7" dur="2000"/>
                                        <p:tgtEl>
                                          <p:spTgt spid="415935703"/>
                                        </p:tgtEl>
                                      </p:cBhvr>
                                    </p:animEffect>
                                    <p:anim calcmode="lin" valueType="num">
                                      <p:cBhvr>
                                        <p:cTn id="8" dur="2000" fill="hold"/>
                                        <p:tgtEl>
                                          <p:spTgt spid="415935703"/>
                                        </p:tgtEl>
                                        <p:attrNameLst>
                                          <p:attrName>ppt_w</p:attrName>
                                        </p:attrNameLst>
                                      </p:cBhvr>
                                      <p:tavLst>
                                        <p:tav tm="0" fmla="#ppt_w*sin(2.5*pi*$)">
                                          <p:val>
                                            <p:fltVal val="0"/>
                                          </p:val>
                                        </p:tav>
                                        <p:tav tm="100000">
                                          <p:val>
                                            <p:fltVal val="1"/>
                                          </p:val>
                                        </p:tav>
                                      </p:tavLst>
                                    </p:anim>
                                    <p:anim calcmode="lin" valueType="num">
                                      <p:cBhvr>
                                        <p:cTn id="9" dur="2000" fill="hold"/>
                                        <p:tgtEl>
                                          <p:spTgt spid="415935703"/>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289594336"/>
                                        </p:tgtEl>
                                      </p:cBhvr>
                                    </p:animEffect>
                                    <p:anim calcmode="lin" valueType="num">
                                      <p:cBhvr>
                                        <p:cTn id="14" dur="2000"/>
                                        <p:tgtEl>
                                          <p:spTgt spid="28959433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289594336"/>
                                        </p:tgtEl>
                                        <p:attrNameLst>
                                          <p:attrName>ppt_h</p:attrName>
                                        </p:attrNameLst>
                                      </p:cBhvr>
                                      <p:tavLst>
                                        <p:tav tm="0">
                                          <p:val>
                                            <p:strVal val="ppt_h"/>
                                          </p:val>
                                        </p:tav>
                                        <p:tav tm="100000">
                                          <p:val>
                                            <p:strVal val="ppt_h"/>
                                          </p:val>
                                        </p:tav>
                                      </p:tavLst>
                                    </p:anim>
                                    <p:set>
                                      <p:cBhvr>
                                        <p:cTn id="16" dur="1" fill="hold">
                                          <p:stCondLst>
                                            <p:cond delay="1999"/>
                                          </p:stCondLst>
                                        </p:cTn>
                                        <p:tgtEl>
                                          <p:spTgt spid="2895943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27078921"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695705553" name="Table 1695705552"/>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miter/>
                    </a:lnB>
                  </a:tcPr>
                </a:tc>
                <a:tc>
                  <a:txBody>
                    <a:bodyPr/>
                    <a:p>
                      <a:pPr>
                        <a:defRPr/>
                      </a:pPr>
                    </a:p>
                  </a:txBody>
                  <a:tcPr marL="9522" marR="9522" marT="9522" marB="9522" anchor="t">
                    <a:lnL w="12699" algn="ctr">
                      <a:solidFill>
                        <a:srgbClr val="000000"/>
                      </a:solidFill>
                    </a:lnL>
                    <a:lnR w="12699" algn="ctr">
                      <a:solidFill>
                        <a:srgbClr val="000000"/>
                      </a:solidFill>
                      <a:round/>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miter/>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round/>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772283510" name="Text Box 1772283509"/>
          <p:cNvSpPr txBox="1"/>
          <p:nvPr/>
        </p:nvSpPr>
        <p:spPr bwMode="auto">
          <a:xfrm>
            <a:off x="8878278" y="6304159"/>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1868756104" name="Text Box 1868756103"/>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768327533" name="Text Box 768327532"/>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1709346954" name="Text Box 1709346953"/>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1431547874" name="Text Box 1431547873"/>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860947705" name="Text Box 860947704"/>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874185604" name="Text Box 874185603"/>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1466621802" name="Text Box 1466621801"/>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681992718" name="Text Box 681992717"/>
          <p:cNvSpPr txBox="1"/>
          <p:nvPr/>
        </p:nvSpPr>
        <p:spPr bwMode="auto">
          <a:xfrm>
            <a:off x="6138712" y="5556733"/>
            <a:ext cx="32175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FF0000"/>
                </a:solidFill>
                <a:latin typeface="Arial" panose="020B0604020202020204"/>
                <a:ea typeface="Arial" panose="020B0604020202020204"/>
                <a:cs typeface="Arial" panose="020B0604020202020204"/>
              </a:rPr>
              <a:t>GESCHIEDENIS</a:t>
            </a:r>
            <a:endParaRPr>
              <a:solidFill>
                <a:srgbClr val="FF0000"/>
              </a:solidFill>
            </a:endParaRPr>
          </a:p>
        </p:txBody>
      </p:sp>
      <p:sp>
        <p:nvSpPr>
          <p:cNvPr id="329109362" name="Text Box 329109361"/>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915914511"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zoektocht naar inzicht en begrip</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490565879" name="Text Box 490565878"/>
          <p:cNvSpPr txBox="1"/>
          <p:nvPr/>
        </p:nvSpPr>
        <p:spPr bwMode="auto">
          <a:xfrm>
            <a:off x="6129189" y="3927960"/>
            <a:ext cx="3233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INZICHT</a:t>
            </a:r>
            <a:endParaRPr>
              <a:solidFill>
                <a:srgbClr val="00B050"/>
              </a:solidFill>
            </a:endParaRPr>
          </a:p>
        </p:txBody>
      </p:sp>
      <p:sp>
        <p:nvSpPr>
          <p:cNvPr id="969212793" name="Text Box 969212792"/>
          <p:cNvSpPr txBox="1"/>
          <p:nvPr/>
        </p:nvSpPr>
        <p:spPr bwMode="auto">
          <a:xfrm>
            <a:off x="138332" y="5556732"/>
            <a:ext cx="32193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592574353" name="Text Box 592574352"/>
          <p:cNvSpPr txBox="1"/>
          <p:nvPr/>
        </p:nvSpPr>
        <p:spPr bwMode="auto">
          <a:xfrm>
            <a:off x="68737" y="4955513"/>
            <a:ext cx="3225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90565879"/>
                                        </p:tgtEl>
                                        <p:attrNameLst>
                                          <p:attrName>style.visibility</p:attrName>
                                        </p:attrNameLst>
                                      </p:cBhvr>
                                      <p:to>
                                        <p:strVal val="visible"/>
                                      </p:to>
                                    </p:set>
                                    <p:animEffect transition="in" filter="fade">
                                      <p:cBhvr>
                                        <p:cTn id="7" dur="2000"/>
                                        <p:tgtEl>
                                          <p:spTgt spid="490565879"/>
                                        </p:tgtEl>
                                      </p:cBhvr>
                                    </p:animEffect>
                                    <p:anim calcmode="lin" valueType="num">
                                      <p:cBhvr>
                                        <p:cTn id="8" dur="2000" fill="hold"/>
                                        <p:tgtEl>
                                          <p:spTgt spid="490565879"/>
                                        </p:tgtEl>
                                        <p:attrNameLst>
                                          <p:attrName>ppt_w</p:attrName>
                                        </p:attrNameLst>
                                      </p:cBhvr>
                                      <p:tavLst>
                                        <p:tav tm="0" fmla="#ppt_w*sin(2.5*pi*$)">
                                          <p:val>
                                            <p:fltVal val="0"/>
                                          </p:val>
                                        </p:tav>
                                        <p:tav tm="100000">
                                          <p:val>
                                            <p:fltVal val="1"/>
                                          </p:val>
                                        </p:tav>
                                      </p:tavLst>
                                    </p:anim>
                                    <p:anim calcmode="lin" valueType="num">
                                      <p:cBhvr>
                                        <p:cTn id="9" dur="2000" fill="hold"/>
                                        <p:tgtEl>
                                          <p:spTgt spid="49056587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681992718"/>
                                        </p:tgtEl>
                                      </p:cBhvr>
                                    </p:animEffect>
                                    <p:anim calcmode="lin" valueType="num">
                                      <p:cBhvr>
                                        <p:cTn id="14" dur="2000"/>
                                        <p:tgtEl>
                                          <p:spTgt spid="68199271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681992718"/>
                                        </p:tgtEl>
                                        <p:attrNameLst>
                                          <p:attrName>ppt_h</p:attrName>
                                        </p:attrNameLst>
                                      </p:cBhvr>
                                      <p:tavLst>
                                        <p:tav tm="0">
                                          <p:val>
                                            <p:strVal val="ppt_h"/>
                                          </p:val>
                                        </p:tav>
                                        <p:tav tm="100000">
                                          <p:val>
                                            <p:strVal val="ppt_h"/>
                                          </p:val>
                                        </p:tav>
                                      </p:tavLst>
                                    </p:anim>
                                    <p:set>
                                      <p:cBhvr>
                                        <p:cTn id="16" dur="1" fill="hold">
                                          <p:stCondLst>
                                            <p:cond delay="1999"/>
                                          </p:stCondLst>
                                        </p:cTn>
                                        <p:tgtEl>
                                          <p:spTgt spid="6819927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43267201"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919190306" name="Table 1919190305"/>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339384803" name="Text Box 339384802"/>
          <p:cNvSpPr txBox="1"/>
          <p:nvPr/>
        </p:nvSpPr>
        <p:spPr bwMode="auto">
          <a:xfrm>
            <a:off x="8878279" y="6304160"/>
            <a:ext cx="321106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389023982" name="Text Box 389023981"/>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1113297285" name="Text Box 1113297284"/>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448176034" name="Text Box 1448176033"/>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2003659900" name="Text Box 2003659899"/>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1343324523" name="Text Box 1343324522"/>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2093062627" name="Text Box 2093062626"/>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354399097" name="Text Box 354399096"/>
          <p:cNvSpPr txBox="1"/>
          <p:nvPr/>
        </p:nvSpPr>
        <p:spPr bwMode="auto">
          <a:xfrm>
            <a:off x="6129189"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INZICHT</a:t>
            </a:r>
            <a:endParaRPr lang="nl-NL" sz="2800" b="0" i="0" u="none" strike="noStrike" cap="none" spc="0">
              <a:solidFill>
                <a:srgbClr val="00B050"/>
              </a:solidFill>
              <a:latin typeface="Arial" panose="020B0604020202020204"/>
              <a:ea typeface="Arial" panose="020B0604020202020204"/>
              <a:cs typeface="Arial" panose="020B0604020202020204"/>
            </a:endParaRPr>
          </a:p>
        </p:txBody>
      </p:sp>
      <p:sp>
        <p:nvSpPr>
          <p:cNvPr id="995004916" name="Text Box 995004915"/>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203487309" name="Text Box 203487308"/>
          <p:cNvSpPr txBox="1"/>
          <p:nvPr/>
        </p:nvSpPr>
        <p:spPr bwMode="auto">
          <a:xfrm>
            <a:off x="8887804" y="5537863"/>
            <a:ext cx="32132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a:t>
            </a:r>
            <a:endParaRPr>
              <a:solidFill>
                <a:srgbClr val="FF0000"/>
              </a:solidFill>
            </a:endParaRPr>
          </a:p>
        </p:txBody>
      </p:sp>
      <p:sp>
        <p:nvSpPr>
          <p:cNvPr id="341551372" name="Text Box 341551371"/>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1206485882" name="Text Box 1206485881"/>
          <p:cNvSpPr txBox="1"/>
          <p:nvPr/>
        </p:nvSpPr>
        <p:spPr bwMode="auto">
          <a:xfrm>
            <a:off x="8818209" y="4936641"/>
            <a:ext cx="32179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HARMONIE</a:t>
            </a:r>
            <a:endParaRPr>
              <a:solidFill>
                <a:srgbClr val="FF0000"/>
              </a:solidFill>
            </a:endParaRPr>
          </a:p>
        </p:txBody>
      </p:sp>
      <p:sp>
        <p:nvSpPr>
          <p:cNvPr id="659497768" name="Text Box 659497767"/>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525133320"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2300" b="0" i="0" u="none" strike="noStrike" cap="none" spc="0">
                <a:solidFill>
                  <a:schemeClr val="tx1"/>
                </a:solidFill>
                <a:latin typeface="Arial Black" panose="020B0A04020102020204"/>
                <a:ea typeface="Arial Black" panose="020B0A04020102020204"/>
                <a:cs typeface="Arial Black" panose="020B0A04020102020204"/>
              </a:rPr>
              <a:t>De zoektocht naar orde en harmonie</a:t>
            </a:r>
            <a:endParaRPr lang="nl-NL" sz="2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280560739" name="Text Box 280560738"/>
          <p:cNvSpPr txBox="1"/>
          <p:nvPr/>
        </p:nvSpPr>
        <p:spPr bwMode="auto">
          <a:xfrm>
            <a:off x="8878279" y="3909088"/>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
        <p:nvSpPr>
          <p:cNvPr id="1309038874" name="Curved Down Arrow 1309038873"/>
          <p:cNvSpPr/>
          <p:nvPr/>
        </p:nvSpPr>
        <p:spPr bwMode="auto">
          <a:xfrm rot="16199969" flipV="1">
            <a:off x="10183199" y="5026810"/>
            <a:ext cx="2628900" cy="614377"/>
          </a:xfrm>
          <a:prstGeom prst="curvedDown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09038874"/>
                                        </p:tgtEl>
                                        <p:attrNameLst>
                                          <p:attrName>style.visibility</p:attrName>
                                        </p:attrNameLst>
                                      </p:cBhvr>
                                      <p:to>
                                        <p:strVal val="visible"/>
                                      </p:to>
                                    </p:set>
                                    <p:animEffect transition="in" filter="fade">
                                      <p:cBhvr>
                                        <p:cTn id="7" dur="1000"/>
                                        <p:tgtEl>
                                          <p:spTgt spid="1309038874"/>
                                        </p:tgtEl>
                                      </p:cBhvr>
                                    </p:animEffect>
                                    <p:anim calcmode="lin" valueType="num">
                                      <p:cBhvr>
                                        <p:cTn id="8" dur="1000" fill="hold"/>
                                        <p:tgtEl>
                                          <p:spTgt spid="1309038874"/>
                                        </p:tgtEl>
                                        <p:attrNameLst>
                                          <p:attrName>ppt_x</p:attrName>
                                        </p:attrNameLst>
                                      </p:cBhvr>
                                      <p:tavLst>
                                        <p:tav tm="0">
                                          <p:val>
                                            <p:strVal val="#ppt_x"/>
                                          </p:val>
                                        </p:tav>
                                        <p:tav tm="100000">
                                          <p:val>
                                            <p:strVal val="#ppt_x"/>
                                          </p:val>
                                        </p:tav>
                                      </p:tavLst>
                                    </p:anim>
                                    <p:anim calcmode="lin" valueType="num">
                                      <p:cBhvr>
                                        <p:cTn id="9" dur="1000" fill="hold"/>
                                        <p:tgtEl>
                                          <p:spTgt spid="130903887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80560739"/>
                                        </p:tgtEl>
                                        <p:attrNameLst>
                                          <p:attrName>style.visibility</p:attrName>
                                        </p:attrNameLst>
                                      </p:cBhvr>
                                      <p:to>
                                        <p:strVal val="visible"/>
                                      </p:to>
                                    </p:set>
                                    <p:animEffect transition="in" filter="fade">
                                      <p:cBhvr>
                                        <p:cTn id="14" dur="2000"/>
                                        <p:tgtEl>
                                          <p:spTgt spid="280560739"/>
                                        </p:tgtEl>
                                      </p:cBhvr>
                                    </p:animEffect>
                                    <p:anim calcmode="lin" valueType="num">
                                      <p:cBhvr>
                                        <p:cTn id="15" dur="2000" fill="hold"/>
                                        <p:tgtEl>
                                          <p:spTgt spid="280560739"/>
                                        </p:tgtEl>
                                        <p:attrNameLst>
                                          <p:attrName>ppt_w</p:attrName>
                                        </p:attrNameLst>
                                      </p:cBhvr>
                                      <p:tavLst>
                                        <p:tav tm="0" fmla="#ppt_w*sin(2.5*pi*$)">
                                          <p:val>
                                            <p:fltVal val="0"/>
                                          </p:val>
                                        </p:tav>
                                        <p:tav tm="100000">
                                          <p:val>
                                            <p:fltVal val="1"/>
                                          </p:val>
                                        </p:tav>
                                      </p:tavLst>
                                    </p:anim>
                                    <p:anim calcmode="lin" valueType="num">
                                      <p:cBhvr>
                                        <p:cTn id="16" dur="2000" fill="hold"/>
                                        <p:tgtEl>
                                          <p:spTgt spid="280560739"/>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xit" presetSubtype="0" fill="hold" grpId="0" nodeType="clickEffect">
                                  <p:stCondLst>
                                    <p:cond delay="0"/>
                                  </p:stCondLst>
                                  <p:childTnLst>
                                    <p:animEffect transition="out" filter="fade">
                                      <p:cBhvr>
                                        <p:cTn id="20" dur="2000"/>
                                        <p:tgtEl>
                                          <p:spTgt spid="203487309"/>
                                        </p:tgtEl>
                                      </p:cBhvr>
                                    </p:animEffect>
                                    <p:anim calcmode="lin" valueType="num">
                                      <p:cBhvr>
                                        <p:cTn id="21" dur="2000"/>
                                        <p:tgtEl>
                                          <p:spTgt spid="20348730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2" dur="2000"/>
                                        <p:tgtEl>
                                          <p:spTgt spid="203487309"/>
                                        </p:tgtEl>
                                        <p:attrNameLst>
                                          <p:attrName>ppt_h</p:attrName>
                                        </p:attrNameLst>
                                      </p:cBhvr>
                                      <p:tavLst>
                                        <p:tav tm="0">
                                          <p:val>
                                            <p:strVal val="ppt_h"/>
                                          </p:val>
                                        </p:tav>
                                        <p:tav tm="100000">
                                          <p:val>
                                            <p:strVal val="ppt_h"/>
                                          </p:val>
                                        </p:tav>
                                      </p:tavLst>
                                    </p:anim>
                                    <p:set>
                                      <p:cBhvr>
                                        <p:cTn id="23" dur="1" fill="hold">
                                          <p:stCondLst>
                                            <p:cond delay="1999"/>
                                          </p:stCondLst>
                                        </p:cTn>
                                        <p:tgtEl>
                                          <p:spTgt spid="203487309"/>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389023982"/>
                                        </p:tgtEl>
                                        <p:attrNameLst>
                                          <p:attrName>style.visibility</p:attrName>
                                        </p:attrNameLst>
                                      </p:cBhvr>
                                      <p:to>
                                        <p:strVal val="visible"/>
                                      </p:to>
                                    </p:set>
                                    <p:animEffect transition="in" filter="fade">
                                      <p:cBhvr>
                                        <p:cTn id="28" dur="2000"/>
                                        <p:tgtEl>
                                          <p:spTgt spid="389023982"/>
                                        </p:tgtEl>
                                      </p:cBhvr>
                                    </p:animEffect>
                                    <p:anim calcmode="lin" valueType="num">
                                      <p:cBhvr>
                                        <p:cTn id="29" dur="2000" fill="hold"/>
                                        <p:tgtEl>
                                          <p:spTgt spid="389023982"/>
                                        </p:tgtEl>
                                        <p:attrNameLst>
                                          <p:attrName>ppt_w</p:attrName>
                                        </p:attrNameLst>
                                      </p:cBhvr>
                                      <p:tavLst>
                                        <p:tav tm="0" fmla="#ppt_w*sin(2.5*pi*$)">
                                          <p:val>
                                            <p:fltVal val="0"/>
                                          </p:val>
                                        </p:tav>
                                        <p:tav tm="100000">
                                          <p:val>
                                            <p:fltVal val="1"/>
                                          </p:val>
                                        </p:tav>
                                      </p:tavLst>
                                    </p:anim>
                                    <p:anim calcmode="lin" valueType="num">
                                      <p:cBhvr>
                                        <p:cTn id="30" dur="2000" fill="hold"/>
                                        <p:tgtEl>
                                          <p:spTgt spid="389023982"/>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xit" presetSubtype="0" fill="hold" grpId="0" nodeType="clickEffect">
                                  <p:stCondLst>
                                    <p:cond delay="0"/>
                                  </p:stCondLst>
                                  <p:childTnLst>
                                    <p:animEffect transition="out" filter="fade">
                                      <p:cBhvr>
                                        <p:cTn id="34" dur="2000"/>
                                        <p:tgtEl>
                                          <p:spTgt spid="1206485882"/>
                                        </p:tgtEl>
                                      </p:cBhvr>
                                    </p:animEffect>
                                    <p:anim calcmode="lin" valueType="num">
                                      <p:cBhvr>
                                        <p:cTn id="35" dur="2000"/>
                                        <p:tgtEl>
                                          <p:spTgt spid="120648588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36" dur="2000"/>
                                        <p:tgtEl>
                                          <p:spTgt spid="1206485882"/>
                                        </p:tgtEl>
                                        <p:attrNameLst>
                                          <p:attrName>ppt_h</p:attrName>
                                        </p:attrNameLst>
                                      </p:cBhvr>
                                      <p:tavLst>
                                        <p:tav tm="0">
                                          <p:val>
                                            <p:strVal val="ppt_h"/>
                                          </p:val>
                                        </p:tav>
                                        <p:tav tm="100000">
                                          <p:val>
                                            <p:strVal val="ppt_h"/>
                                          </p:val>
                                        </p:tav>
                                      </p:tavLst>
                                    </p:anim>
                                    <p:set>
                                      <p:cBhvr>
                                        <p:cTn id="37" dur="1" fill="hold">
                                          <p:stCondLst>
                                            <p:cond delay="1999"/>
                                          </p:stCondLst>
                                        </p:cTn>
                                        <p:tgtEl>
                                          <p:spTgt spid="1206485882"/>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5" presetClass="exit" presetSubtype="0" fill="hold" grpId="0" nodeType="clickEffect">
                                  <p:stCondLst>
                                    <p:cond delay="0"/>
                                  </p:stCondLst>
                                  <p:childTnLst>
                                    <p:animEffect transition="out" filter="fade">
                                      <p:cBhvr>
                                        <p:cTn id="41" dur="2000"/>
                                        <p:tgtEl>
                                          <p:spTgt spid="339384803"/>
                                        </p:tgtEl>
                                      </p:cBhvr>
                                    </p:animEffect>
                                    <p:anim calcmode="lin" valueType="num">
                                      <p:cBhvr>
                                        <p:cTn id="42" dur="2000"/>
                                        <p:tgtEl>
                                          <p:spTgt spid="33938480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43" dur="2000"/>
                                        <p:tgtEl>
                                          <p:spTgt spid="339384803"/>
                                        </p:tgtEl>
                                        <p:attrNameLst>
                                          <p:attrName>ppt_h</p:attrName>
                                        </p:attrNameLst>
                                      </p:cBhvr>
                                      <p:tavLst>
                                        <p:tav tm="0">
                                          <p:val>
                                            <p:strVal val="ppt_h"/>
                                          </p:val>
                                        </p:tav>
                                        <p:tav tm="100000">
                                          <p:val>
                                            <p:strVal val="ppt_h"/>
                                          </p:val>
                                        </p:tav>
                                      </p:tavLst>
                                    </p:anim>
                                    <p:set>
                                      <p:cBhvr>
                                        <p:cTn id="44" dur="1" fill="hold">
                                          <p:stCondLst>
                                            <p:cond delay="1999"/>
                                          </p:stCondLst>
                                        </p:cTn>
                                        <p:tgtEl>
                                          <p:spTgt spid="3393848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64331263" name="Nadpis 1"/>
          <p:cNvSpPr>
            <a:spLocks noGrp="1"/>
          </p:cNvSpPr>
          <p:nvPr>
            <p:ph type="title"/>
          </p:nvPr>
        </p:nvSpPr>
        <p:spPr bwMode="auto">
          <a:xfrm>
            <a:off x="838197" y="-47622"/>
            <a:ext cx="10515600" cy="523873"/>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703650400" name="Table 1919190305"/>
          <p:cNvGraphicFramePr/>
          <p:nvPr/>
        </p:nvGraphicFramePr>
        <p:xfrm>
          <a:off x="130410" y="924754"/>
          <a:ext cx="11997552" cy="5881066"/>
        </p:xfrm>
        <a:graphic>
          <a:graphicData uri="http://schemas.openxmlformats.org/drawingml/2006/table">
            <a:tbl>
              <a:tblPr firstRow="1" firstCol="1" bandRow="1"/>
              <a:tblGrid>
                <a:gridCol w="392958"/>
                <a:gridCol w="1504391"/>
                <a:gridCol w="1538581"/>
                <a:gridCol w="1189163"/>
                <a:gridCol w="1015611"/>
                <a:gridCol w="1384626"/>
                <a:gridCol w="2502176"/>
                <a:gridCol w="1154849"/>
                <a:gridCol w="1302475"/>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966153909" name="Text Box 339384802"/>
          <p:cNvSpPr txBox="1"/>
          <p:nvPr/>
        </p:nvSpPr>
        <p:spPr bwMode="auto">
          <a:xfrm>
            <a:off x="8878278" y="6304159"/>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AFSPRAKEN</a:t>
            </a:r>
            <a:endParaRPr>
              <a:solidFill>
                <a:srgbClr val="FF0000"/>
              </a:solidFill>
            </a:endParaRPr>
          </a:p>
        </p:txBody>
      </p:sp>
      <p:sp>
        <p:nvSpPr>
          <p:cNvPr id="1321479642" name="Text Box 389023981"/>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835155485" name="Text Box 1113297284"/>
          <p:cNvSpPr txBox="1"/>
          <p:nvPr/>
        </p:nvSpPr>
        <p:spPr bwMode="auto">
          <a:xfrm>
            <a:off x="128808" y="6323031"/>
            <a:ext cx="321502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529316028" name="Text Box 1448176033"/>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1624387327" name="Text Box 2003659899"/>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RECHTVAARDIG</a:t>
            </a:r>
            <a:endParaRPr>
              <a:solidFill>
                <a:srgbClr val="00B050"/>
              </a:solidFill>
            </a:endParaRPr>
          </a:p>
        </p:txBody>
      </p:sp>
      <p:sp>
        <p:nvSpPr>
          <p:cNvPr id="1961301727" name="Text Box 1343324522"/>
          <p:cNvSpPr txBox="1"/>
          <p:nvPr/>
        </p:nvSpPr>
        <p:spPr bwMode="auto">
          <a:xfrm>
            <a:off x="3044454" y="2136114"/>
            <a:ext cx="321826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896523387" name="Text Box 2093062626"/>
          <p:cNvSpPr txBox="1"/>
          <p:nvPr/>
        </p:nvSpPr>
        <p:spPr bwMode="auto">
          <a:xfrm>
            <a:off x="6129189" y="6323031"/>
            <a:ext cx="321970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416854236" name="Text Box 354399096"/>
          <p:cNvSpPr txBox="1"/>
          <p:nvPr/>
        </p:nvSpPr>
        <p:spPr bwMode="auto">
          <a:xfrm>
            <a:off x="6129189"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INZICHT</a:t>
            </a:r>
            <a:endParaRPr lang="nl-NL" sz="2800" b="0" i="0" u="none" strike="noStrike" cap="none" spc="0">
              <a:solidFill>
                <a:srgbClr val="00B050"/>
              </a:solidFill>
              <a:latin typeface="Arial" panose="020B0604020202020204"/>
              <a:ea typeface="Arial" panose="020B0604020202020204"/>
              <a:cs typeface="Arial" panose="020B0604020202020204"/>
            </a:endParaRPr>
          </a:p>
        </p:txBody>
      </p:sp>
      <p:sp>
        <p:nvSpPr>
          <p:cNvPr id="1513343769" name="Text Box 995004915"/>
          <p:cNvSpPr txBox="1"/>
          <p:nvPr/>
        </p:nvSpPr>
        <p:spPr bwMode="auto">
          <a:xfrm>
            <a:off x="6107216" y="2136114"/>
            <a:ext cx="321826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627446121" name="Text Box 341551371"/>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160835064" name="Text Box 659497767"/>
          <p:cNvSpPr txBox="1"/>
          <p:nvPr/>
        </p:nvSpPr>
        <p:spPr bwMode="auto">
          <a:xfrm>
            <a:off x="68737" y="4955512"/>
            <a:ext cx="322546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638684662" name="Nadpis 1"/>
          <p:cNvSpPr>
            <a:spLocks noGrp="1"/>
          </p:cNvSpPr>
          <p:nvPr/>
        </p:nvSpPr>
        <p:spPr bwMode="auto">
          <a:xfrm>
            <a:off x="838197" y="269874"/>
            <a:ext cx="10515600"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2300" b="0" i="0" u="none" strike="noStrike" cap="none" spc="0">
                <a:solidFill>
                  <a:schemeClr val="tx1"/>
                </a:solidFill>
                <a:latin typeface="Arial Black" panose="020B0A04020102020204"/>
                <a:ea typeface="Arial Black" panose="020B0A04020102020204"/>
                <a:cs typeface="Arial Black" panose="020B0A04020102020204"/>
              </a:rPr>
              <a:t>De zoektocht naar orde en harmonie</a:t>
            </a:r>
            <a:endParaRPr lang="nl-NL" sz="2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869938135" name="Text Box 280560738"/>
          <p:cNvSpPr txBox="1"/>
          <p:nvPr/>
        </p:nvSpPr>
        <p:spPr bwMode="auto">
          <a:xfrm>
            <a:off x="8878278" y="3909087"/>
            <a:ext cx="321430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966153909"/>
                                        </p:tgtEl>
                                        <p:attrNameLst>
                                          <p:attrName>style.visibility</p:attrName>
                                        </p:attrNameLst>
                                      </p:cBhvr>
                                      <p:to>
                                        <p:strVal val="visible"/>
                                      </p:to>
                                    </p:set>
                                    <p:animEffect transition="in" filter="wipe(down)">
                                      <p:cBhvr>
                                        <p:cTn id="7" dur="580">
                                          <p:stCondLst>
                                            <p:cond delay="0"/>
                                          </p:stCondLst>
                                        </p:cTn>
                                        <p:tgtEl>
                                          <p:spTgt spid="966153909"/>
                                        </p:tgtEl>
                                      </p:cBhvr>
                                    </p:animEffect>
                                    <p:anim calcmode="lin" valueType="num">
                                      <p:cBhvr>
                                        <p:cTn id="8" dur="1822" tmFilter="0,0; 0.14,0.36; 0.43,0.73; 0.71,0.91; 1.0,1.0">
                                          <p:stCondLst>
                                            <p:cond delay="0"/>
                                          </p:stCondLst>
                                        </p:cTn>
                                        <p:tgtEl>
                                          <p:spTgt spid="96615390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6615390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6615390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6615390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66153909"/>
                                        </p:tgtEl>
                                        <p:attrNameLst>
                                          <p:attrName>ppt_y</p:attrName>
                                        </p:attrNameLst>
                                      </p:cBhvr>
                                      <p:tavLst>
                                        <p:tav tm="0" fmla="#ppt_y-sin(pi*$)/81">
                                          <p:val>
                                            <p:fltVal val="0"/>
                                          </p:val>
                                        </p:tav>
                                        <p:tav tm="100000">
                                          <p:val>
                                            <p:fltVal val="1"/>
                                          </p:val>
                                        </p:tav>
                                      </p:tavLst>
                                    </p:anim>
                                    <p:animScale>
                                      <p:cBhvr>
                                        <p:cTn id="13" dur="26">
                                          <p:stCondLst>
                                            <p:cond delay="650"/>
                                          </p:stCondLst>
                                        </p:cTn>
                                        <p:tgtEl>
                                          <p:spTgt spid="966153909"/>
                                        </p:tgtEl>
                                      </p:cBhvr>
                                      <p:to x="100000" y="60000"/>
                                    </p:animScale>
                                    <p:animScale>
                                      <p:cBhvr>
                                        <p:cTn id="14" dur="166" decel="50000">
                                          <p:stCondLst>
                                            <p:cond delay="676"/>
                                          </p:stCondLst>
                                        </p:cTn>
                                        <p:tgtEl>
                                          <p:spTgt spid="966153909"/>
                                        </p:tgtEl>
                                      </p:cBhvr>
                                      <p:to x="100000" y="100000"/>
                                    </p:animScale>
                                    <p:animScale>
                                      <p:cBhvr>
                                        <p:cTn id="15" dur="26">
                                          <p:stCondLst>
                                            <p:cond delay="1312"/>
                                          </p:stCondLst>
                                        </p:cTn>
                                        <p:tgtEl>
                                          <p:spTgt spid="966153909"/>
                                        </p:tgtEl>
                                      </p:cBhvr>
                                      <p:to x="100000" y="80000"/>
                                    </p:animScale>
                                    <p:animScale>
                                      <p:cBhvr>
                                        <p:cTn id="16" dur="166" decel="50000">
                                          <p:stCondLst>
                                            <p:cond delay="1338"/>
                                          </p:stCondLst>
                                        </p:cTn>
                                        <p:tgtEl>
                                          <p:spTgt spid="966153909"/>
                                        </p:tgtEl>
                                      </p:cBhvr>
                                      <p:to x="100000" y="100000"/>
                                    </p:animScale>
                                    <p:animScale>
                                      <p:cBhvr>
                                        <p:cTn id="17" dur="26">
                                          <p:stCondLst>
                                            <p:cond delay="1642"/>
                                          </p:stCondLst>
                                        </p:cTn>
                                        <p:tgtEl>
                                          <p:spTgt spid="966153909"/>
                                        </p:tgtEl>
                                      </p:cBhvr>
                                      <p:to x="100000" y="90000"/>
                                    </p:animScale>
                                    <p:animScale>
                                      <p:cBhvr>
                                        <p:cTn id="18" dur="166" decel="50000">
                                          <p:stCondLst>
                                            <p:cond delay="1668"/>
                                          </p:stCondLst>
                                        </p:cTn>
                                        <p:tgtEl>
                                          <p:spTgt spid="966153909"/>
                                        </p:tgtEl>
                                      </p:cBhvr>
                                      <p:to x="100000" y="100000"/>
                                    </p:animScale>
                                    <p:animScale>
                                      <p:cBhvr>
                                        <p:cTn id="19" dur="26">
                                          <p:stCondLst>
                                            <p:cond delay="1808"/>
                                          </p:stCondLst>
                                        </p:cTn>
                                        <p:tgtEl>
                                          <p:spTgt spid="966153909"/>
                                        </p:tgtEl>
                                      </p:cBhvr>
                                      <p:to x="100000" y="95000"/>
                                    </p:animScale>
                                    <p:animScale>
                                      <p:cBhvr>
                                        <p:cTn id="20" dur="166" decel="50000">
                                          <p:stCondLst>
                                            <p:cond delay="1834"/>
                                          </p:stCondLst>
                                        </p:cTn>
                                        <p:tgtEl>
                                          <p:spTgt spid="96615390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95028202" name="Nadpis 1"/>
          <p:cNvSpPr>
            <a:spLocks noGrp="1"/>
          </p:cNvSpPr>
          <p:nvPr>
            <p:ph type="title"/>
          </p:nvPr>
        </p:nvSpPr>
        <p:spPr bwMode="auto">
          <a:xfrm>
            <a:off x="838197" y="365124"/>
            <a:ext cx="10515600" cy="1325561"/>
          </a:xfrm>
        </p:spPr>
        <p:txBody>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Concepten ... demonology</a:t>
            </a:r>
            <a:endParaRPr sz="3300"/>
          </a:p>
          <a:p>
            <a:pPr>
              <a:defRPr/>
            </a:pPr>
          </a:p>
        </p:txBody>
      </p:sp>
      <p:sp>
        <p:nvSpPr>
          <p:cNvPr id="221937132" name="Content Placeholder 2"/>
          <p:cNvSpPr>
            <a:spLocks noGrp="1"/>
          </p:cNvSpPr>
          <p:nvPr/>
        </p:nvSpPr>
        <p:spPr bwMode="auto">
          <a:xfrm>
            <a:off x="838197" y="1493790"/>
            <a:ext cx="10515600" cy="799607"/>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FF0000"/>
                </a:solidFill>
                <a:latin typeface="Arial Black" panose="020B0A04020102020204"/>
                <a:ea typeface="Arial Black" panose="020B0A04020102020204"/>
                <a:cs typeface="Arial Black" panose="020B0A04020102020204"/>
              </a:rPr>
              <a:t>Gij zult enkel de perceptie, het verhaal, voor waar aan zien. (Solipsisme) (1e erfzonde)</a:t>
            </a:r>
            <a:endParaRPr sz="2100" b="0" i="0" u="none" strike="noStrike" cap="none" spc="0">
              <a:solidFill>
                <a:srgbClr val="FF0000"/>
              </a:solidFill>
              <a:latin typeface="Arial Black" panose="020B0A04020102020204"/>
              <a:cs typeface="Arial Black" panose="020B0A04020102020204"/>
            </a:endParaRPr>
          </a:p>
          <a:p>
            <a:pPr algn="l">
              <a:defRPr/>
            </a:pPr>
            <a:endParaRPr sz="2100" b="0" i="0" u="none" strike="noStrike" cap="none" spc="0">
              <a:solidFill>
                <a:srgbClr val="FF0000"/>
              </a:solidFill>
              <a:latin typeface="Arial Black" panose="020B0A04020102020204"/>
              <a:cs typeface="Arial Black" panose="020B0A04020102020204"/>
            </a:endParaRPr>
          </a:p>
        </p:txBody>
      </p:sp>
      <p:sp>
        <p:nvSpPr>
          <p:cNvPr id="581173294" name="Номер слайда 5"/>
          <p:cNvSpPr>
            <a:spLocks noGrp="1"/>
          </p:cNvSpPr>
          <p:nvPr>
            <p:ph type="sldNum" sz="quarter" idx="12"/>
          </p:nvPr>
        </p:nvSpPr>
        <p:spPr bwMode="auto">
          <a:xfrm>
            <a:off x="8610598" y="6356349"/>
            <a:ext cx="2743200" cy="365124"/>
          </a:xfrm>
        </p:spPr>
        <p:txBody>
          <a:bodyPr/>
          <a:lstStyle/>
          <a:p>
            <a:pPr>
              <a:defRPr/>
            </a:pPr>
            <a:fld id="{34303BB7-1FFA-74AB-6676-65D7E772CB0F}" type="slidenum">
              <a:rPr/>
            </a:fld>
            <a:endParaRPr/>
          </a:p>
        </p:txBody>
      </p:sp>
      <p:sp>
        <p:nvSpPr>
          <p:cNvPr id="1706141170" name="Content Placeholder 2"/>
          <p:cNvSpPr>
            <a:spLocks noGrp="1"/>
          </p:cNvSpPr>
          <p:nvPr/>
        </p:nvSpPr>
        <p:spPr bwMode="auto">
          <a:xfrm>
            <a:off x="838197" y="2380479"/>
            <a:ext cx="10515600" cy="134629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FF0000"/>
                </a:solidFill>
                <a:latin typeface="Arial Black" panose="020B0A04020102020204"/>
                <a:ea typeface="Arial Black" panose="020B0A04020102020204"/>
                <a:cs typeface="Arial Black" panose="020B0A04020102020204"/>
              </a:rPr>
              <a:t>Gij zult u </a:t>
            </a:r>
            <a:r>
              <a:rPr lang="nl-NL" sz="2100" b="0" i="0" u="none" strike="noStrike" cap="none" spc="0">
                <a:solidFill>
                  <a:srgbClr val="FF0000"/>
                </a:solidFill>
                <a:latin typeface="Arial Black" panose="020B0A04020102020204"/>
                <a:ea typeface="Arial Black" panose="020B0A04020102020204"/>
                <a:cs typeface="Arial Black" panose="020B0A04020102020204"/>
              </a:rPr>
              <a:t>mentale beelden vormen van elke gelijkenis en al wat is ...</a:t>
            </a:r>
            <a:r>
              <a:rPr lang="nl-NL" sz="2100" b="0" i="0" u="none" strike="noStrike" cap="none" spc="0">
                <a:solidFill>
                  <a:srgbClr val="FF0000"/>
                </a:solidFill>
                <a:latin typeface="Arial Black" panose="020B0A04020102020204"/>
                <a:ea typeface="Arial Black" panose="020B0A04020102020204"/>
                <a:cs typeface="Arial Black" panose="020B0A04020102020204"/>
              </a:rPr>
              <a:t>. </a:t>
            </a:r>
            <a:r>
              <a:rPr lang="nl-NL" sz="2100" b="0" i="0" u="none" strike="noStrike" cap="none" spc="0">
                <a:solidFill>
                  <a:srgbClr val="FF0000"/>
                </a:solidFill>
                <a:latin typeface="Arial Black" panose="020B0A04020102020204"/>
                <a:ea typeface="Arial Black" panose="020B0A04020102020204"/>
                <a:cs typeface="Arial Black" panose="020B0A04020102020204"/>
              </a:rPr>
              <a:t>(2e erfzonde)</a:t>
            </a:r>
            <a:endParaRPr sz="2100">
              <a:solidFill>
                <a:srgbClr val="FF0000"/>
              </a:solidFill>
              <a:latin typeface="Arial Black" panose="020B0A04020102020204"/>
              <a:cs typeface="Arial Black" panose="020B0A04020102020204"/>
            </a:endParaRPr>
          </a:p>
          <a:p>
            <a:pPr algn="l">
              <a:defRPr/>
            </a:pPr>
            <a:endParaRPr sz="2100" b="0" i="0" u="none" strike="noStrike" cap="none" spc="0">
              <a:solidFill>
                <a:srgbClr val="FF0000"/>
              </a:solidFill>
              <a:latin typeface="Arial Black" panose="020B0A04020102020204"/>
              <a:cs typeface="Arial Black" panose="020B0A04020102020204"/>
            </a:endParaRPr>
          </a:p>
        </p:txBody>
      </p:sp>
      <p:sp>
        <p:nvSpPr>
          <p:cNvPr id="1078357376" name="Content Placeholder 2"/>
          <p:cNvSpPr>
            <a:spLocks noGrp="1"/>
          </p:cNvSpPr>
          <p:nvPr/>
        </p:nvSpPr>
        <p:spPr bwMode="auto">
          <a:xfrm>
            <a:off x="774699" y="3053624"/>
            <a:ext cx="11151574" cy="16358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endParaRPr sz="2100" b="0" i="0" u="none" strike="noStrike" cap="none" spc="0">
              <a:solidFill>
                <a:srgbClr val="FF0000"/>
              </a:solidFill>
              <a:latin typeface="Arial Black" panose="020B0A04020102020204"/>
              <a:cs typeface="Arial Black" panose="020B0A04020102020204"/>
            </a:endParaRPr>
          </a:p>
          <a:p>
            <a:pPr algn="l">
              <a:defRPr/>
            </a:pPr>
            <a:r>
              <a:rPr lang="nl-NL" sz="2100" b="0" i="0" u="none" strike="noStrike" cap="none" spc="0">
                <a:solidFill>
                  <a:srgbClr val="FF0000"/>
                </a:solidFill>
                <a:latin typeface="Arial Black" panose="020B0A04020102020204"/>
                <a:ea typeface="Arial Black" panose="020B0A04020102020204"/>
                <a:cs typeface="Arial Black" panose="020B0A04020102020204"/>
              </a:rPr>
              <a:t>Gij zult u voor die conceptuele ‘parasiterende’ constructies buigen en dienen </a:t>
            </a:r>
            <a:r>
              <a:rPr lang="nl-NL" sz="2100" b="0" i="0" u="none" strike="noStrike" cap="none" spc="0">
                <a:solidFill>
                  <a:srgbClr val="FF0000"/>
                </a:solidFill>
                <a:latin typeface="Arial Black" panose="020B0A04020102020204"/>
                <a:ea typeface="Arial Black" panose="020B0A04020102020204"/>
                <a:cs typeface="Arial Black" panose="020B0A04020102020204"/>
              </a:rPr>
              <a:t>(3e erfzonde)</a:t>
            </a:r>
            <a:endParaRPr sz="2100" b="0" i="0" u="none" strike="noStrike" cap="none" spc="0">
              <a:solidFill>
                <a:srgbClr val="FF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1937132"/>
                                        </p:tgtEl>
                                        <p:attrNameLst>
                                          <p:attrName>style.visibility</p:attrName>
                                        </p:attrNameLst>
                                      </p:cBhvr>
                                      <p:to>
                                        <p:strVal val="visible"/>
                                      </p:to>
                                    </p:set>
                                    <p:anim calcmode="lin" valueType="num">
                                      <p:cBhvr additive="base">
                                        <p:cTn id="7" dur="500" fill="hold"/>
                                        <p:tgtEl>
                                          <p:spTgt spid="221937132"/>
                                        </p:tgtEl>
                                        <p:attrNameLst>
                                          <p:attrName>ppt_x</p:attrName>
                                        </p:attrNameLst>
                                      </p:cBhvr>
                                      <p:tavLst>
                                        <p:tav tm="0">
                                          <p:val>
                                            <p:strVal val="#ppt_x"/>
                                          </p:val>
                                        </p:tav>
                                        <p:tav tm="100000">
                                          <p:val>
                                            <p:strVal val="#ppt_x"/>
                                          </p:val>
                                        </p:tav>
                                      </p:tavLst>
                                    </p:anim>
                                    <p:anim calcmode="lin" valueType="num">
                                      <p:cBhvr additive="base">
                                        <p:cTn id="8" dur="500" fill="hold"/>
                                        <p:tgtEl>
                                          <p:spTgt spid="22193713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06141170"/>
                                        </p:tgtEl>
                                        <p:attrNameLst>
                                          <p:attrName>style.visibility</p:attrName>
                                        </p:attrNameLst>
                                      </p:cBhvr>
                                      <p:to>
                                        <p:strVal val="visible"/>
                                      </p:to>
                                    </p:set>
                                    <p:anim calcmode="lin" valueType="num">
                                      <p:cBhvr additive="base">
                                        <p:cTn id="13" dur="500" fill="hold"/>
                                        <p:tgtEl>
                                          <p:spTgt spid="1706141170"/>
                                        </p:tgtEl>
                                        <p:attrNameLst>
                                          <p:attrName>ppt_x</p:attrName>
                                        </p:attrNameLst>
                                      </p:cBhvr>
                                      <p:tavLst>
                                        <p:tav tm="0">
                                          <p:val>
                                            <p:strVal val="#ppt_x"/>
                                          </p:val>
                                        </p:tav>
                                        <p:tav tm="100000">
                                          <p:val>
                                            <p:strVal val="#ppt_x"/>
                                          </p:val>
                                        </p:tav>
                                      </p:tavLst>
                                    </p:anim>
                                    <p:anim calcmode="lin" valueType="num">
                                      <p:cBhvr additive="base">
                                        <p:cTn id="14" dur="500" fill="hold"/>
                                        <p:tgtEl>
                                          <p:spTgt spid="170614117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78357376"/>
                                        </p:tgtEl>
                                        <p:attrNameLst>
                                          <p:attrName>style.visibility</p:attrName>
                                        </p:attrNameLst>
                                      </p:cBhvr>
                                      <p:to>
                                        <p:strVal val="visible"/>
                                      </p:to>
                                    </p:set>
                                    <p:anim calcmode="lin" valueType="num">
                                      <p:cBhvr additive="base">
                                        <p:cTn id="19" dur="500" fill="hold"/>
                                        <p:tgtEl>
                                          <p:spTgt spid="1078357376"/>
                                        </p:tgtEl>
                                        <p:attrNameLst>
                                          <p:attrName>ppt_x</p:attrName>
                                        </p:attrNameLst>
                                      </p:cBhvr>
                                      <p:tavLst>
                                        <p:tav tm="0">
                                          <p:val>
                                            <p:strVal val="#ppt_x"/>
                                          </p:val>
                                        </p:tav>
                                        <p:tav tm="100000">
                                          <p:val>
                                            <p:strVal val="#ppt_x"/>
                                          </p:val>
                                        </p:tav>
                                      </p:tavLst>
                                    </p:anim>
                                    <p:anim calcmode="lin" valueType="num">
                                      <p:cBhvr additive="base">
                                        <p:cTn id="20" dur="500" fill="hold"/>
                                        <p:tgtEl>
                                          <p:spTgt spid="10783573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23306668"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227060736" name="Table 1227060735"/>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miter/>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780870276" name="Text Box 780870275"/>
          <p:cNvSpPr txBox="1"/>
          <p:nvPr/>
        </p:nvSpPr>
        <p:spPr bwMode="auto">
          <a:xfrm>
            <a:off x="8878278" y="6304159"/>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AFSPRAKEN</a:t>
            </a:r>
            <a:endParaRPr>
              <a:solidFill>
                <a:srgbClr val="FF0000"/>
              </a:solidFill>
            </a:endParaRPr>
          </a:p>
        </p:txBody>
      </p:sp>
      <p:sp>
        <p:nvSpPr>
          <p:cNvPr id="782134479" name="Text Box 782134478"/>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2092846710" name="Text Box 2092846709"/>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78149048" name="Text Box 178149047"/>
          <p:cNvSpPr txBox="1"/>
          <p:nvPr/>
        </p:nvSpPr>
        <p:spPr bwMode="auto">
          <a:xfrm>
            <a:off x="128809" y="3927960"/>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40894536" name="Text Box 40894535"/>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970512889" name="Text Box 970512888"/>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1023276452" name="Text Box 1023276451"/>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837019770" name="Text Box 837019769"/>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720107251" name="Text Box 1720107250"/>
          <p:cNvSpPr txBox="1"/>
          <p:nvPr/>
        </p:nvSpPr>
        <p:spPr bwMode="auto">
          <a:xfrm>
            <a:off x="6129189" y="3927960"/>
            <a:ext cx="3227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INZICHT</a:t>
            </a:r>
            <a:endParaRPr>
              <a:solidFill>
                <a:srgbClr val="00B050"/>
              </a:solidFill>
            </a:endParaRPr>
          </a:p>
        </p:txBody>
      </p:sp>
      <p:sp>
        <p:nvSpPr>
          <p:cNvPr id="2076005696" name="Text Box 2076005695"/>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1584175919" name="Text Box 1584175918"/>
          <p:cNvSpPr txBox="1"/>
          <p:nvPr/>
        </p:nvSpPr>
        <p:spPr bwMode="auto">
          <a:xfrm>
            <a:off x="138333" y="5556733"/>
            <a:ext cx="32189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GELD</a:t>
            </a:r>
            <a:endParaRPr>
              <a:solidFill>
                <a:srgbClr val="FF0000"/>
              </a:solidFill>
            </a:endParaRPr>
          </a:p>
        </p:txBody>
      </p:sp>
      <p:sp>
        <p:nvSpPr>
          <p:cNvPr id="184500850" name="Text Box 184500849"/>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019763838"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zoektocht naar ons menselijk kapitaal</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835014387" name="Text Box 835014386"/>
          <p:cNvSpPr txBox="1"/>
          <p:nvPr/>
        </p:nvSpPr>
        <p:spPr bwMode="auto">
          <a:xfrm>
            <a:off x="8878279" y="3909088"/>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78149048"/>
                                        </p:tgtEl>
                                        <p:attrNameLst>
                                          <p:attrName>style.visibility</p:attrName>
                                        </p:attrNameLst>
                                      </p:cBhvr>
                                      <p:to>
                                        <p:strVal val="visible"/>
                                      </p:to>
                                    </p:set>
                                    <p:animEffect transition="in" filter="fade">
                                      <p:cBhvr>
                                        <p:cTn id="7" dur="2000"/>
                                        <p:tgtEl>
                                          <p:spTgt spid="178149048"/>
                                        </p:tgtEl>
                                      </p:cBhvr>
                                    </p:animEffect>
                                    <p:anim calcmode="lin" valueType="num">
                                      <p:cBhvr>
                                        <p:cTn id="8" dur="2000" fill="hold"/>
                                        <p:tgtEl>
                                          <p:spTgt spid="178149048"/>
                                        </p:tgtEl>
                                        <p:attrNameLst>
                                          <p:attrName>ppt_w</p:attrName>
                                        </p:attrNameLst>
                                      </p:cBhvr>
                                      <p:tavLst>
                                        <p:tav tm="0" fmla="#ppt_w*sin(2.5*pi*$)">
                                          <p:val>
                                            <p:fltVal val="0"/>
                                          </p:val>
                                        </p:tav>
                                        <p:tav tm="100000">
                                          <p:val>
                                            <p:fltVal val="1"/>
                                          </p:val>
                                        </p:tav>
                                      </p:tavLst>
                                    </p:anim>
                                    <p:anim calcmode="lin" valueType="num">
                                      <p:cBhvr>
                                        <p:cTn id="9" dur="2000" fill="hold"/>
                                        <p:tgtEl>
                                          <p:spTgt spid="178149048"/>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1584175919"/>
                                        </p:tgtEl>
                                      </p:cBhvr>
                                    </p:animEffect>
                                    <p:anim calcmode="lin" valueType="num">
                                      <p:cBhvr>
                                        <p:cTn id="14" dur="2000"/>
                                        <p:tgtEl>
                                          <p:spTgt spid="158417591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1584175919"/>
                                        </p:tgtEl>
                                        <p:attrNameLst>
                                          <p:attrName>ppt_h</p:attrName>
                                        </p:attrNameLst>
                                      </p:cBhvr>
                                      <p:tavLst>
                                        <p:tav tm="0">
                                          <p:val>
                                            <p:strVal val="ppt_h"/>
                                          </p:val>
                                        </p:tav>
                                        <p:tav tm="100000">
                                          <p:val>
                                            <p:strVal val="ppt_h"/>
                                          </p:val>
                                        </p:tav>
                                      </p:tavLst>
                                    </p:anim>
                                    <p:set>
                                      <p:cBhvr>
                                        <p:cTn id="16" dur="1" fill="hold">
                                          <p:stCondLst>
                                            <p:cond delay="1999"/>
                                          </p:stCondLst>
                                        </p:cTn>
                                        <p:tgtEl>
                                          <p:spTgt spid="15841759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02959014"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herstel van de orde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422414835" name="Table 1422414834"/>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350264952" name="Text Box 1350264951"/>
          <p:cNvSpPr txBox="1"/>
          <p:nvPr/>
        </p:nvSpPr>
        <p:spPr bwMode="auto">
          <a:xfrm>
            <a:off x="8878278" y="6304159"/>
            <a:ext cx="32143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AFSPRAKEN</a:t>
            </a:r>
            <a:endParaRPr>
              <a:solidFill>
                <a:srgbClr val="FF0000"/>
              </a:solidFill>
            </a:endParaRPr>
          </a:p>
        </p:txBody>
      </p:sp>
      <p:sp>
        <p:nvSpPr>
          <p:cNvPr id="1959922944" name="Text Box 1959922943"/>
          <p:cNvSpPr txBox="1"/>
          <p:nvPr/>
        </p:nvSpPr>
        <p:spPr bwMode="auto">
          <a:xfrm>
            <a:off x="8878279" y="3909088"/>
            <a:ext cx="32139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
        <p:nvSpPr>
          <p:cNvPr id="932365761" name="Text Box 932365760"/>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432888485" name="Text Box 432888484"/>
          <p:cNvSpPr txBox="1"/>
          <p:nvPr/>
        </p:nvSpPr>
        <p:spPr bwMode="auto">
          <a:xfrm>
            <a:off x="128808" y="6323031"/>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854330465" name="Text Box 854330464"/>
          <p:cNvSpPr txBox="1"/>
          <p:nvPr/>
        </p:nvSpPr>
        <p:spPr bwMode="auto">
          <a:xfrm>
            <a:off x="128809" y="3927960"/>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2107130256" name="Text Box 2107130255"/>
          <p:cNvSpPr txBox="1"/>
          <p:nvPr/>
        </p:nvSpPr>
        <p:spPr bwMode="auto">
          <a:xfrm>
            <a:off x="106839" y="2136114"/>
            <a:ext cx="3233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1352563058" name="Text Box 1352563057"/>
          <p:cNvSpPr txBox="1"/>
          <p:nvPr/>
        </p:nvSpPr>
        <p:spPr bwMode="auto">
          <a:xfrm>
            <a:off x="3066426" y="6323031"/>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WAANZIN</a:t>
            </a:r>
            <a:endParaRPr>
              <a:solidFill>
                <a:srgbClr val="FF0000"/>
              </a:solidFill>
            </a:endParaRPr>
          </a:p>
        </p:txBody>
      </p:sp>
      <p:sp>
        <p:nvSpPr>
          <p:cNvPr id="426575445" name="Text Box 426575444"/>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1027792915" name="Text Box 1027792914"/>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1790953898" name="Text Box 1790953897"/>
          <p:cNvSpPr txBox="1"/>
          <p:nvPr/>
        </p:nvSpPr>
        <p:spPr bwMode="auto">
          <a:xfrm>
            <a:off x="6129189" y="6323032"/>
            <a:ext cx="321970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MACHT</a:t>
            </a:r>
            <a:endParaRPr>
              <a:solidFill>
                <a:srgbClr val="FF0000"/>
              </a:solidFill>
            </a:endParaRPr>
          </a:p>
        </p:txBody>
      </p:sp>
      <p:sp>
        <p:nvSpPr>
          <p:cNvPr id="1608073269" name="Text Box 1608073268"/>
          <p:cNvSpPr txBox="1"/>
          <p:nvPr/>
        </p:nvSpPr>
        <p:spPr bwMode="auto">
          <a:xfrm>
            <a:off x="6129189" y="3927960"/>
            <a:ext cx="322510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INZICHT</a:t>
            </a:r>
            <a:endParaRPr>
              <a:solidFill>
                <a:srgbClr val="00B050"/>
              </a:solidFill>
            </a:endParaRPr>
          </a:p>
        </p:txBody>
      </p:sp>
      <p:sp>
        <p:nvSpPr>
          <p:cNvPr id="443989904" name="Text Box 443989903"/>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12042719" name="Text Box 12042718"/>
          <p:cNvSpPr txBox="1"/>
          <p:nvPr/>
        </p:nvSpPr>
        <p:spPr bwMode="auto">
          <a:xfrm>
            <a:off x="68738" y="4955513"/>
            <a:ext cx="32254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ENERGIE</a:t>
            </a:r>
            <a:endParaRPr>
              <a:solidFill>
                <a:srgbClr val="FF0000"/>
              </a:solidFill>
            </a:endParaRPr>
          </a:p>
        </p:txBody>
      </p:sp>
      <p:sp>
        <p:nvSpPr>
          <p:cNvPr id="1935378339"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zoektocht naar onze menselijke bron, de essentie</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107130256"/>
                                        </p:tgtEl>
                                        <p:attrNameLst>
                                          <p:attrName>style.visibility</p:attrName>
                                        </p:attrNameLst>
                                      </p:cBhvr>
                                      <p:to>
                                        <p:strVal val="visible"/>
                                      </p:to>
                                    </p:set>
                                    <p:animEffect transition="in" filter="fade">
                                      <p:cBhvr>
                                        <p:cTn id="7" dur="2000"/>
                                        <p:tgtEl>
                                          <p:spTgt spid="2107130256"/>
                                        </p:tgtEl>
                                      </p:cBhvr>
                                    </p:animEffect>
                                    <p:anim calcmode="lin" valueType="num">
                                      <p:cBhvr>
                                        <p:cTn id="8" dur="2000" fill="hold"/>
                                        <p:tgtEl>
                                          <p:spTgt spid="2107130256"/>
                                        </p:tgtEl>
                                        <p:attrNameLst>
                                          <p:attrName>ppt_w</p:attrName>
                                        </p:attrNameLst>
                                      </p:cBhvr>
                                      <p:tavLst>
                                        <p:tav tm="0" fmla="#ppt_w*sin(2.5*pi*$)">
                                          <p:val>
                                            <p:fltVal val="0"/>
                                          </p:val>
                                        </p:tav>
                                        <p:tav tm="100000">
                                          <p:val>
                                            <p:fltVal val="1"/>
                                          </p:val>
                                        </p:tav>
                                      </p:tavLst>
                                    </p:anim>
                                    <p:anim calcmode="lin" valueType="num">
                                      <p:cBhvr>
                                        <p:cTn id="9" dur="2000" fill="hold"/>
                                        <p:tgtEl>
                                          <p:spTgt spid="210713025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xit" presetSubtype="0" fill="hold" grpId="0" nodeType="clickEffect">
                                  <p:stCondLst>
                                    <p:cond delay="0"/>
                                  </p:stCondLst>
                                  <p:childTnLst>
                                    <p:anim calcmode="lin" valueType="num">
                                      <p:cBhvr>
                                        <p:cTn id="13" dur="1000"/>
                                        <p:tgtEl>
                                          <p:spTgt spid="12042719"/>
                                        </p:tgtEl>
                                        <p:attrNameLst>
                                          <p:attrName>ppt_w</p:attrName>
                                        </p:attrNameLst>
                                      </p:cBhvr>
                                      <p:tavLst>
                                        <p:tav tm="0">
                                          <p:val>
                                            <p:strVal val="ppt_w"/>
                                          </p:val>
                                        </p:tav>
                                        <p:tav tm="100000">
                                          <p:val>
                                            <p:fltVal val="0"/>
                                          </p:val>
                                        </p:tav>
                                      </p:tavLst>
                                    </p:anim>
                                    <p:anim calcmode="lin" valueType="num">
                                      <p:cBhvr>
                                        <p:cTn id="14" dur="1000"/>
                                        <p:tgtEl>
                                          <p:spTgt spid="12042719"/>
                                        </p:tgtEl>
                                        <p:attrNameLst>
                                          <p:attrName>ppt_h</p:attrName>
                                        </p:attrNameLst>
                                      </p:cBhvr>
                                      <p:tavLst>
                                        <p:tav tm="0">
                                          <p:val>
                                            <p:strVal val="ppt_h"/>
                                          </p:val>
                                        </p:tav>
                                        <p:tav tm="100000">
                                          <p:val>
                                            <p:fltVal val="0"/>
                                          </p:val>
                                        </p:tav>
                                      </p:tavLst>
                                    </p:anim>
                                    <p:anim calcmode="lin" valueType="num">
                                      <p:cBhvr>
                                        <p:cTn id="15" dur="1000"/>
                                        <p:tgtEl>
                                          <p:spTgt spid="12042719"/>
                                        </p:tgtEl>
                                        <p:attrNameLst>
                                          <p:attrName>style.rotation</p:attrName>
                                        </p:attrNameLst>
                                      </p:cBhvr>
                                      <p:tavLst>
                                        <p:tav tm="0">
                                          <p:val>
                                            <p:fltVal val="0"/>
                                          </p:val>
                                        </p:tav>
                                        <p:tav tm="100000">
                                          <p:val>
                                            <p:fltVal val="90"/>
                                          </p:val>
                                        </p:tav>
                                      </p:tavLst>
                                    </p:anim>
                                    <p:animEffect transition="out" filter="fade">
                                      <p:cBhvr>
                                        <p:cTn id="16" dur="1000"/>
                                        <p:tgtEl>
                                          <p:spTgt spid="12042719"/>
                                        </p:tgtEl>
                                      </p:cBhvr>
                                    </p:animEffect>
                                    <p:set>
                                      <p:cBhvr>
                                        <p:cTn id="17" dur="1" fill="hold">
                                          <p:stCondLst>
                                            <p:cond delay="999"/>
                                          </p:stCondLst>
                                        </p:cTn>
                                        <p:tgtEl>
                                          <p:spTgt spid="120427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88661127" name="Nadpis 1"/>
          <p:cNvSpPr>
            <a:spLocks noGrp="1"/>
          </p:cNvSpPr>
          <p:nvPr>
            <p:ph type="title"/>
          </p:nvPr>
        </p:nvSpPr>
        <p:spPr bwMode="auto">
          <a:xfrm>
            <a:off x="838198" y="-47623"/>
            <a:ext cx="10515600" cy="523874"/>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orde is hersteld...</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6854368" name="Table 16854367"/>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a:highlight>
                          <a:srgbClr val="00FFFF"/>
                        </a:highlight>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800872549" name="Text Box 800872548"/>
          <p:cNvSpPr txBox="1"/>
          <p:nvPr/>
        </p:nvSpPr>
        <p:spPr bwMode="auto">
          <a:xfrm>
            <a:off x="8878279" y="3909088"/>
            <a:ext cx="321394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ORDE</a:t>
            </a:r>
            <a:endParaRPr>
              <a:solidFill>
                <a:srgbClr val="00B050"/>
              </a:solidFill>
            </a:endParaRPr>
          </a:p>
        </p:txBody>
      </p:sp>
      <p:sp>
        <p:nvSpPr>
          <p:cNvPr id="526465817" name="Text Box 526465816"/>
          <p:cNvSpPr txBox="1"/>
          <p:nvPr/>
        </p:nvSpPr>
        <p:spPr bwMode="auto">
          <a:xfrm>
            <a:off x="8856307" y="2117241"/>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HARMONIE</a:t>
            </a:r>
            <a:endParaRPr>
              <a:solidFill>
                <a:srgbClr val="0070C0"/>
              </a:solidFill>
            </a:endParaRPr>
          </a:p>
        </p:txBody>
      </p:sp>
      <p:sp>
        <p:nvSpPr>
          <p:cNvPr id="317788052" name="Text Box 317788051"/>
          <p:cNvSpPr txBox="1"/>
          <p:nvPr/>
        </p:nvSpPr>
        <p:spPr bwMode="auto">
          <a:xfrm>
            <a:off x="128809" y="5084782"/>
            <a:ext cx="321718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chemeClr val="tx1"/>
                </a:solidFill>
              </a:rPr>
              <a:t>ENERGIE</a:t>
            </a:r>
            <a:endParaRPr>
              <a:solidFill>
                <a:schemeClr val="tx1"/>
              </a:solidFill>
            </a:endParaRPr>
          </a:p>
        </p:txBody>
      </p:sp>
      <p:sp>
        <p:nvSpPr>
          <p:cNvPr id="917823128" name="Text Box 917823127"/>
          <p:cNvSpPr txBox="1"/>
          <p:nvPr/>
        </p:nvSpPr>
        <p:spPr bwMode="auto">
          <a:xfrm>
            <a:off x="128809" y="3927960"/>
            <a:ext cx="32168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1816767797" name="Text Box 1816767796"/>
          <p:cNvSpPr txBox="1"/>
          <p:nvPr/>
        </p:nvSpPr>
        <p:spPr bwMode="auto">
          <a:xfrm>
            <a:off x="106839" y="2136114"/>
            <a:ext cx="3233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153774594" name="Text Box 153774593"/>
          <p:cNvSpPr txBox="1"/>
          <p:nvPr/>
        </p:nvSpPr>
        <p:spPr bwMode="auto">
          <a:xfrm>
            <a:off x="3066426" y="5084782"/>
            <a:ext cx="321682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chemeClr val="tx1"/>
                </a:solidFill>
              </a:rPr>
              <a:t>REDELIJK</a:t>
            </a:r>
            <a:endParaRPr>
              <a:solidFill>
                <a:schemeClr val="tx1"/>
              </a:solidFill>
            </a:endParaRPr>
          </a:p>
        </p:txBody>
      </p:sp>
      <p:sp>
        <p:nvSpPr>
          <p:cNvPr id="1831839999" name="Text Box 1831839998"/>
          <p:cNvSpPr txBox="1"/>
          <p:nvPr/>
        </p:nvSpPr>
        <p:spPr bwMode="auto">
          <a:xfrm>
            <a:off x="3066426" y="3927960"/>
            <a:ext cx="32290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mn-lt"/>
                <a:ea typeface="+mn-ea"/>
                <a:cs typeface="+mn-cs"/>
              </a:rPr>
              <a:t>RECHTVAARDIG</a:t>
            </a:r>
            <a:endParaRPr>
              <a:solidFill>
                <a:srgbClr val="00B050"/>
              </a:solidFill>
            </a:endParaRPr>
          </a:p>
        </p:txBody>
      </p:sp>
      <p:sp>
        <p:nvSpPr>
          <p:cNvPr id="846202367" name="Text Box 846202366"/>
          <p:cNvSpPr txBox="1"/>
          <p:nvPr/>
        </p:nvSpPr>
        <p:spPr bwMode="auto">
          <a:xfrm>
            <a:off x="3044455"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REDELIJK</a:t>
            </a:r>
            <a:endParaRPr>
              <a:solidFill>
                <a:srgbClr val="0070C0"/>
              </a:solidFill>
            </a:endParaRPr>
          </a:p>
        </p:txBody>
      </p:sp>
      <p:sp>
        <p:nvSpPr>
          <p:cNvPr id="856461693" name="Text Box 856461692"/>
          <p:cNvSpPr txBox="1"/>
          <p:nvPr/>
        </p:nvSpPr>
        <p:spPr bwMode="auto">
          <a:xfrm>
            <a:off x="6129189" y="5084782"/>
            <a:ext cx="3221146"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chemeClr val="tx1"/>
                </a:solidFill>
              </a:rPr>
              <a:t>KRACHT</a:t>
            </a:r>
            <a:endParaRPr>
              <a:solidFill>
                <a:schemeClr val="tx1"/>
              </a:solidFill>
            </a:endParaRPr>
          </a:p>
        </p:txBody>
      </p:sp>
      <p:sp>
        <p:nvSpPr>
          <p:cNvPr id="1505680542" name="Text Box 1505680541"/>
          <p:cNvSpPr txBox="1"/>
          <p:nvPr/>
        </p:nvSpPr>
        <p:spPr bwMode="auto">
          <a:xfrm>
            <a:off x="6129189" y="3927960"/>
            <a:ext cx="32294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lang="nl-NL" sz="2800" b="0" i="0" u="none" strike="noStrike" cap="none" spc="0">
                <a:solidFill>
                  <a:srgbClr val="00B050"/>
                </a:solidFill>
                <a:latin typeface="Arial" panose="020B0604020202020204"/>
                <a:ea typeface="Arial" panose="020B0604020202020204"/>
                <a:cs typeface="Arial" panose="020B0604020202020204"/>
              </a:rPr>
              <a:t>INZICHT</a:t>
            </a:r>
            <a:endParaRPr>
              <a:solidFill>
                <a:srgbClr val="00B050"/>
              </a:solidFill>
            </a:endParaRPr>
          </a:p>
        </p:txBody>
      </p:sp>
      <p:sp>
        <p:nvSpPr>
          <p:cNvPr id="1785966467" name="Text Box 1785966466"/>
          <p:cNvSpPr txBox="1"/>
          <p:nvPr/>
        </p:nvSpPr>
        <p:spPr bwMode="auto">
          <a:xfrm>
            <a:off x="6107217" y="2136114"/>
            <a:ext cx="321826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INFORMATIE</a:t>
            </a:r>
            <a:endParaRPr>
              <a:solidFill>
                <a:srgbClr val="0070C0"/>
              </a:solidFill>
            </a:endParaRPr>
          </a:p>
        </p:txBody>
      </p:sp>
      <p:sp>
        <p:nvSpPr>
          <p:cNvPr id="321050875" name="Nadpis 1"/>
          <p:cNvSpPr>
            <a:spLocks noGrp="1"/>
          </p:cNvSpPr>
          <p:nvPr/>
        </p:nvSpPr>
        <p:spPr bwMode="auto">
          <a:xfrm>
            <a:off x="838198" y="269874"/>
            <a:ext cx="10515600" cy="680085"/>
          </a:xfrm>
        </p:spPr>
        <p:txBody>
          <a:bodyPr vertOverflow="overflow" horzOverflow="overflow" vert="horz" wrap="square" lIns="91440" tIns="45720" rIns="91440" bIns="45720" numCol="1" spcCol="0" rtlCol="0" fromWordArt="0" anchor="ctr" anchorCtr="0" forceAA="0" upright="0" compatLnSpc="0">
            <a:normAutofit fontScale="7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concepten/systemen zijn dien-baar aan de mensheid</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41809703" name="Text Box 141809702"/>
          <p:cNvSpPr txBox="1"/>
          <p:nvPr/>
        </p:nvSpPr>
        <p:spPr bwMode="auto">
          <a:xfrm>
            <a:off x="8878278" y="5079516"/>
            <a:ext cx="32150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chemeClr val="tx1"/>
                </a:solidFill>
              </a:rPr>
              <a:t>AFSPRAKEN</a:t>
            </a:r>
            <a:endParaRPr>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17788052"/>
                                        </p:tgtEl>
                                        <p:attrNameLst>
                                          <p:attrName>style.visibility</p:attrName>
                                        </p:attrNameLst>
                                      </p:cBhvr>
                                      <p:to>
                                        <p:strVal val="visible"/>
                                      </p:to>
                                    </p:set>
                                    <p:animEffect transition="in" filter="fade">
                                      <p:cBhvr>
                                        <p:cTn id="7" dur="1000"/>
                                        <p:tgtEl>
                                          <p:spTgt spid="317788052"/>
                                        </p:tgtEl>
                                      </p:cBhvr>
                                    </p:animEffect>
                                    <p:anim calcmode="lin" valueType="num">
                                      <p:cBhvr>
                                        <p:cTn id="8" dur="1000" fill="hold"/>
                                        <p:tgtEl>
                                          <p:spTgt spid="317788052"/>
                                        </p:tgtEl>
                                        <p:attrNameLst>
                                          <p:attrName>ppt_x</p:attrName>
                                        </p:attrNameLst>
                                      </p:cBhvr>
                                      <p:tavLst>
                                        <p:tav tm="0">
                                          <p:val>
                                            <p:strVal val="#ppt_x"/>
                                          </p:val>
                                        </p:tav>
                                        <p:tav tm="100000">
                                          <p:val>
                                            <p:strVal val="#ppt_x"/>
                                          </p:val>
                                        </p:tav>
                                      </p:tavLst>
                                    </p:anim>
                                    <p:anim calcmode="lin" valueType="num">
                                      <p:cBhvr>
                                        <p:cTn id="9" dur="1000" fill="hold"/>
                                        <p:tgtEl>
                                          <p:spTgt spid="31778805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53774594"/>
                                        </p:tgtEl>
                                        <p:attrNameLst>
                                          <p:attrName>style.visibility</p:attrName>
                                        </p:attrNameLst>
                                      </p:cBhvr>
                                      <p:to>
                                        <p:strVal val="visible"/>
                                      </p:to>
                                    </p:set>
                                    <p:animEffect transition="in" filter="fade">
                                      <p:cBhvr>
                                        <p:cTn id="12" dur="1000"/>
                                        <p:tgtEl>
                                          <p:spTgt spid="153774594"/>
                                        </p:tgtEl>
                                      </p:cBhvr>
                                    </p:animEffect>
                                    <p:anim calcmode="lin" valueType="num">
                                      <p:cBhvr>
                                        <p:cTn id="13" dur="1000" fill="hold"/>
                                        <p:tgtEl>
                                          <p:spTgt spid="153774594"/>
                                        </p:tgtEl>
                                        <p:attrNameLst>
                                          <p:attrName>ppt_x</p:attrName>
                                        </p:attrNameLst>
                                      </p:cBhvr>
                                      <p:tavLst>
                                        <p:tav tm="0">
                                          <p:val>
                                            <p:strVal val="#ppt_x"/>
                                          </p:val>
                                        </p:tav>
                                        <p:tav tm="100000">
                                          <p:val>
                                            <p:strVal val="#ppt_x"/>
                                          </p:val>
                                        </p:tav>
                                      </p:tavLst>
                                    </p:anim>
                                    <p:anim calcmode="lin" valueType="num">
                                      <p:cBhvr>
                                        <p:cTn id="14" dur="1000" fill="hold"/>
                                        <p:tgtEl>
                                          <p:spTgt spid="1537745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856461693"/>
                                        </p:tgtEl>
                                        <p:attrNameLst>
                                          <p:attrName>style.visibility</p:attrName>
                                        </p:attrNameLst>
                                      </p:cBhvr>
                                      <p:to>
                                        <p:strVal val="visible"/>
                                      </p:to>
                                    </p:set>
                                    <p:animEffect transition="in" filter="fade">
                                      <p:cBhvr>
                                        <p:cTn id="17" dur="1000"/>
                                        <p:tgtEl>
                                          <p:spTgt spid="856461693"/>
                                        </p:tgtEl>
                                      </p:cBhvr>
                                    </p:animEffect>
                                    <p:anim calcmode="lin" valueType="num">
                                      <p:cBhvr>
                                        <p:cTn id="18" dur="1000" fill="hold"/>
                                        <p:tgtEl>
                                          <p:spTgt spid="856461693"/>
                                        </p:tgtEl>
                                        <p:attrNameLst>
                                          <p:attrName>ppt_x</p:attrName>
                                        </p:attrNameLst>
                                      </p:cBhvr>
                                      <p:tavLst>
                                        <p:tav tm="0">
                                          <p:val>
                                            <p:strVal val="#ppt_x"/>
                                          </p:val>
                                        </p:tav>
                                        <p:tav tm="100000">
                                          <p:val>
                                            <p:strVal val="#ppt_x"/>
                                          </p:val>
                                        </p:tav>
                                      </p:tavLst>
                                    </p:anim>
                                    <p:anim calcmode="lin" valueType="num">
                                      <p:cBhvr>
                                        <p:cTn id="19" dur="1000" fill="hold"/>
                                        <p:tgtEl>
                                          <p:spTgt spid="85646169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41809703"/>
                                        </p:tgtEl>
                                        <p:attrNameLst>
                                          <p:attrName>style.visibility</p:attrName>
                                        </p:attrNameLst>
                                      </p:cBhvr>
                                      <p:to>
                                        <p:strVal val="visible"/>
                                      </p:to>
                                    </p:set>
                                    <p:animEffect transition="in" filter="fade">
                                      <p:cBhvr>
                                        <p:cTn id="22" dur="1000"/>
                                        <p:tgtEl>
                                          <p:spTgt spid="141809703"/>
                                        </p:tgtEl>
                                      </p:cBhvr>
                                    </p:animEffect>
                                    <p:anim calcmode="lin" valueType="num">
                                      <p:cBhvr>
                                        <p:cTn id="23" dur="1000" fill="hold"/>
                                        <p:tgtEl>
                                          <p:spTgt spid="141809703"/>
                                        </p:tgtEl>
                                        <p:attrNameLst>
                                          <p:attrName>ppt_x</p:attrName>
                                        </p:attrNameLst>
                                      </p:cBhvr>
                                      <p:tavLst>
                                        <p:tav tm="0">
                                          <p:val>
                                            <p:strVal val="#ppt_x"/>
                                          </p:val>
                                        </p:tav>
                                        <p:tav tm="100000">
                                          <p:val>
                                            <p:strVal val="#ppt_x"/>
                                          </p:val>
                                        </p:tav>
                                      </p:tavLst>
                                    </p:anim>
                                    <p:anim calcmode="lin" valueType="num">
                                      <p:cBhvr>
                                        <p:cTn id="24" dur="1000" fill="hold"/>
                                        <p:tgtEl>
                                          <p:spTgt spid="1418097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457079895" name="Nadpis 1"/>
          <p:cNvSpPr>
            <a:spLocks noGrp="1"/>
          </p:cNvSpPr>
          <p:nvPr>
            <p:ph type="title"/>
          </p:nvPr>
        </p:nvSpPr>
        <p:spPr bwMode="auto">
          <a:xfrm>
            <a:off x="838200" y="365125"/>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zaak Hettie</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44427912" name="Table 44427911"/>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miter/>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443097238" name="Text Box 1443097237"/>
          <p:cNvSpPr txBox="1"/>
          <p:nvPr/>
        </p:nvSpPr>
        <p:spPr bwMode="auto">
          <a:xfrm>
            <a:off x="4163400" y="5037156"/>
            <a:ext cx="3481074"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het probleem was</a:t>
            </a:r>
            <a:endParaRPr sz="2800">
              <a:solidFill>
                <a:srgbClr val="FF0000"/>
              </a:solidFill>
            </a:endParaRPr>
          </a:p>
          <a:p>
            <a:pPr algn="ctr">
              <a:defRPr/>
            </a:pPr>
            <a:r>
              <a:rPr sz="2800">
                <a:solidFill>
                  <a:srgbClr val="FF0000"/>
                </a:solidFill>
              </a:rPr>
              <a:t>WAANZIN</a:t>
            </a:r>
            <a:endParaRPr>
              <a:solidFill>
                <a:srgbClr val="FF0000"/>
              </a:solidFill>
            </a:endParaRPr>
          </a:p>
        </p:txBody>
      </p:sp>
      <p:sp>
        <p:nvSpPr>
          <p:cNvPr id="1444379278" name="Text Box 1444379277"/>
          <p:cNvSpPr txBox="1"/>
          <p:nvPr/>
        </p:nvSpPr>
        <p:spPr bwMode="auto">
          <a:xfrm>
            <a:off x="3925273" y="3642208"/>
            <a:ext cx="4006258"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de vraag was </a:t>
            </a:r>
            <a:r>
              <a:rPr lang="nl-NL" sz="2800" b="0" i="0" u="none" strike="noStrike" cap="none" spc="0">
                <a:solidFill>
                  <a:srgbClr val="00B050"/>
                </a:solidFill>
                <a:latin typeface="+mn-lt"/>
                <a:ea typeface="+mn-ea"/>
                <a:cs typeface="+mn-cs"/>
              </a:rPr>
              <a:t>RECHTVAARDIG</a:t>
            </a:r>
            <a:r>
              <a:rPr sz="2800">
                <a:solidFill>
                  <a:srgbClr val="00B050"/>
                </a:solidFill>
              </a:rPr>
              <a:t>ING</a:t>
            </a:r>
            <a:endParaRPr>
              <a:solidFill>
                <a:srgbClr val="00B050"/>
              </a:solidFill>
            </a:endParaRPr>
          </a:p>
        </p:txBody>
      </p:sp>
      <p:sp>
        <p:nvSpPr>
          <p:cNvPr id="1814946912" name="Text Box 1814946911"/>
          <p:cNvSpPr txBox="1"/>
          <p:nvPr/>
        </p:nvSpPr>
        <p:spPr bwMode="auto">
          <a:xfrm>
            <a:off x="4377955" y="2136114"/>
            <a:ext cx="3225105"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de weg was</a:t>
            </a:r>
            <a:endParaRPr>
              <a:solidFill>
                <a:srgbClr val="0070C0"/>
              </a:solidFill>
            </a:endParaRPr>
          </a:p>
          <a:p>
            <a:pPr algn="ctr">
              <a:defRPr/>
            </a:pPr>
            <a:r>
              <a:rPr sz="2800">
                <a:solidFill>
                  <a:srgbClr val="0070C0"/>
                </a:solidFill>
              </a:rPr>
              <a:t>REDELIJKHEID</a:t>
            </a:r>
            <a:endParaRPr sz="2800">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43097238"/>
                                        </p:tgtEl>
                                        <p:attrNameLst>
                                          <p:attrName>style.visibility</p:attrName>
                                        </p:attrNameLst>
                                      </p:cBhvr>
                                      <p:to>
                                        <p:strVal val="visible"/>
                                      </p:to>
                                    </p:set>
                                    <p:animEffect transition="in" filter="fade">
                                      <p:cBhvr>
                                        <p:cTn id="7" dur="1000"/>
                                        <p:tgtEl>
                                          <p:spTgt spid="1443097238"/>
                                        </p:tgtEl>
                                      </p:cBhvr>
                                    </p:animEffect>
                                    <p:anim calcmode="lin" valueType="num">
                                      <p:cBhvr>
                                        <p:cTn id="8" dur="1000" fill="hold"/>
                                        <p:tgtEl>
                                          <p:spTgt spid="1443097238"/>
                                        </p:tgtEl>
                                        <p:attrNameLst>
                                          <p:attrName>ppt_x</p:attrName>
                                        </p:attrNameLst>
                                      </p:cBhvr>
                                      <p:tavLst>
                                        <p:tav tm="0">
                                          <p:val>
                                            <p:strVal val="#ppt_x"/>
                                          </p:val>
                                        </p:tav>
                                        <p:tav tm="100000">
                                          <p:val>
                                            <p:strVal val="#ppt_x"/>
                                          </p:val>
                                        </p:tav>
                                      </p:tavLst>
                                    </p:anim>
                                    <p:anim calcmode="lin" valueType="num">
                                      <p:cBhvr>
                                        <p:cTn id="9" dur="1000" fill="hold"/>
                                        <p:tgtEl>
                                          <p:spTgt spid="144309723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44379278"/>
                                        </p:tgtEl>
                                        <p:attrNameLst>
                                          <p:attrName>style.visibility</p:attrName>
                                        </p:attrNameLst>
                                      </p:cBhvr>
                                      <p:to>
                                        <p:strVal val="visible"/>
                                      </p:to>
                                    </p:set>
                                    <p:animEffect transition="in" filter="fade">
                                      <p:cBhvr>
                                        <p:cTn id="14" dur="1000"/>
                                        <p:tgtEl>
                                          <p:spTgt spid="1444379278"/>
                                        </p:tgtEl>
                                      </p:cBhvr>
                                    </p:animEffect>
                                    <p:anim calcmode="lin" valueType="num">
                                      <p:cBhvr>
                                        <p:cTn id="15" dur="1000" fill="hold"/>
                                        <p:tgtEl>
                                          <p:spTgt spid="1444379278"/>
                                        </p:tgtEl>
                                        <p:attrNameLst>
                                          <p:attrName>ppt_x</p:attrName>
                                        </p:attrNameLst>
                                      </p:cBhvr>
                                      <p:tavLst>
                                        <p:tav tm="0">
                                          <p:val>
                                            <p:strVal val="#ppt_x"/>
                                          </p:val>
                                        </p:tav>
                                        <p:tav tm="100000">
                                          <p:val>
                                            <p:strVal val="#ppt_x"/>
                                          </p:val>
                                        </p:tav>
                                      </p:tavLst>
                                    </p:anim>
                                    <p:anim calcmode="lin" valueType="num">
                                      <p:cBhvr>
                                        <p:cTn id="16" dur="1000" fill="hold"/>
                                        <p:tgtEl>
                                          <p:spTgt spid="144437927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14946912"/>
                                        </p:tgtEl>
                                        <p:attrNameLst>
                                          <p:attrName>style.visibility</p:attrName>
                                        </p:attrNameLst>
                                      </p:cBhvr>
                                      <p:to>
                                        <p:strVal val="visible"/>
                                      </p:to>
                                    </p:set>
                                    <p:animEffect transition="in" filter="fade">
                                      <p:cBhvr>
                                        <p:cTn id="21" dur="1000"/>
                                        <p:tgtEl>
                                          <p:spTgt spid="1814946912"/>
                                        </p:tgtEl>
                                      </p:cBhvr>
                                    </p:animEffect>
                                    <p:anim calcmode="lin" valueType="num">
                                      <p:cBhvr>
                                        <p:cTn id="22" dur="1000" fill="hold"/>
                                        <p:tgtEl>
                                          <p:spTgt spid="1814946912"/>
                                        </p:tgtEl>
                                        <p:attrNameLst>
                                          <p:attrName>ppt_x</p:attrName>
                                        </p:attrNameLst>
                                      </p:cBhvr>
                                      <p:tavLst>
                                        <p:tav tm="0">
                                          <p:val>
                                            <p:strVal val="#ppt_x"/>
                                          </p:val>
                                        </p:tav>
                                        <p:tav tm="100000">
                                          <p:val>
                                            <p:strVal val="#ppt_x"/>
                                          </p:val>
                                        </p:tav>
                                      </p:tavLst>
                                    </p:anim>
                                    <p:anim calcmode="lin" valueType="num">
                                      <p:cBhvr>
                                        <p:cTn id="23" dur="1000" fill="hold"/>
                                        <p:tgtEl>
                                          <p:spTgt spid="18149469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30912086" name="Nadpis 1"/>
          <p:cNvSpPr>
            <a:spLocks noGrp="1"/>
          </p:cNvSpPr>
          <p:nvPr>
            <p:ph type="title"/>
          </p:nvPr>
        </p:nvSpPr>
        <p:spPr bwMode="auto">
          <a:xfrm>
            <a:off x="838198" y="365124"/>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zaak Hettie:</a:t>
            </a:r>
            <a:r>
              <a:rPr lang="nl-NL" sz="3300" b="0" i="0" u="none" strike="noStrike" cap="none" spc="0">
                <a:solidFill>
                  <a:srgbClr val="FF0000"/>
                </a:solidFill>
                <a:latin typeface="Arial Black" panose="020B0A04020102020204"/>
                <a:ea typeface="Arial Black" panose="020B0A04020102020204"/>
                <a:cs typeface="Arial Black" panose="020B0A04020102020204"/>
              </a:rPr>
              <a:t> </a:t>
            </a:r>
            <a:r>
              <a:rPr lang="nl-NL" sz="3300" b="0" i="0" u="none" strike="noStrike" cap="none" spc="0">
                <a:solidFill>
                  <a:srgbClr val="FF0000"/>
                </a:solidFill>
                <a:latin typeface="Arial Black" panose="020B0A04020102020204"/>
                <a:ea typeface="Arial Black" panose="020B0A04020102020204"/>
                <a:cs typeface="Arial Black" panose="020B0A04020102020204"/>
              </a:rPr>
              <a:t>VANUIT DE ANGSTMODUS!!</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043311105" name="Table 44427911"/>
          <p:cNvGraphicFramePr/>
          <p:nvPr/>
        </p:nvGraphicFramePr>
        <p:xfrm>
          <a:off x="130410" y="924754"/>
          <a:ext cx="11997552" cy="5881066"/>
        </p:xfrm>
        <a:graphic>
          <a:graphicData uri="http://schemas.openxmlformats.org/drawingml/2006/table">
            <a:tbl>
              <a:tblPr firstRow="1" firstCol="1" bandRow="1"/>
              <a:tblGrid>
                <a:gridCol w="392958"/>
                <a:gridCol w="1504391"/>
                <a:gridCol w="1538581"/>
                <a:gridCol w="1189163"/>
                <a:gridCol w="1015611"/>
                <a:gridCol w="1384626"/>
                <a:gridCol w="2502176"/>
                <a:gridCol w="1154849"/>
                <a:gridCol w="1302475"/>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970167892" name="Text Box 1443097237"/>
          <p:cNvSpPr txBox="1"/>
          <p:nvPr/>
        </p:nvSpPr>
        <p:spPr bwMode="auto">
          <a:xfrm>
            <a:off x="4163400" y="5037156"/>
            <a:ext cx="3481074"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het probleem was</a:t>
            </a:r>
            <a:endParaRPr sz="2800">
              <a:solidFill>
                <a:srgbClr val="FF0000"/>
              </a:solidFill>
            </a:endParaRPr>
          </a:p>
          <a:p>
            <a:pPr algn="ctr">
              <a:defRPr/>
            </a:pPr>
            <a:r>
              <a:rPr sz="2800">
                <a:solidFill>
                  <a:srgbClr val="FF0000"/>
                </a:solidFill>
              </a:rPr>
              <a:t>WAANZIN</a:t>
            </a:r>
            <a:endParaRPr>
              <a:solidFill>
                <a:srgbClr val="FF0000"/>
              </a:solidFill>
            </a:endParaRPr>
          </a:p>
        </p:txBody>
      </p:sp>
      <p:sp>
        <p:nvSpPr>
          <p:cNvPr id="671060027" name="Text Box 1444379277"/>
          <p:cNvSpPr txBox="1"/>
          <p:nvPr/>
        </p:nvSpPr>
        <p:spPr bwMode="auto">
          <a:xfrm>
            <a:off x="3925273" y="3642208"/>
            <a:ext cx="4006258"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de vraag was </a:t>
            </a:r>
            <a:r>
              <a:rPr lang="nl-NL" sz="2800" b="0" i="0" u="none" strike="noStrike" cap="none" spc="0">
                <a:solidFill>
                  <a:srgbClr val="00B050"/>
                </a:solidFill>
                <a:latin typeface="+mn-lt"/>
                <a:ea typeface="+mn-ea"/>
                <a:cs typeface="+mn-cs"/>
              </a:rPr>
              <a:t>RECHTVAARDIG</a:t>
            </a:r>
            <a:r>
              <a:rPr sz="2800">
                <a:solidFill>
                  <a:srgbClr val="00B050"/>
                </a:solidFill>
              </a:rPr>
              <a:t>ING</a:t>
            </a:r>
            <a:endParaRPr>
              <a:solidFill>
                <a:srgbClr val="00B050"/>
              </a:solidFill>
            </a:endParaRPr>
          </a:p>
        </p:txBody>
      </p:sp>
      <p:sp>
        <p:nvSpPr>
          <p:cNvPr id="1492128115" name="Text Box 1814946911"/>
          <p:cNvSpPr txBox="1"/>
          <p:nvPr/>
        </p:nvSpPr>
        <p:spPr bwMode="auto">
          <a:xfrm>
            <a:off x="4377954" y="2136114"/>
            <a:ext cx="3225105" cy="9452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de weg was</a:t>
            </a:r>
            <a:endParaRPr>
              <a:solidFill>
                <a:srgbClr val="0070C0"/>
              </a:solidFill>
            </a:endParaRPr>
          </a:p>
          <a:p>
            <a:pPr algn="ctr">
              <a:defRPr/>
            </a:pPr>
            <a:r>
              <a:rPr sz="2800">
                <a:solidFill>
                  <a:srgbClr val="0070C0"/>
                </a:solidFill>
              </a:rPr>
              <a:t>REDELIJKHEID</a:t>
            </a:r>
            <a:endParaRPr sz="2800">
              <a:solidFill>
                <a:srgbClr val="0070C0"/>
              </a:solidFill>
            </a:endParaRPr>
          </a:p>
        </p:txBody>
      </p:sp>
      <p:pic>
        <p:nvPicPr>
          <p:cNvPr id="1524131872" name="Picture 1524131871"/>
          <p:cNvPicPr>
            <a:picLocks noChangeAspect="1"/>
          </p:cNvPicPr>
          <p:nvPr/>
        </p:nvPicPr>
        <p:blipFill>
          <a:blip r:embed="rId2"/>
          <a:stretch>
            <a:fillRect/>
          </a:stretch>
        </p:blipFill>
        <p:spPr bwMode="auto">
          <a:xfrm>
            <a:off x="1419224" y="4704912"/>
            <a:ext cx="1076324" cy="1609724"/>
          </a:xfrm>
          <a:prstGeom prst="rect">
            <a:avLst/>
          </a:prstGeom>
          <a:ln w="19049">
            <a:solidFill>
              <a:srgbClr val="FF0000"/>
            </a:solidFill>
            <a:prstDash val="solid"/>
          </a:ln>
        </p:spPr>
      </p:pic>
      <p:pic>
        <p:nvPicPr>
          <p:cNvPr id="177834092" name="Picture 177834091"/>
          <p:cNvPicPr>
            <a:picLocks noChangeAspect="1"/>
          </p:cNvPicPr>
          <p:nvPr/>
        </p:nvPicPr>
        <p:blipFill>
          <a:blip r:embed="rId3"/>
          <a:stretch>
            <a:fillRect/>
          </a:stretch>
        </p:blipFill>
        <p:spPr bwMode="auto">
          <a:xfrm>
            <a:off x="9848849" y="4762499"/>
            <a:ext cx="2028825" cy="1562099"/>
          </a:xfrm>
          <a:prstGeom prst="rect">
            <a:avLst/>
          </a:prstGeom>
          <a:ln w="19049">
            <a:solidFill>
              <a:srgbClr val="FF0000"/>
            </a:solidFill>
            <a:prstDash val="solid"/>
          </a:ln>
        </p:spPr>
      </p:pic>
      <p:pic>
        <p:nvPicPr>
          <p:cNvPr id="141166531" name="Picture 141166530"/>
          <p:cNvPicPr>
            <a:picLocks noChangeAspect="1"/>
          </p:cNvPicPr>
          <p:nvPr/>
        </p:nvPicPr>
        <p:blipFill>
          <a:blip r:embed="rId4"/>
          <a:stretch>
            <a:fillRect/>
          </a:stretch>
        </p:blipFill>
        <p:spPr bwMode="auto">
          <a:xfrm>
            <a:off x="2758703" y="4704912"/>
            <a:ext cx="1619249" cy="1581149"/>
          </a:xfrm>
          <a:prstGeom prst="rect">
            <a:avLst/>
          </a:prstGeom>
          <a:ln w="19049">
            <a:solidFill>
              <a:srgbClr val="FF0000"/>
            </a:solidFill>
            <a:prstDash val="solid"/>
          </a:ln>
        </p:spPr>
      </p:pic>
      <p:pic>
        <p:nvPicPr>
          <p:cNvPr id="859146687" name="Picture 859146686"/>
          <p:cNvPicPr>
            <a:picLocks noChangeAspect="1"/>
          </p:cNvPicPr>
          <p:nvPr/>
        </p:nvPicPr>
        <p:blipFill>
          <a:blip r:embed="rId5"/>
          <a:stretch>
            <a:fillRect/>
          </a:stretch>
        </p:blipFill>
        <p:spPr bwMode="auto">
          <a:xfrm>
            <a:off x="7191374" y="4704912"/>
            <a:ext cx="2419349" cy="1609724"/>
          </a:xfrm>
          <a:prstGeom prst="rect">
            <a:avLst/>
          </a:prstGeom>
          <a:ln w="19049">
            <a:solidFill>
              <a:srgbClr val="FF0000"/>
            </a:solidFill>
            <a:prstDash val="solid"/>
          </a:ln>
        </p:spPr>
      </p:pic>
      <p:pic>
        <p:nvPicPr>
          <p:cNvPr id="1017890774" name="Picture 1017890773"/>
          <p:cNvPicPr>
            <a:picLocks noChangeAspect="1"/>
          </p:cNvPicPr>
          <p:nvPr/>
        </p:nvPicPr>
        <p:blipFill>
          <a:blip r:embed="rId6"/>
          <a:stretch>
            <a:fillRect/>
          </a:stretch>
        </p:blipFill>
        <p:spPr bwMode="auto">
          <a:xfrm>
            <a:off x="4667249" y="4704912"/>
            <a:ext cx="2085975" cy="1543050"/>
          </a:xfrm>
          <a:prstGeom prst="rect">
            <a:avLst/>
          </a:prstGeom>
          <a:ln w="19049">
            <a:solidFill>
              <a:srgbClr val="FF0000"/>
            </a:solidFill>
            <a:prstDash val="solid"/>
          </a:ln>
        </p:spPr>
      </p:pic>
      <p:pic>
        <p:nvPicPr>
          <p:cNvPr id="1645468971" name="Picture 1645468970"/>
          <p:cNvPicPr>
            <a:picLocks noChangeAspect="1"/>
          </p:cNvPicPr>
          <p:nvPr/>
        </p:nvPicPr>
        <p:blipFill>
          <a:blip r:embed="rId7"/>
          <a:stretch>
            <a:fillRect/>
          </a:stretch>
        </p:blipFill>
        <p:spPr bwMode="auto">
          <a:xfrm>
            <a:off x="190499" y="5037156"/>
            <a:ext cx="1038224" cy="1562099"/>
          </a:xfrm>
          <a:prstGeom prst="rect">
            <a:avLst/>
          </a:prstGeom>
          <a:ln w="28575">
            <a:solidFill>
              <a:srgbClr val="FF0000"/>
            </a:solidFill>
            <a:prstDash val="solid"/>
          </a:ln>
        </p:spPr>
      </p:pic>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45468971"/>
                                        </p:tgtEl>
                                        <p:attrNameLst>
                                          <p:attrName>style.visibility</p:attrName>
                                        </p:attrNameLst>
                                      </p:cBhvr>
                                      <p:to>
                                        <p:strVal val="visible"/>
                                      </p:to>
                                    </p:set>
                                    <p:animEffect transition="in" filter="fade">
                                      <p:cBhvr>
                                        <p:cTn id="7" dur="1000"/>
                                        <p:tgtEl>
                                          <p:spTgt spid="1645468971"/>
                                        </p:tgtEl>
                                      </p:cBhvr>
                                    </p:animEffect>
                                    <p:anim calcmode="lin" valueType="num">
                                      <p:cBhvr>
                                        <p:cTn id="8" dur="1000" fill="hold"/>
                                        <p:tgtEl>
                                          <p:spTgt spid="1645468971"/>
                                        </p:tgtEl>
                                        <p:attrNameLst>
                                          <p:attrName>ppt_x</p:attrName>
                                        </p:attrNameLst>
                                      </p:cBhvr>
                                      <p:tavLst>
                                        <p:tav tm="0">
                                          <p:val>
                                            <p:strVal val="#ppt_x"/>
                                          </p:val>
                                        </p:tav>
                                        <p:tav tm="100000">
                                          <p:val>
                                            <p:strVal val="#ppt_x"/>
                                          </p:val>
                                        </p:tav>
                                      </p:tavLst>
                                    </p:anim>
                                    <p:anim calcmode="lin" valueType="num">
                                      <p:cBhvr>
                                        <p:cTn id="9" dur="1000" fill="hold"/>
                                        <p:tgtEl>
                                          <p:spTgt spid="16454689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24131872"/>
                                        </p:tgtEl>
                                        <p:attrNameLst>
                                          <p:attrName>style.visibility</p:attrName>
                                        </p:attrNameLst>
                                      </p:cBhvr>
                                      <p:to>
                                        <p:strVal val="visible"/>
                                      </p:to>
                                    </p:set>
                                    <p:animEffect transition="in" filter="fade">
                                      <p:cBhvr>
                                        <p:cTn id="14" dur="1000"/>
                                        <p:tgtEl>
                                          <p:spTgt spid="1524131872"/>
                                        </p:tgtEl>
                                      </p:cBhvr>
                                    </p:animEffect>
                                    <p:anim calcmode="lin" valueType="num">
                                      <p:cBhvr>
                                        <p:cTn id="15" dur="1000" fill="hold"/>
                                        <p:tgtEl>
                                          <p:spTgt spid="1524131872"/>
                                        </p:tgtEl>
                                        <p:attrNameLst>
                                          <p:attrName>ppt_x</p:attrName>
                                        </p:attrNameLst>
                                      </p:cBhvr>
                                      <p:tavLst>
                                        <p:tav tm="0">
                                          <p:val>
                                            <p:strVal val="#ppt_x"/>
                                          </p:val>
                                        </p:tav>
                                        <p:tav tm="100000">
                                          <p:val>
                                            <p:strVal val="#ppt_x"/>
                                          </p:val>
                                        </p:tav>
                                      </p:tavLst>
                                    </p:anim>
                                    <p:anim calcmode="lin" valueType="num">
                                      <p:cBhvr>
                                        <p:cTn id="16" dur="1000" fill="hold"/>
                                        <p:tgtEl>
                                          <p:spTgt spid="152413187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41166531"/>
                                        </p:tgtEl>
                                        <p:attrNameLst>
                                          <p:attrName>style.visibility</p:attrName>
                                        </p:attrNameLst>
                                      </p:cBhvr>
                                      <p:to>
                                        <p:strVal val="visible"/>
                                      </p:to>
                                    </p:set>
                                    <p:animEffect transition="in" filter="fade">
                                      <p:cBhvr>
                                        <p:cTn id="21" dur="1000"/>
                                        <p:tgtEl>
                                          <p:spTgt spid="141166531"/>
                                        </p:tgtEl>
                                      </p:cBhvr>
                                    </p:animEffect>
                                    <p:anim calcmode="lin" valueType="num">
                                      <p:cBhvr>
                                        <p:cTn id="22" dur="1000" fill="hold"/>
                                        <p:tgtEl>
                                          <p:spTgt spid="141166531"/>
                                        </p:tgtEl>
                                        <p:attrNameLst>
                                          <p:attrName>ppt_x</p:attrName>
                                        </p:attrNameLst>
                                      </p:cBhvr>
                                      <p:tavLst>
                                        <p:tav tm="0">
                                          <p:val>
                                            <p:strVal val="#ppt_x"/>
                                          </p:val>
                                        </p:tav>
                                        <p:tav tm="100000">
                                          <p:val>
                                            <p:strVal val="#ppt_x"/>
                                          </p:val>
                                        </p:tav>
                                      </p:tavLst>
                                    </p:anim>
                                    <p:anim calcmode="lin" valueType="num">
                                      <p:cBhvr>
                                        <p:cTn id="23" dur="1000" fill="hold"/>
                                        <p:tgtEl>
                                          <p:spTgt spid="14116653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7834092"/>
                                        </p:tgtEl>
                                        <p:attrNameLst>
                                          <p:attrName>style.visibility</p:attrName>
                                        </p:attrNameLst>
                                      </p:cBhvr>
                                      <p:to>
                                        <p:strVal val="visible"/>
                                      </p:to>
                                    </p:set>
                                    <p:animEffect transition="in" filter="fade">
                                      <p:cBhvr>
                                        <p:cTn id="28" dur="1000"/>
                                        <p:tgtEl>
                                          <p:spTgt spid="177834092"/>
                                        </p:tgtEl>
                                      </p:cBhvr>
                                    </p:animEffect>
                                    <p:anim calcmode="lin" valueType="num">
                                      <p:cBhvr>
                                        <p:cTn id="29" dur="1000" fill="hold"/>
                                        <p:tgtEl>
                                          <p:spTgt spid="177834092"/>
                                        </p:tgtEl>
                                        <p:attrNameLst>
                                          <p:attrName>ppt_x</p:attrName>
                                        </p:attrNameLst>
                                      </p:cBhvr>
                                      <p:tavLst>
                                        <p:tav tm="0">
                                          <p:val>
                                            <p:strVal val="#ppt_x"/>
                                          </p:val>
                                        </p:tav>
                                        <p:tav tm="100000">
                                          <p:val>
                                            <p:strVal val="#ppt_x"/>
                                          </p:val>
                                        </p:tav>
                                      </p:tavLst>
                                    </p:anim>
                                    <p:anim calcmode="lin" valueType="num">
                                      <p:cBhvr>
                                        <p:cTn id="30" dur="1000" fill="hold"/>
                                        <p:tgtEl>
                                          <p:spTgt spid="17783409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59146687"/>
                                        </p:tgtEl>
                                        <p:attrNameLst>
                                          <p:attrName>style.visibility</p:attrName>
                                        </p:attrNameLst>
                                      </p:cBhvr>
                                      <p:to>
                                        <p:strVal val="visible"/>
                                      </p:to>
                                    </p:set>
                                    <p:animEffect transition="in" filter="fade">
                                      <p:cBhvr>
                                        <p:cTn id="35" dur="1000"/>
                                        <p:tgtEl>
                                          <p:spTgt spid="859146687"/>
                                        </p:tgtEl>
                                      </p:cBhvr>
                                    </p:animEffect>
                                    <p:anim calcmode="lin" valueType="num">
                                      <p:cBhvr>
                                        <p:cTn id="36" dur="1000" fill="hold"/>
                                        <p:tgtEl>
                                          <p:spTgt spid="859146687"/>
                                        </p:tgtEl>
                                        <p:attrNameLst>
                                          <p:attrName>ppt_x</p:attrName>
                                        </p:attrNameLst>
                                      </p:cBhvr>
                                      <p:tavLst>
                                        <p:tav tm="0">
                                          <p:val>
                                            <p:strVal val="#ppt_x"/>
                                          </p:val>
                                        </p:tav>
                                        <p:tav tm="100000">
                                          <p:val>
                                            <p:strVal val="#ppt_x"/>
                                          </p:val>
                                        </p:tav>
                                      </p:tavLst>
                                    </p:anim>
                                    <p:anim calcmode="lin" valueType="num">
                                      <p:cBhvr>
                                        <p:cTn id="37" dur="1000" fill="hold"/>
                                        <p:tgtEl>
                                          <p:spTgt spid="85914668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17890774"/>
                                        </p:tgtEl>
                                        <p:attrNameLst>
                                          <p:attrName>style.visibility</p:attrName>
                                        </p:attrNameLst>
                                      </p:cBhvr>
                                      <p:to>
                                        <p:strVal val="visible"/>
                                      </p:to>
                                    </p:set>
                                    <p:animEffect transition="in" filter="fade">
                                      <p:cBhvr>
                                        <p:cTn id="42" dur="1000"/>
                                        <p:tgtEl>
                                          <p:spTgt spid="1017890774"/>
                                        </p:tgtEl>
                                      </p:cBhvr>
                                    </p:animEffect>
                                    <p:anim calcmode="lin" valueType="num">
                                      <p:cBhvr>
                                        <p:cTn id="43" dur="1000" fill="hold"/>
                                        <p:tgtEl>
                                          <p:spTgt spid="1017890774"/>
                                        </p:tgtEl>
                                        <p:attrNameLst>
                                          <p:attrName>ppt_x</p:attrName>
                                        </p:attrNameLst>
                                      </p:cBhvr>
                                      <p:tavLst>
                                        <p:tav tm="0">
                                          <p:val>
                                            <p:strVal val="#ppt_x"/>
                                          </p:val>
                                        </p:tav>
                                        <p:tav tm="100000">
                                          <p:val>
                                            <p:strVal val="#ppt_x"/>
                                          </p:val>
                                        </p:tav>
                                      </p:tavLst>
                                    </p:anim>
                                    <p:anim calcmode="lin" valueType="num">
                                      <p:cBhvr>
                                        <p:cTn id="44" dur="1000" fill="hold"/>
                                        <p:tgtEl>
                                          <p:spTgt spid="10178907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51447594" name="Nadpis 1"/>
          <p:cNvSpPr>
            <a:spLocks noGrp="1"/>
          </p:cNvSpPr>
          <p:nvPr>
            <p:ph type="title"/>
          </p:nvPr>
        </p:nvSpPr>
        <p:spPr bwMode="auto">
          <a:xfrm>
            <a:off x="838197" y="365123"/>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De zaak Hettie: </a:t>
            </a:r>
            <a:r>
              <a:rPr lang="nl-NL" sz="3300" b="0" i="0" u="none" strike="noStrike" cap="none" spc="0">
                <a:solidFill>
                  <a:srgbClr val="0070C0"/>
                </a:solidFill>
                <a:latin typeface="Arial Black" panose="020B0A04020102020204"/>
                <a:ea typeface="Arial Black" panose="020B0A04020102020204"/>
                <a:cs typeface="Arial Black" panose="020B0A04020102020204"/>
              </a:rPr>
              <a:t>UIT DE ANGSTMODUS!!</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866549944" name="Table 44427911"/>
          <p:cNvGraphicFramePr/>
          <p:nvPr/>
        </p:nvGraphicFramePr>
        <p:xfrm>
          <a:off x="130410" y="924753"/>
          <a:ext cx="11997551" cy="5881065"/>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529908041" name="Text Box 1443097237"/>
          <p:cNvSpPr txBox="1"/>
          <p:nvPr/>
        </p:nvSpPr>
        <p:spPr bwMode="auto">
          <a:xfrm>
            <a:off x="4163400" y="5037156"/>
            <a:ext cx="3481074" cy="9452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het probleem was</a:t>
            </a:r>
            <a:endParaRPr sz="2800">
              <a:solidFill>
                <a:srgbClr val="FF0000"/>
              </a:solidFill>
            </a:endParaRPr>
          </a:p>
          <a:p>
            <a:pPr algn="ctr">
              <a:defRPr/>
            </a:pPr>
            <a:r>
              <a:rPr sz="2800">
                <a:solidFill>
                  <a:srgbClr val="FF0000"/>
                </a:solidFill>
              </a:rPr>
              <a:t>WAANZIN</a:t>
            </a:r>
            <a:endParaRPr>
              <a:solidFill>
                <a:srgbClr val="FF0000"/>
              </a:solidFill>
            </a:endParaRPr>
          </a:p>
        </p:txBody>
      </p:sp>
      <p:sp>
        <p:nvSpPr>
          <p:cNvPr id="516978875" name="Text Box 1444379277"/>
          <p:cNvSpPr txBox="1"/>
          <p:nvPr/>
        </p:nvSpPr>
        <p:spPr bwMode="auto">
          <a:xfrm>
            <a:off x="3925272" y="3642207"/>
            <a:ext cx="4006257" cy="9452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de vraag was </a:t>
            </a:r>
            <a:r>
              <a:rPr lang="nl-NL" sz="2800" b="0" i="0" u="none" strike="noStrike" cap="none" spc="0">
                <a:solidFill>
                  <a:srgbClr val="00B050"/>
                </a:solidFill>
                <a:latin typeface="Arial" panose="020B0604020202020204"/>
                <a:ea typeface="Arial" panose="020B0604020202020204"/>
                <a:cs typeface="Arial" panose="020B0604020202020204"/>
              </a:rPr>
              <a:t>RECHTVAARDIG</a:t>
            </a:r>
            <a:r>
              <a:rPr sz="2800">
                <a:solidFill>
                  <a:srgbClr val="00B050"/>
                </a:solidFill>
              </a:rPr>
              <a:t>ING</a:t>
            </a:r>
            <a:endParaRPr>
              <a:solidFill>
                <a:srgbClr val="00B050"/>
              </a:solidFill>
            </a:endParaRPr>
          </a:p>
        </p:txBody>
      </p:sp>
      <p:sp>
        <p:nvSpPr>
          <p:cNvPr id="1559409714" name="Text Box 1814946911"/>
          <p:cNvSpPr txBox="1"/>
          <p:nvPr/>
        </p:nvSpPr>
        <p:spPr bwMode="auto">
          <a:xfrm>
            <a:off x="4377953" y="2136114"/>
            <a:ext cx="3225105" cy="945237"/>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de weg was</a:t>
            </a:r>
            <a:endParaRPr>
              <a:solidFill>
                <a:srgbClr val="0070C0"/>
              </a:solidFill>
            </a:endParaRPr>
          </a:p>
          <a:p>
            <a:pPr algn="ctr">
              <a:defRPr/>
            </a:pPr>
            <a:r>
              <a:rPr sz="2800">
                <a:solidFill>
                  <a:srgbClr val="0070C0"/>
                </a:solidFill>
              </a:rPr>
              <a:t>REDELIJKHEID</a:t>
            </a:r>
            <a:endParaRPr sz="2800">
              <a:solidFill>
                <a:srgbClr val="0070C0"/>
              </a:solidFill>
            </a:endParaRPr>
          </a:p>
        </p:txBody>
      </p:sp>
      <p:pic>
        <p:nvPicPr>
          <p:cNvPr id="1820999009" name="Picture 1820999008"/>
          <p:cNvPicPr>
            <a:picLocks noChangeAspect="1"/>
          </p:cNvPicPr>
          <p:nvPr/>
        </p:nvPicPr>
        <p:blipFill>
          <a:blip r:embed="rId2"/>
          <a:stretch>
            <a:fillRect/>
          </a:stretch>
        </p:blipFill>
        <p:spPr bwMode="auto">
          <a:xfrm>
            <a:off x="1419224" y="4704912"/>
            <a:ext cx="1076324" cy="1609724"/>
          </a:xfrm>
          <a:prstGeom prst="rect">
            <a:avLst/>
          </a:prstGeom>
          <a:ln w="19049">
            <a:solidFill>
              <a:srgbClr val="FF0000"/>
            </a:solidFill>
            <a:prstDash val="solid"/>
          </a:ln>
        </p:spPr>
      </p:pic>
      <p:pic>
        <p:nvPicPr>
          <p:cNvPr id="1464534883" name="Picture 1464534882"/>
          <p:cNvPicPr>
            <a:picLocks noChangeAspect="1"/>
          </p:cNvPicPr>
          <p:nvPr/>
        </p:nvPicPr>
        <p:blipFill>
          <a:blip r:embed="rId3"/>
          <a:stretch>
            <a:fillRect/>
          </a:stretch>
        </p:blipFill>
        <p:spPr bwMode="auto">
          <a:xfrm>
            <a:off x="9848849" y="4762499"/>
            <a:ext cx="2028825" cy="1562099"/>
          </a:xfrm>
          <a:prstGeom prst="rect">
            <a:avLst/>
          </a:prstGeom>
          <a:ln w="19049">
            <a:solidFill>
              <a:srgbClr val="FF0000"/>
            </a:solidFill>
            <a:prstDash val="solid"/>
          </a:ln>
        </p:spPr>
      </p:pic>
      <p:pic>
        <p:nvPicPr>
          <p:cNvPr id="641750096" name="Picture 641750095"/>
          <p:cNvPicPr>
            <a:picLocks noChangeAspect="1"/>
          </p:cNvPicPr>
          <p:nvPr/>
        </p:nvPicPr>
        <p:blipFill>
          <a:blip r:embed="rId4"/>
          <a:stretch>
            <a:fillRect/>
          </a:stretch>
        </p:blipFill>
        <p:spPr bwMode="auto">
          <a:xfrm>
            <a:off x="2758703" y="4733487"/>
            <a:ext cx="1619249" cy="1581149"/>
          </a:xfrm>
          <a:prstGeom prst="rect">
            <a:avLst/>
          </a:prstGeom>
          <a:ln w="19049">
            <a:solidFill>
              <a:srgbClr val="FF0000"/>
            </a:solidFill>
            <a:prstDash val="solid"/>
          </a:ln>
        </p:spPr>
      </p:pic>
      <p:pic>
        <p:nvPicPr>
          <p:cNvPr id="671749989" name="Picture 671749988"/>
          <p:cNvPicPr>
            <a:picLocks noChangeAspect="1"/>
          </p:cNvPicPr>
          <p:nvPr/>
        </p:nvPicPr>
        <p:blipFill>
          <a:blip r:embed="rId5"/>
          <a:stretch>
            <a:fillRect/>
          </a:stretch>
        </p:blipFill>
        <p:spPr bwMode="auto">
          <a:xfrm>
            <a:off x="304799" y="1562099"/>
            <a:ext cx="2352674" cy="1562099"/>
          </a:xfrm>
          <a:prstGeom prst="rect">
            <a:avLst/>
          </a:prstGeom>
          <a:ln w="19049">
            <a:solidFill>
              <a:srgbClr val="0070C0"/>
            </a:solidFill>
            <a:prstDash val="solid"/>
          </a:ln>
        </p:spPr>
      </p:pic>
      <p:pic>
        <p:nvPicPr>
          <p:cNvPr id="1374989058" name="Picture 1374989057"/>
          <p:cNvPicPr>
            <a:picLocks noChangeAspect="1"/>
          </p:cNvPicPr>
          <p:nvPr/>
        </p:nvPicPr>
        <p:blipFill>
          <a:blip r:embed="rId6"/>
          <a:stretch>
            <a:fillRect/>
          </a:stretch>
        </p:blipFill>
        <p:spPr bwMode="auto">
          <a:xfrm>
            <a:off x="7191374" y="4704912"/>
            <a:ext cx="2419349" cy="1609724"/>
          </a:xfrm>
          <a:prstGeom prst="rect">
            <a:avLst/>
          </a:prstGeom>
          <a:ln w="19049">
            <a:solidFill>
              <a:srgbClr val="FF0000"/>
            </a:solidFill>
            <a:prstDash val="solid"/>
          </a:ln>
        </p:spPr>
      </p:pic>
      <p:pic>
        <p:nvPicPr>
          <p:cNvPr id="910953855" name="Picture 910953854"/>
          <p:cNvPicPr>
            <a:picLocks noChangeAspect="1"/>
          </p:cNvPicPr>
          <p:nvPr/>
        </p:nvPicPr>
        <p:blipFill>
          <a:blip r:embed="rId7"/>
          <a:stretch>
            <a:fillRect/>
          </a:stretch>
        </p:blipFill>
        <p:spPr bwMode="auto">
          <a:xfrm>
            <a:off x="4667249" y="4704912"/>
            <a:ext cx="2085975" cy="1543050"/>
          </a:xfrm>
          <a:prstGeom prst="rect">
            <a:avLst/>
          </a:prstGeom>
          <a:ln w="19049">
            <a:solidFill>
              <a:srgbClr val="FF0000"/>
            </a:solidFill>
            <a:prstDash val="solid"/>
          </a:ln>
        </p:spPr>
      </p:pic>
      <p:pic>
        <p:nvPicPr>
          <p:cNvPr id="2083011798" name="Picture 2083011797"/>
          <p:cNvPicPr>
            <a:picLocks noChangeAspect="1"/>
          </p:cNvPicPr>
          <p:nvPr/>
        </p:nvPicPr>
        <p:blipFill>
          <a:blip r:embed="rId8"/>
          <a:stretch>
            <a:fillRect/>
          </a:stretch>
        </p:blipFill>
        <p:spPr bwMode="auto">
          <a:xfrm>
            <a:off x="10844210" y="1219199"/>
            <a:ext cx="1019174" cy="1609724"/>
          </a:xfrm>
          <a:prstGeom prst="rect">
            <a:avLst/>
          </a:prstGeom>
          <a:ln w="28575">
            <a:solidFill>
              <a:srgbClr val="0070C0"/>
            </a:solidFill>
            <a:prstDash val="solid"/>
          </a:ln>
        </p:spPr>
      </p:pic>
      <p:pic>
        <p:nvPicPr>
          <p:cNvPr id="2105475894" name="Picture 2105475893"/>
          <p:cNvPicPr>
            <a:picLocks noChangeAspect="1"/>
          </p:cNvPicPr>
          <p:nvPr/>
        </p:nvPicPr>
        <p:blipFill>
          <a:blip r:embed="rId9"/>
          <a:stretch>
            <a:fillRect/>
          </a:stretch>
        </p:blipFill>
        <p:spPr bwMode="auto">
          <a:xfrm>
            <a:off x="9524999" y="2024062"/>
            <a:ext cx="1038224" cy="1552574"/>
          </a:xfrm>
          <a:prstGeom prst="rect">
            <a:avLst/>
          </a:prstGeom>
          <a:ln w="28575">
            <a:solidFill>
              <a:srgbClr val="0070C0"/>
            </a:solidFill>
            <a:prstDash val="solid"/>
          </a:ln>
        </p:spPr>
      </p:pic>
      <p:pic>
        <p:nvPicPr>
          <p:cNvPr id="1959788805" name="Picture 1959788804"/>
          <p:cNvPicPr>
            <a:picLocks noChangeAspect="1"/>
          </p:cNvPicPr>
          <p:nvPr/>
        </p:nvPicPr>
        <p:blipFill>
          <a:blip r:embed="rId10"/>
          <a:stretch>
            <a:fillRect/>
          </a:stretch>
        </p:blipFill>
        <p:spPr bwMode="auto">
          <a:xfrm>
            <a:off x="190499" y="5037156"/>
            <a:ext cx="1038224" cy="1562099"/>
          </a:xfrm>
          <a:prstGeom prst="rect">
            <a:avLst/>
          </a:prstGeom>
          <a:ln w="28575">
            <a:solidFill>
              <a:srgbClr val="FF0000"/>
            </a:solidFill>
            <a:prstDash val="solid"/>
          </a:ln>
        </p:spPr>
      </p:pic>
      <p:pic>
        <p:nvPicPr>
          <p:cNvPr id="1449933533" name="Picture 1449933532"/>
          <p:cNvPicPr>
            <a:picLocks noChangeAspect="1"/>
          </p:cNvPicPr>
          <p:nvPr/>
        </p:nvPicPr>
        <p:blipFill>
          <a:blip r:embed="rId11"/>
          <a:stretch>
            <a:fillRect/>
          </a:stretch>
        </p:blipFill>
        <p:spPr bwMode="auto">
          <a:xfrm>
            <a:off x="3177562" y="1219199"/>
            <a:ext cx="1971675" cy="1714500"/>
          </a:xfrm>
          <a:prstGeom prst="rect">
            <a:avLst/>
          </a:prstGeom>
          <a:ln w="28575">
            <a:solidFill>
              <a:srgbClr val="0070C0"/>
            </a:solidFill>
            <a:prstDash val="solid"/>
          </a:ln>
        </p:spPr>
      </p:pic>
      <p:pic>
        <p:nvPicPr>
          <p:cNvPr id="847047239" name="Picture 847047238"/>
          <p:cNvPicPr>
            <a:picLocks noChangeAspect="1"/>
          </p:cNvPicPr>
          <p:nvPr/>
        </p:nvPicPr>
        <p:blipFill>
          <a:blip r:embed="rId12"/>
          <a:stretch>
            <a:fillRect/>
          </a:stretch>
        </p:blipFill>
        <p:spPr bwMode="auto">
          <a:xfrm>
            <a:off x="7439024" y="1919287"/>
            <a:ext cx="1638299" cy="1657350"/>
          </a:xfrm>
          <a:prstGeom prst="rect">
            <a:avLst/>
          </a:prstGeom>
          <a:ln w="28575">
            <a:solidFill>
              <a:srgbClr val="0070C0"/>
            </a:solidFill>
            <a:prstDash val="solid"/>
          </a:ln>
        </p:spPr>
      </p:pic>
      <p:pic>
        <p:nvPicPr>
          <p:cNvPr id="1850434012" name="Picture 1850434011"/>
          <p:cNvPicPr>
            <a:picLocks noChangeAspect="1"/>
          </p:cNvPicPr>
          <p:nvPr/>
        </p:nvPicPr>
        <p:blipFill>
          <a:blip r:embed="rId13"/>
          <a:stretch>
            <a:fillRect/>
          </a:stretch>
        </p:blipFill>
        <p:spPr bwMode="auto">
          <a:xfrm>
            <a:off x="5534024" y="2608732"/>
            <a:ext cx="1390649" cy="1571625"/>
          </a:xfrm>
          <a:prstGeom prst="rect">
            <a:avLst/>
          </a:prstGeom>
        </p:spPr>
      </p:pic>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50434012"/>
                                        </p:tgtEl>
                                        <p:attrNameLst>
                                          <p:attrName>style.visibility</p:attrName>
                                        </p:attrNameLst>
                                      </p:cBhvr>
                                      <p:to>
                                        <p:strVal val="visible"/>
                                      </p:to>
                                    </p:set>
                                    <p:animEffect transition="in" filter="fade">
                                      <p:cBhvr>
                                        <p:cTn id="7" dur="1000"/>
                                        <p:tgtEl>
                                          <p:spTgt spid="1850434012"/>
                                        </p:tgtEl>
                                      </p:cBhvr>
                                    </p:animEffect>
                                    <p:anim calcmode="lin" valueType="num">
                                      <p:cBhvr>
                                        <p:cTn id="8" dur="1000" fill="hold"/>
                                        <p:tgtEl>
                                          <p:spTgt spid="1850434012"/>
                                        </p:tgtEl>
                                        <p:attrNameLst>
                                          <p:attrName>ppt_x</p:attrName>
                                        </p:attrNameLst>
                                      </p:cBhvr>
                                      <p:tavLst>
                                        <p:tav tm="0">
                                          <p:val>
                                            <p:strVal val="#ppt_x"/>
                                          </p:val>
                                        </p:tav>
                                        <p:tav tm="100000">
                                          <p:val>
                                            <p:strVal val="#ppt_x"/>
                                          </p:val>
                                        </p:tav>
                                      </p:tavLst>
                                    </p:anim>
                                    <p:anim calcmode="lin" valueType="num">
                                      <p:cBhvr>
                                        <p:cTn id="9" dur="1000" fill="hold"/>
                                        <p:tgtEl>
                                          <p:spTgt spid="18504340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71749989"/>
                                        </p:tgtEl>
                                        <p:attrNameLst>
                                          <p:attrName>style.visibility</p:attrName>
                                        </p:attrNameLst>
                                      </p:cBhvr>
                                      <p:to>
                                        <p:strVal val="visible"/>
                                      </p:to>
                                    </p:set>
                                    <p:animEffect transition="in" filter="fade">
                                      <p:cBhvr>
                                        <p:cTn id="14" dur="1000"/>
                                        <p:tgtEl>
                                          <p:spTgt spid="671749989"/>
                                        </p:tgtEl>
                                      </p:cBhvr>
                                    </p:animEffect>
                                    <p:anim calcmode="lin" valueType="num">
                                      <p:cBhvr>
                                        <p:cTn id="15" dur="1000" fill="hold"/>
                                        <p:tgtEl>
                                          <p:spTgt spid="671749989"/>
                                        </p:tgtEl>
                                        <p:attrNameLst>
                                          <p:attrName>ppt_x</p:attrName>
                                        </p:attrNameLst>
                                      </p:cBhvr>
                                      <p:tavLst>
                                        <p:tav tm="0">
                                          <p:val>
                                            <p:strVal val="#ppt_x"/>
                                          </p:val>
                                        </p:tav>
                                        <p:tav tm="100000">
                                          <p:val>
                                            <p:strVal val="#ppt_x"/>
                                          </p:val>
                                        </p:tav>
                                      </p:tavLst>
                                    </p:anim>
                                    <p:anim calcmode="lin" valueType="num">
                                      <p:cBhvr>
                                        <p:cTn id="16" dur="1000" fill="hold"/>
                                        <p:tgtEl>
                                          <p:spTgt spid="67174998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xit" presetSubtype="0" fill="hold" grpId="0" nodeType="clickEffect">
                                  <p:stCondLst>
                                    <p:cond delay="0"/>
                                  </p:stCondLst>
                                  <p:childTnLst>
                                    <p:anim calcmode="lin" valueType="num">
                                      <p:cBhvr>
                                        <p:cTn id="20" dur="1000"/>
                                        <p:tgtEl>
                                          <p:spTgt spid="1529908041"/>
                                        </p:tgtEl>
                                        <p:attrNameLst>
                                          <p:attrName>ppt_w</p:attrName>
                                        </p:attrNameLst>
                                      </p:cBhvr>
                                      <p:tavLst>
                                        <p:tav tm="0">
                                          <p:val>
                                            <p:strVal val="ppt_w"/>
                                          </p:val>
                                        </p:tav>
                                        <p:tav tm="100000">
                                          <p:val>
                                            <p:fltVal val="0"/>
                                          </p:val>
                                        </p:tav>
                                      </p:tavLst>
                                    </p:anim>
                                    <p:anim calcmode="lin" valueType="num">
                                      <p:cBhvr>
                                        <p:cTn id="21" dur="1000"/>
                                        <p:tgtEl>
                                          <p:spTgt spid="1529908041"/>
                                        </p:tgtEl>
                                        <p:attrNameLst>
                                          <p:attrName>ppt_h</p:attrName>
                                        </p:attrNameLst>
                                      </p:cBhvr>
                                      <p:tavLst>
                                        <p:tav tm="0">
                                          <p:val>
                                            <p:strVal val="ppt_h"/>
                                          </p:val>
                                        </p:tav>
                                        <p:tav tm="100000">
                                          <p:val>
                                            <p:fltVal val="0"/>
                                          </p:val>
                                        </p:tav>
                                      </p:tavLst>
                                    </p:anim>
                                    <p:anim calcmode="lin" valueType="num">
                                      <p:cBhvr>
                                        <p:cTn id="22" dur="1000"/>
                                        <p:tgtEl>
                                          <p:spTgt spid="1529908041"/>
                                        </p:tgtEl>
                                        <p:attrNameLst>
                                          <p:attrName>style.rotation</p:attrName>
                                        </p:attrNameLst>
                                      </p:cBhvr>
                                      <p:tavLst>
                                        <p:tav tm="0">
                                          <p:val>
                                            <p:fltVal val="0"/>
                                          </p:val>
                                        </p:tav>
                                        <p:tav tm="100000">
                                          <p:val>
                                            <p:fltVal val="90"/>
                                          </p:val>
                                        </p:tav>
                                      </p:tavLst>
                                    </p:anim>
                                    <p:animEffect transition="out" filter="fade">
                                      <p:cBhvr>
                                        <p:cTn id="23" dur="1000"/>
                                        <p:tgtEl>
                                          <p:spTgt spid="1529908041"/>
                                        </p:tgtEl>
                                      </p:cBhvr>
                                    </p:animEffect>
                                    <p:set>
                                      <p:cBhvr>
                                        <p:cTn id="24" dur="1" fill="hold">
                                          <p:stCondLst>
                                            <p:cond delay="999"/>
                                          </p:stCondLst>
                                        </p:cTn>
                                        <p:tgtEl>
                                          <p:spTgt spid="1529908041"/>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47047239"/>
                                        </p:tgtEl>
                                        <p:attrNameLst>
                                          <p:attrName>style.visibility</p:attrName>
                                        </p:attrNameLst>
                                      </p:cBhvr>
                                      <p:to>
                                        <p:strVal val="visible"/>
                                      </p:to>
                                    </p:set>
                                    <p:animEffect transition="in" filter="fade">
                                      <p:cBhvr>
                                        <p:cTn id="29" dur="1000"/>
                                        <p:tgtEl>
                                          <p:spTgt spid="847047239"/>
                                        </p:tgtEl>
                                      </p:cBhvr>
                                    </p:animEffect>
                                    <p:anim calcmode="lin" valueType="num">
                                      <p:cBhvr>
                                        <p:cTn id="30" dur="1000" fill="hold"/>
                                        <p:tgtEl>
                                          <p:spTgt spid="847047239"/>
                                        </p:tgtEl>
                                        <p:attrNameLst>
                                          <p:attrName>ppt_x</p:attrName>
                                        </p:attrNameLst>
                                      </p:cBhvr>
                                      <p:tavLst>
                                        <p:tav tm="0">
                                          <p:val>
                                            <p:strVal val="#ppt_x"/>
                                          </p:val>
                                        </p:tav>
                                        <p:tav tm="100000">
                                          <p:val>
                                            <p:strVal val="#ppt_x"/>
                                          </p:val>
                                        </p:tav>
                                      </p:tavLst>
                                    </p:anim>
                                    <p:anim calcmode="lin" valueType="num">
                                      <p:cBhvr>
                                        <p:cTn id="31" dur="1000" fill="hold"/>
                                        <p:tgtEl>
                                          <p:spTgt spid="8470472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449933533"/>
                                        </p:tgtEl>
                                        <p:attrNameLst>
                                          <p:attrName>style.visibility</p:attrName>
                                        </p:attrNameLst>
                                      </p:cBhvr>
                                      <p:to>
                                        <p:strVal val="visible"/>
                                      </p:to>
                                    </p:set>
                                    <p:animEffect transition="in" filter="fade">
                                      <p:cBhvr>
                                        <p:cTn id="36" dur="1000"/>
                                        <p:tgtEl>
                                          <p:spTgt spid="1449933533"/>
                                        </p:tgtEl>
                                      </p:cBhvr>
                                    </p:animEffect>
                                    <p:anim calcmode="lin" valueType="num">
                                      <p:cBhvr>
                                        <p:cTn id="37" dur="1000" fill="hold"/>
                                        <p:tgtEl>
                                          <p:spTgt spid="1449933533"/>
                                        </p:tgtEl>
                                        <p:attrNameLst>
                                          <p:attrName>ppt_x</p:attrName>
                                        </p:attrNameLst>
                                      </p:cBhvr>
                                      <p:tavLst>
                                        <p:tav tm="0">
                                          <p:val>
                                            <p:strVal val="#ppt_x"/>
                                          </p:val>
                                        </p:tav>
                                        <p:tav tm="100000">
                                          <p:val>
                                            <p:strVal val="#ppt_x"/>
                                          </p:val>
                                        </p:tav>
                                      </p:tavLst>
                                    </p:anim>
                                    <p:anim calcmode="lin" valueType="num">
                                      <p:cBhvr>
                                        <p:cTn id="38" dur="1000" fill="hold"/>
                                        <p:tgtEl>
                                          <p:spTgt spid="1449933533"/>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083011798"/>
                                        </p:tgtEl>
                                        <p:attrNameLst>
                                          <p:attrName>style.visibility</p:attrName>
                                        </p:attrNameLst>
                                      </p:cBhvr>
                                      <p:to>
                                        <p:strVal val="visible"/>
                                      </p:to>
                                    </p:set>
                                    <p:animEffect transition="in" filter="fade">
                                      <p:cBhvr>
                                        <p:cTn id="43" dur="1000"/>
                                        <p:tgtEl>
                                          <p:spTgt spid="2083011798"/>
                                        </p:tgtEl>
                                      </p:cBhvr>
                                    </p:animEffect>
                                    <p:anim calcmode="lin" valueType="num">
                                      <p:cBhvr>
                                        <p:cTn id="44" dur="1000" fill="hold"/>
                                        <p:tgtEl>
                                          <p:spTgt spid="2083011798"/>
                                        </p:tgtEl>
                                        <p:attrNameLst>
                                          <p:attrName>ppt_x</p:attrName>
                                        </p:attrNameLst>
                                      </p:cBhvr>
                                      <p:tavLst>
                                        <p:tav tm="0">
                                          <p:val>
                                            <p:strVal val="#ppt_x"/>
                                          </p:val>
                                        </p:tav>
                                        <p:tav tm="100000">
                                          <p:val>
                                            <p:strVal val="#ppt_x"/>
                                          </p:val>
                                        </p:tav>
                                      </p:tavLst>
                                    </p:anim>
                                    <p:anim calcmode="lin" valueType="num">
                                      <p:cBhvr>
                                        <p:cTn id="45" dur="1000" fill="hold"/>
                                        <p:tgtEl>
                                          <p:spTgt spid="2083011798"/>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2105475894"/>
                                        </p:tgtEl>
                                        <p:attrNameLst>
                                          <p:attrName>style.visibility</p:attrName>
                                        </p:attrNameLst>
                                      </p:cBhvr>
                                      <p:to>
                                        <p:strVal val="visible"/>
                                      </p:to>
                                    </p:set>
                                    <p:animEffect transition="in" filter="fade">
                                      <p:cBhvr>
                                        <p:cTn id="50" dur="1000"/>
                                        <p:tgtEl>
                                          <p:spTgt spid="2105475894"/>
                                        </p:tgtEl>
                                      </p:cBhvr>
                                    </p:animEffect>
                                    <p:anim calcmode="lin" valueType="num">
                                      <p:cBhvr>
                                        <p:cTn id="51" dur="1000" fill="hold"/>
                                        <p:tgtEl>
                                          <p:spTgt spid="2105475894"/>
                                        </p:tgtEl>
                                        <p:attrNameLst>
                                          <p:attrName>ppt_x</p:attrName>
                                        </p:attrNameLst>
                                      </p:cBhvr>
                                      <p:tavLst>
                                        <p:tav tm="0">
                                          <p:val>
                                            <p:strVal val="#ppt_x"/>
                                          </p:val>
                                        </p:tav>
                                        <p:tav tm="100000">
                                          <p:val>
                                            <p:strVal val="#ppt_x"/>
                                          </p:val>
                                        </p:tav>
                                      </p:tavLst>
                                    </p:anim>
                                    <p:anim calcmode="lin" valueType="num">
                                      <p:cBhvr>
                                        <p:cTn id="52" dur="1000" fill="hold"/>
                                        <p:tgtEl>
                                          <p:spTgt spid="2105475894"/>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xit" presetSubtype="0" fill="hold" grpId="0" nodeType="clickEffect">
                                  <p:stCondLst>
                                    <p:cond delay="0"/>
                                  </p:stCondLst>
                                  <p:childTnLst>
                                    <p:animEffect transition="out" filter="fade">
                                      <p:cBhvr>
                                        <p:cTn id="56" dur="1000"/>
                                        <p:tgtEl>
                                          <p:spTgt spid="1959788805"/>
                                        </p:tgtEl>
                                      </p:cBhvr>
                                    </p:animEffect>
                                    <p:anim calcmode="lin" valueType="num">
                                      <p:cBhvr>
                                        <p:cTn id="57" dur="1000"/>
                                        <p:tgtEl>
                                          <p:spTgt spid="1959788805"/>
                                        </p:tgtEl>
                                        <p:attrNameLst>
                                          <p:attrName>ppt_x</p:attrName>
                                        </p:attrNameLst>
                                      </p:cBhvr>
                                      <p:tavLst>
                                        <p:tav tm="0">
                                          <p:val>
                                            <p:strVal val="ppt_x"/>
                                          </p:val>
                                        </p:tav>
                                        <p:tav tm="100000">
                                          <p:val>
                                            <p:strVal val="ppt_x"/>
                                          </p:val>
                                        </p:tav>
                                      </p:tavLst>
                                    </p:anim>
                                    <p:anim calcmode="lin" valueType="num">
                                      <p:cBhvr>
                                        <p:cTn id="58" dur="1000"/>
                                        <p:tgtEl>
                                          <p:spTgt spid="1959788805"/>
                                        </p:tgtEl>
                                        <p:attrNameLst>
                                          <p:attrName>ppt_y</p:attrName>
                                        </p:attrNameLst>
                                      </p:cBhvr>
                                      <p:tavLst>
                                        <p:tav tm="0">
                                          <p:val>
                                            <p:strVal val="ppt_y"/>
                                          </p:val>
                                        </p:tav>
                                        <p:tav tm="100000">
                                          <p:val>
                                            <p:strVal val="ppt_y+.1"/>
                                          </p:val>
                                        </p:tav>
                                      </p:tavLst>
                                    </p:anim>
                                    <p:set>
                                      <p:cBhvr>
                                        <p:cTn id="59" dur="1" fill="hold">
                                          <p:stCondLst>
                                            <p:cond delay="999"/>
                                          </p:stCondLst>
                                        </p:cTn>
                                        <p:tgtEl>
                                          <p:spTgt spid="1959788805"/>
                                        </p:tgtEl>
                                        <p:attrNameLst>
                                          <p:attrName>style.visibility</p:attrName>
                                        </p:attrNameLst>
                                      </p:cBhvr>
                                      <p:to>
                                        <p:strVal val="hidden"/>
                                      </p:to>
                                    </p:set>
                                  </p:childTnLst>
                                </p:cTn>
                              </p:par>
                              <p:par>
                                <p:cTn id="60" presetID="42" presetClass="exit" presetSubtype="0" fill="hold" grpId="0" nodeType="withEffect">
                                  <p:stCondLst>
                                    <p:cond delay="0"/>
                                  </p:stCondLst>
                                  <p:childTnLst>
                                    <p:animEffect transition="out" filter="fade">
                                      <p:cBhvr>
                                        <p:cTn id="61" dur="1000"/>
                                        <p:tgtEl>
                                          <p:spTgt spid="1820999009"/>
                                        </p:tgtEl>
                                      </p:cBhvr>
                                    </p:animEffect>
                                    <p:anim calcmode="lin" valueType="num">
                                      <p:cBhvr>
                                        <p:cTn id="62" dur="1000"/>
                                        <p:tgtEl>
                                          <p:spTgt spid="1820999009"/>
                                        </p:tgtEl>
                                        <p:attrNameLst>
                                          <p:attrName>ppt_x</p:attrName>
                                        </p:attrNameLst>
                                      </p:cBhvr>
                                      <p:tavLst>
                                        <p:tav tm="0">
                                          <p:val>
                                            <p:strVal val="ppt_x"/>
                                          </p:val>
                                        </p:tav>
                                        <p:tav tm="100000">
                                          <p:val>
                                            <p:strVal val="ppt_x"/>
                                          </p:val>
                                        </p:tav>
                                      </p:tavLst>
                                    </p:anim>
                                    <p:anim calcmode="lin" valueType="num">
                                      <p:cBhvr>
                                        <p:cTn id="63" dur="1000"/>
                                        <p:tgtEl>
                                          <p:spTgt spid="1820999009"/>
                                        </p:tgtEl>
                                        <p:attrNameLst>
                                          <p:attrName>ppt_y</p:attrName>
                                        </p:attrNameLst>
                                      </p:cBhvr>
                                      <p:tavLst>
                                        <p:tav tm="0">
                                          <p:val>
                                            <p:strVal val="ppt_y"/>
                                          </p:val>
                                        </p:tav>
                                        <p:tav tm="100000">
                                          <p:val>
                                            <p:strVal val="ppt_y+.1"/>
                                          </p:val>
                                        </p:tav>
                                      </p:tavLst>
                                    </p:anim>
                                    <p:set>
                                      <p:cBhvr>
                                        <p:cTn id="64" dur="1" fill="hold">
                                          <p:stCondLst>
                                            <p:cond delay="999"/>
                                          </p:stCondLst>
                                        </p:cTn>
                                        <p:tgtEl>
                                          <p:spTgt spid="1820999009"/>
                                        </p:tgtEl>
                                        <p:attrNameLst>
                                          <p:attrName>style.visibility</p:attrName>
                                        </p:attrNameLst>
                                      </p:cBhvr>
                                      <p:to>
                                        <p:strVal val="hidden"/>
                                      </p:to>
                                    </p:set>
                                  </p:childTnLst>
                                </p:cTn>
                              </p:par>
                              <p:par>
                                <p:cTn id="65" presetID="42" presetClass="exit" presetSubtype="0" fill="hold" grpId="0" nodeType="withEffect">
                                  <p:stCondLst>
                                    <p:cond delay="0"/>
                                  </p:stCondLst>
                                  <p:childTnLst>
                                    <p:animEffect transition="out" filter="fade">
                                      <p:cBhvr>
                                        <p:cTn id="66" dur="1000"/>
                                        <p:tgtEl>
                                          <p:spTgt spid="641750096"/>
                                        </p:tgtEl>
                                      </p:cBhvr>
                                    </p:animEffect>
                                    <p:anim calcmode="lin" valueType="num">
                                      <p:cBhvr>
                                        <p:cTn id="67" dur="1000"/>
                                        <p:tgtEl>
                                          <p:spTgt spid="641750096"/>
                                        </p:tgtEl>
                                        <p:attrNameLst>
                                          <p:attrName>ppt_x</p:attrName>
                                        </p:attrNameLst>
                                      </p:cBhvr>
                                      <p:tavLst>
                                        <p:tav tm="0">
                                          <p:val>
                                            <p:strVal val="ppt_x"/>
                                          </p:val>
                                        </p:tav>
                                        <p:tav tm="100000">
                                          <p:val>
                                            <p:strVal val="ppt_x"/>
                                          </p:val>
                                        </p:tav>
                                      </p:tavLst>
                                    </p:anim>
                                    <p:anim calcmode="lin" valueType="num">
                                      <p:cBhvr>
                                        <p:cTn id="68" dur="1000"/>
                                        <p:tgtEl>
                                          <p:spTgt spid="641750096"/>
                                        </p:tgtEl>
                                        <p:attrNameLst>
                                          <p:attrName>ppt_y</p:attrName>
                                        </p:attrNameLst>
                                      </p:cBhvr>
                                      <p:tavLst>
                                        <p:tav tm="0">
                                          <p:val>
                                            <p:strVal val="ppt_y"/>
                                          </p:val>
                                        </p:tav>
                                        <p:tav tm="100000">
                                          <p:val>
                                            <p:strVal val="ppt_y+.1"/>
                                          </p:val>
                                        </p:tav>
                                      </p:tavLst>
                                    </p:anim>
                                    <p:set>
                                      <p:cBhvr>
                                        <p:cTn id="69" dur="1" fill="hold">
                                          <p:stCondLst>
                                            <p:cond delay="999"/>
                                          </p:stCondLst>
                                        </p:cTn>
                                        <p:tgtEl>
                                          <p:spTgt spid="641750096"/>
                                        </p:tgtEl>
                                        <p:attrNameLst>
                                          <p:attrName>style.visibility</p:attrName>
                                        </p:attrNameLst>
                                      </p:cBhvr>
                                      <p:to>
                                        <p:strVal val="hidden"/>
                                      </p:to>
                                    </p:set>
                                  </p:childTnLst>
                                </p:cTn>
                              </p:par>
                              <p:par>
                                <p:cTn id="70" presetID="42" presetClass="exit" presetSubtype="0" fill="hold" grpId="0" nodeType="withEffect">
                                  <p:stCondLst>
                                    <p:cond delay="0"/>
                                  </p:stCondLst>
                                  <p:childTnLst>
                                    <p:animEffect transition="out" filter="fade">
                                      <p:cBhvr>
                                        <p:cTn id="71" dur="1000"/>
                                        <p:tgtEl>
                                          <p:spTgt spid="910953855"/>
                                        </p:tgtEl>
                                      </p:cBhvr>
                                    </p:animEffect>
                                    <p:anim calcmode="lin" valueType="num">
                                      <p:cBhvr>
                                        <p:cTn id="72" dur="1000"/>
                                        <p:tgtEl>
                                          <p:spTgt spid="910953855"/>
                                        </p:tgtEl>
                                        <p:attrNameLst>
                                          <p:attrName>ppt_x</p:attrName>
                                        </p:attrNameLst>
                                      </p:cBhvr>
                                      <p:tavLst>
                                        <p:tav tm="0">
                                          <p:val>
                                            <p:strVal val="ppt_x"/>
                                          </p:val>
                                        </p:tav>
                                        <p:tav tm="100000">
                                          <p:val>
                                            <p:strVal val="ppt_x"/>
                                          </p:val>
                                        </p:tav>
                                      </p:tavLst>
                                    </p:anim>
                                    <p:anim calcmode="lin" valueType="num">
                                      <p:cBhvr>
                                        <p:cTn id="73" dur="1000"/>
                                        <p:tgtEl>
                                          <p:spTgt spid="910953855"/>
                                        </p:tgtEl>
                                        <p:attrNameLst>
                                          <p:attrName>ppt_y</p:attrName>
                                        </p:attrNameLst>
                                      </p:cBhvr>
                                      <p:tavLst>
                                        <p:tav tm="0">
                                          <p:val>
                                            <p:strVal val="ppt_y"/>
                                          </p:val>
                                        </p:tav>
                                        <p:tav tm="100000">
                                          <p:val>
                                            <p:strVal val="ppt_y+.1"/>
                                          </p:val>
                                        </p:tav>
                                      </p:tavLst>
                                    </p:anim>
                                    <p:set>
                                      <p:cBhvr>
                                        <p:cTn id="74" dur="1" fill="hold">
                                          <p:stCondLst>
                                            <p:cond delay="999"/>
                                          </p:stCondLst>
                                        </p:cTn>
                                        <p:tgtEl>
                                          <p:spTgt spid="910953855"/>
                                        </p:tgtEl>
                                        <p:attrNameLst>
                                          <p:attrName>style.visibility</p:attrName>
                                        </p:attrNameLst>
                                      </p:cBhvr>
                                      <p:to>
                                        <p:strVal val="hidden"/>
                                      </p:to>
                                    </p:set>
                                  </p:childTnLst>
                                </p:cTn>
                              </p:par>
                              <p:par>
                                <p:cTn id="75" presetID="42" presetClass="exit" presetSubtype="0" fill="hold" grpId="0" nodeType="withEffect">
                                  <p:stCondLst>
                                    <p:cond delay="0"/>
                                  </p:stCondLst>
                                  <p:childTnLst>
                                    <p:animEffect transition="out" filter="fade">
                                      <p:cBhvr>
                                        <p:cTn id="76" dur="1000"/>
                                        <p:tgtEl>
                                          <p:spTgt spid="1374989058"/>
                                        </p:tgtEl>
                                      </p:cBhvr>
                                    </p:animEffect>
                                    <p:anim calcmode="lin" valueType="num">
                                      <p:cBhvr>
                                        <p:cTn id="77" dur="1000"/>
                                        <p:tgtEl>
                                          <p:spTgt spid="1374989058"/>
                                        </p:tgtEl>
                                        <p:attrNameLst>
                                          <p:attrName>ppt_x</p:attrName>
                                        </p:attrNameLst>
                                      </p:cBhvr>
                                      <p:tavLst>
                                        <p:tav tm="0">
                                          <p:val>
                                            <p:strVal val="ppt_x"/>
                                          </p:val>
                                        </p:tav>
                                        <p:tav tm="100000">
                                          <p:val>
                                            <p:strVal val="ppt_x"/>
                                          </p:val>
                                        </p:tav>
                                      </p:tavLst>
                                    </p:anim>
                                    <p:anim calcmode="lin" valueType="num">
                                      <p:cBhvr>
                                        <p:cTn id="78" dur="1000"/>
                                        <p:tgtEl>
                                          <p:spTgt spid="1374989058"/>
                                        </p:tgtEl>
                                        <p:attrNameLst>
                                          <p:attrName>ppt_y</p:attrName>
                                        </p:attrNameLst>
                                      </p:cBhvr>
                                      <p:tavLst>
                                        <p:tav tm="0">
                                          <p:val>
                                            <p:strVal val="ppt_y"/>
                                          </p:val>
                                        </p:tav>
                                        <p:tav tm="100000">
                                          <p:val>
                                            <p:strVal val="ppt_y+.1"/>
                                          </p:val>
                                        </p:tav>
                                      </p:tavLst>
                                    </p:anim>
                                    <p:set>
                                      <p:cBhvr>
                                        <p:cTn id="79" dur="1" fill="hold">
                                          <p:stCondLst>
                                            <p:cond delay="999"/>
                                          </p:stCondLst>
                                        </p:cTn>
                                        <p:tgtEl>
                                          <p:spTgt spid="1374989058"/>
                                        </p:tgtEl>
                                        <p:attrNameLst>
                                          <p:attrName>style.visibility</p:attrName>
                                        </p:attrNameLst>
                                      </p:cBhvr>
                                      <p:to>
                                        <p:strVal val="hidden"/>
                                      </p:to>
                                    </p:set>
                                  </p:childTnLst>
                                </p:cTn>
                              </p:par>
                              <p:par>
                                <p:cTn id="80" presetID="42" presetClass="exit" presetSubtype="0" fill="hold" grpId="0" nodeType="withEffect">
                                  <p:stCondLst>
                                    <p:cond delay="0"/>
                                  </p:stCondLst>
                                  <p:childTnLst>
                                    <p:animEffect transition="out" filter="fade">
                                      <p:cBhvr>
                                        <p:cTn id="81" dur="1000"/>
                                        <p:tgtEl>
                                          <p:spTgt spid="1464534883"/>
                                        </p:tgtEl>
                                      </p:cBhvr>
                                    </p:animEffect>
                                    <p:anim calcmode="lin" valueType="num">
                                      <p:cBhvr>
                                        <p:cTn id="82" dur="1000"/>
                                        <p:tgtEl>
                                          <p:spTgt spid="1464534883"/>
                                        </p:tgtEl>
                                        <p:attrNameLst>
                                          <p:attrName>ppt_x</p:attrName>
                                        </p:attrNameLst>
                                      </p:cBhvr>
                                      <p:tavLst>
                                        <p:tav tm="0">
                                          <p:val>
                                            <p:strVal val="ppt_x"/>
                                          </p:val>
                                        </p:tav>
                                        <p:tav tm="100000">
                                          <p:val>
                                            <p:strVal val="ppt_x"/>
                                          </p:val>
                                        </p:tav>
                                      </p:tavLst>
                                    </p:anim>
                                    <p:anim calcmode="lin" valueType="num">
                                      <p:cBhvr>
                                        <p:cTn id="83" dur="1000"/>
                                        <p:tgtEl>
                                          <p:spTgt spid="1464534883"/>
                                        </p:tgtEl>
                                        <p:attrNameLst>
                                          <p:attrName>ppt_y</p:attrName>
                                        </p:attrNameLst>
                                      </p:cBhvr>
                                      <p:tavLst>
                                        <p:tav tm="0">
                                          <p:val>
                                            <p:strVal val="ppt_y"/>
                                          </p:val>
                                        </p:tav>
                                        <p:tav tm="100000">
                                          <p:val>
                                            <p:strVal val="ppt_y+.1"/>
                                          </p:val>
                                        </p:tav>
                                      </p:tavLst>
                                    </p:anim>
                                    <p:set>
                                      <p:cBhvr>
                                        <p:cTn id="84" dur="1" fill="hold">
                                          <p:stCondLst>
                                            <p:cond delay="999"/>
                                          </p:stCondLst>
                                        </p:cTn>
                                        <p:tgtEl>
                                          <p:spTgt spid="14645348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58004528" name="Nadpis 1"/>
          <p:cNvSpPr>
            <a:spLocks noGrp="1"/>
          </p:cNvSpPr>
          <p:nvPr>
            <p:ph type="title"/>
          </p:nvPr>
        </p:nvSpPr>
        <p:spPr bwMode="auto">
          <a:xfrm>
            <a:off x="553424" y="222249"/>
            <a:ext cx="11363324" cy="680085"/>
          </a:xfrm>
        </p:spPr>
        <p:txBody>
          <a:bodyPr vertOverflow="overflow" horzOverflow="overflow" vert="horz" wrap="square" lIns="91440" tIns="45720" rIns="91440" bIns="45720" numCol="1" spcCol="0" rtlCol="0" fromWordArt="0" anchor="ctr" anchorCtr="0" forceAA="0" upright="0" compatLnSpc="0">
            <a:normAutofit fontScale="90000" lnSpcReduction="2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ontstaan van de persoon: de fictieve wetenschap</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365035384" name="Table 1365035383"/>
          <p:cNvGraphicFramePr/>
          <p:nvPr/>
        </p:nvGraphicFramePr>
        <p:xfrm>
          <a:off x="130410" y="878517"/>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515133381" name="Text Box 515133380"/>
          <p:cNvSpPr txBox="1"/>
          <p:nvPr/>
        </p:nvSpPr>
        <p:spPr bwMode="auto">
          <a:xfrm>
            <a:off x="3544274" y="5132407"/>
            <a:ext cx="2631779"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1014740629" name="Text Box 1014740628"/>
          <p:cNvSpPr txBox="1"/>
          <p:nvPr/>
        </p:nvSpPr>
        <p:spPr bwMode="auto">
          <a:xfrm>
            <a:off x="3514979" y="3794608"/>
            <a:ext cx="2520719"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106623815" name="Text Box 106623814"/>
          <p:cNvSpPr txBox="1"/>
          <p:nvPr/>
        </p:nvSpPr>
        <p:spPr bwMode="auto">
          <a:xfrm>
            <a:off x="3498016" y="1907514"/>
            <a:ext cx="1751952"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1633340273" name="Text Box 1633340272"/>
          <p:cNvSpPr txBox="1"/>
          <p:nvPr/>
        </p:nvSpPr>
        <p:spPr bwMode="auto">
          <a:xfrm>
            <a:off x="5744549" y="3794608"/>
            <a:ext cx="5248334"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straf-recht, UCC, waaronder:</a:t>
            </a:r>
            <a:endParaRPr sz="2800">
              <a:solidFill>
                <a:srgbClr val="FF0000"/>
              </a:solidFill>
            </a:endParaRPr>
          </a:p>
          <a:p>
            <a:pPr algn="l">
              <a:defRPr/>
            </a:pPr>
            <a:r>
              <a:rPr sz="1800">
                <a:solidFill>
                  <a:srgbClr val="FF0000"/>
                </a:solidFill>
              </a:rPr>
              <a:t>lucht-, water- en land-jurisdictie</a:t>
            </a:r>
            <a:endParaRPr>
              <a:solidFill>
                <a:srgbClr val="FF0000"/>
              </a:solidFill>
            </a:endParaRPr>
          </a:p>
        </p:txBody>
      </p:sp>
      <p:sp>
        <p:nvSpPr>
          <p:cNvPr id="1281332773" name="Text Box 1281332772"/>
          <p:cNvSpPr txBox="1"/>
          <p:nvPr/>
        </p:nvSpPr>
        <p:spPr bwMode="auto">
          <a:xfrm>
            <a:off x="172424" y="3570307"/>
            <a:ext cx="4001774" cy="20120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800">
                <a:solidFill>
                  <a:srgbClr val="FF0000"/>
                </a:solidFill>
              </a:rPr>
              <a:t>verzonnen wetenschappen, zoals:</a:t>
            </a:r>
            <a:endParaRPr sz="2800">
              <a:solidFill>
                <a:srgbClr val="FF0000"/>
              </a:solidFill>
            </a:endParaRPr>
          </a:p>
          <a:p>
            <a:pPr marL="283845" indent="-283845" algn="l">
              <a:buFont typeface="Arial" panose="020B0604020202020204"/>
              <a:buChar char="–"/>
              <a:defRPr/>
            </a:pPr>
            <a:r>
              <a:rPr>
                <a:solidFill>
                  <a:srgbClr val="FF0000"/>
                </a:solidFill>
              </a:rPr>
              <a:t>psychologie</a:t>
            </a:r>
            <a:endParaRPr>
              <a:solidFill>
                <a:srgbClr val="FF0000"/>
              </a:solidFill>
            </a:endParaRPr>
          </a:p>
          <a:p>
            <a:pPr marL="283845" indent="-283845" algn="l">
              <a:buFont typeface="Arial" panose="020B0604020202020204"/>
              <a:buChar char="–"/>
              <a:defRPr/>
            </a:pPr>
            <a:r>
              <a:rPr>
                <a:solidFill>
                  <a:srgbClr val="FF0000"/>
                </a:solidFill>
              </a:rPr>
              <a:t>sociologie</a:t>
            </a:r>
            <a:endParaRPr>
              <a:solidFill>
                <a:srgbClr val="FF0000"/>
              </a:solidFill>
            </a:endParaRPr>
          </a:p>
          <a:p>
            <a:pPr marL="283845" indent="-283845" algn="l">
              <a:buFont typeface="Arial" panose="020B0604020202020204"/>
              <a:buChar char="–"/>
              <a:defRPr/>
            </a:pPr>
            <a:r>
              <a:rPr>
                <a:solidFill>
                  <a:srgbClr val="FF0000"/>
                </a:solidFill>
              </a:rPr>
              <a:t>economie</a:t>
            </a:r>
            <a:endParaRPr>
              <a:solidFill>
                <a:srgbClr val="FF0000"/>
              </a:solidFill>
            </a:endParaRPr>
          </a:p>
          <a:p>
            <a:pPr marL="283845" indent="-283845" algn="l">
              <a:buFont typeface="Arial" panose="020B0604020202020204"/>
              <a:buChar char="–"/>
              <a:defRPr/>
            </a:pPr>
            <a:r>
              <a:rPr>
                <a:solidFill>
                  <a:srgbClr val="FF0000"/>
                </a:solidFill>
              </a:rPr>
              <a:t>politiek</a:t>
            </a:r>
            <a:endParaRPr>
              <a:solidFill>
                <a:srgbClr val="FF0000"/>
              </a:solidFill>
            </a:endParaRPr>
          </a:p>
          <a:p>
            <a:pPr marL="283845" indent="-283845" algn="l">
              <a:buFont typeface="Arial" panose="020B0604020202020204"/>
              <a:buChar char="–"/>
              <a:defRPr/>
            </a:pPr>
            <a:r>
              <a:rPr>
                <a:solidFill>
                  <a:srgbClr val="FF0000"/>
                </a:solidFill>
              </a:rPr>
              <a:t>rechten</a:t>
            </a:r>
            <a:endParaRPr>
              <a:solidFill>
                <a:srgbClr val="FF0000"/>
              </a:solidFill>
            </a:endParaRPr>
          </a:p>
          <a:p>
            <a:pPr marL="283845" indent="-283845" algn="l">
              <a:buFont typeface="Arial" panose="020B0604020202020204"/>
              <a:buChar char="–"/>
              <a:defRPr/>
            </a:pPr>
            <a:r>
              <a:rPr>
                <a:solidFill>
                  <a:srgbClr val="FF0000"/>
                </a:solidFill>
              </a:rPr>
              <a:t>medisch</a:t>
            </a:r>
            <a:endParaRPr>
              <a:solidFill>
                <a:srgbClr val="FF0000"/>
              </a:solidFill>
            </a:endParaRPr>
          </a:p>
        </p:txBody>
      </p:sp>
      <p:sp>
        <p:nvSpPr>
          <p:cNvPr id="919226064" name="Text Box 919226063"/>
          <p:cNvSpPr txBox="1"/>
          <p:nvPr/>
        </p:nvSpPr>
        <p:spPr bwMode="auto">
          <a:xfrm>
            <a:off x="8268673" y="3579831"/>
            <a:ext cx="3933217" cy="25606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800">
                <a:solidFill>
                  <a:srgbClr val="FF0000"/>
                </a:solidFill>
              </a:rPr>
              <a:t>misbruik bestaande wetenschappen:</a:t>
            </a:r>
            <a:endParaRPr sz="1800">
              <a:solidFill>
                <a:srgbClr val="FF0000"/>
              </a:solidFill>
            </a:endParaRPr>
          </a:p>
          <a:p>
            <a:pPr marL="283845" indent="-283845" algn="r">
              <a:buFont typeface="Arial" panose="020B0604020202020204"/>
              <a:buChar char="–"/>
              <a:defRPr/>
            </a:pPr>
            <a:r>
              <a:rPr>
                <a:solidFill>
                  <a:srgbClr val="FF0000"/>
                </a:solidFill>
              </a:rPr>
              <a:t>geschiedenis</a:t>
            </a:r>
            <a:endParaRPr>
              <a:solidFill>
                <a:srgbClr val="FF0000"/>
              </a:solidFill>
            </a:endParaRPr>
          </a:p>
          <a:p>
            <a:pPr marL="283845" indent="-283845" algn="r">
              <a:buFont typeface="Arial" panose="020B0604020202020204"/>
              <a:buChar char="–"/>
              <a:defRPr/>
            </a:pPr>
            <a:r>
              <a:rPr>
                <a:solidFill>
                  <a:srgbClr val="FF0000"/>
                </a:solidFill>
              </a:rPr>
              <a:t>filosofie</a:t>
            </a:r>
            <a:endParaRPr>
              <a:solidFill>
                <a:srgbClr val="FF0000"/>
              </a:solidFill>
            </a:endParaRPr>
          </a:p>
          <a:p>
            <a:pPr marL="283845" indent="-283845" algn="r">
              <a:buFont typeface="Arial" panose="020B0604020202020204"/>
              <a:buChar char="–"/>
              <a:defRPr/>
            </a:pPr>
            <a:r>
              <a:rPr>
                <a:solidFill>
                  <a:srgbClr val="FF0000"/>
                </a:solidFill>
              </a:rPr>
              <a:t>wiskunde</a:t>
            </a:r>
            <a:endParaRPr>
              <a:solidFill>
                <a:srgbClr val="FF0000"/>
              </a:solidFill>
            </a:endParaRPr>
          </a:p>
          <a:p>
            <a:pPr marL="283845" indent="-283845" algn="r">
              <a:buFont typeface="Arial" panose="020B0604020202020204"/>
              <a:buChar char="–"/>
              <a:defRPr/>
            </a:pPr>
            <a:r>
              <a:rPr>
                <a:solidFill>
                  <a:srgbClr val="FF0000"/>
                </a:solidFill>
              </a:rPr>
              <a:t>biologie</a:t>
            </a:r>
            <a:endParaRPr>
              <a:solidFill>
                <a:srgbClr val="FF0000"/>
              </a:solidFill>
            </a:endParaRPr>
          </a:p>
          <a:p>
            <a:pPr marL="283845" indent="-283845" algn="r">
              <a:buFont typeface="Arial" panose="020B0604020202020204"/>
              <a:buChar char="–"/>
              <a:defRPr/>
            </a:pPr>
            <a:r>
              <a:rPr>
                <a:solidFill>
                  <a:srgbClr val="FF0000"/>
                </a:solidFill>
              </a:rPr>
              <a:t>natuurkunde</a:t>
            </a:r>
            <a:endParaRPr>
              <a:solidFill>
                <a:srgbClr val="FF0000"/>
              </a:solidFill>
            </a:endParaRPr>
          </a:p>
          <a:p>
            <a:pPr marL="283845" indent="-283845" algn="r">
              <a:buFont typeface="Arial" panose="020B0604020202020204"/>
              <a:buChar char="–"/>
              <a:defRPr/>
            </a:pPr>
            <a:r>
              <a:rPr>
                <a:solidFill>
                  <a:srgbClr val="FF0000"/>
                </a:solidFill>
              </a:rPr>
              <a:t>religie</a:t>
            </a:r>
            <a:endParaRPr>
              <a:solidFill>
                <a:srgbClr val="FF0000"/>
              </a:solidFill>
            </a:endParaRPr>
          </a:p>
          <a:p>
            <a:pPr marL="283845" indent="-283845" algn="r">
              <a:buFont typeface="Arial" panose="020B0604020202020204"/>
              <a:buChar char="–"/>
              <a:defRPr/>
            </a:pPr>
            <a:r>
              <a:rPr>
                <a:solidFill>
                  <a:srgbClr val="FF0000"/>
                </a:solidFill>
              </a:rPr>
              <a:t>geneeskunde</a:t>
            </a:r>
            <a:endParaRPr>
              <a:solidFill>
                <a:srgbClr val="FF0000"/>
              </a:solidFill>
            </a:endParaRPr>
          </a:p>
          <a:p>
            <a:pPr marL="283845" indent="-283845" algn="r">
              <a:buFont typeface="Arial" panose="020B0604020202020204"/>
              <a:buChar char="–"/>
              <a:defRPr/>
            </a:pPr>
            <a:r>
              <a:rPr>
                <a:solidFill>
                  <a:srgbClr val="FF0000"/>
                </a:solidFill>
              </a:rPr>
              <a:t>etc.</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6623815"/>
                                        </p:tgtEl>
                                        <p:attrNameLst>
                                          <p:attrName>style.visibility</p:attrName>
                                        </p:attrNameLst>
                                      </p:cBhvr>
                                      <p:to>
                                        <p:strVal val="visible"/>
                                      </p:to>
                                    </p:set>
                                    <p:animEffect transition="in" filter="fade">
                                      <p:cBhvr>
                                        <p:cTn id="7" dur="1000"/>
                                        <p:tgtEl>
                                          <p:spTgt spid="106623815"/>
                                        </p:tgtEl>
                                      </p:cBhvr>
                                    </p:animEffect>
                                    <p:anim calcmode="lin" valueType="num">
                                      <p:cBhvr>
                                        <p:cTn id="8" dur="1000" fill="hold"/>
                                        <p:tgtEl>
                                          <p:spTgt spid="106623815"/>
                                        </p:tgtEl>
                                        <p:attrNameLst>
                                          <p:attrName>ppt_x</p:attrName>
                                        </p:attrNameLst>
                                      </p:cBhvr>
                                      <p:tavLst>
                                        <p:tav tm="0">
                                          <p:val>
                                            <p:strVal val="#ppt_x"/>
                                          </p:val>
                                        </p:tav>
                                        <p:tav tm="100000">
                                          <p:val>
                                            <p:strVal val="#ppt_x"/>
                                          </p:val>
                                        </p:tav>
                                      </p:tavLst>
                                    </p:anim>
                                    <p:anim calcmode="lin" valueType="num">
                                      <p:cBhvr>
                                        <p:cTn id="9" dur="1000" fill="hold"/>
                                        <p:tgtEl>
                                          <p:spTgt spid="1066238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19226064"/>
                                        </p:tgtEl>
                                        <p:attrNameLst>
                                          <p:attrName>style.visibility</p:attrName>
                                        </p:attrNameLst>
                                      </p:cBhvr>
                                      <p:to>
                                        <p:strVal val="visible"/>
                                      </p:to>
                                    </p:set>
                                    <p:animEffect transition="in" filter="fade">
                                      <p:cBhvr>
                                        <p:cTn id="14" dur="1000"/>
                                        <p:tgtEl>
                                          <p:spTgt spid="919226064"/>
                                        </p:tgtEl>
                                      </p:cBhvr>
                                    </p:animEffect>
                                    <p:anim calcmode="lin" valueType="num">
                                      <p:cBhvr>
                                        <p:cTn id="15" dur="1000" fill="hold"/>
                                        <p:tgtEl>
                                          <p:spTgt spid="919226064"/>
                                        </p:tgtEl>
                                        <p:attrNameLst>
                                          <p:attrName>ppt_x</p:attrName>
                                        </p:attrNameLst>
                                      </p:cBhvr>
                                      <p:tavLst>
                                        <p:tav tm="0">
                                          <p:val>
                                            <p:strVal val="#ppt_x"/>
                                          </p:val>
                                        </p:tav>
                                        <p:tav tm="100000">
                                          <p:val>
                                            <p:strVal val="#ppt_x"/>
                                          </p:val>
                                        </p:tav>
                                      </p:tavLst>
                                    </p:anim>
                                    <p:anim calcmode="lin" valueType="num">
                                      <p:cBhvr>
                                        <p:cTn id="16" dur="1000" fill="hold"/>
                                        <p:tgtEl>
                                          <p:spTgt spid="91922606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81332773"/>
                                        </p:tgtEl>
                                        <p:attrNameLst>
                                          <p:attrName>style.visibility</p:attrName>
                                        </p:attrNameLst>
                                      </p:cBhvr>
                                      <p:to>
                                        <p:strVal val="visible"/>
                                      </p:to>
                                    </p:set>
                                    <p:animEffect transition="in" filter="fade">
                                      <p:cBhvr>
                                        <p:cTn id="21" dur="1000"/>
                                        <p:tgtEl>
                                          <p:spTgt spid="1281332773"/>
                                        </p:tgtEl>
                                      </p:cBhvr>
                                    </p:animEffect>
                                    <p:anim calcmode="lin" valueType="num">
                                      <p:cBhvr>
                                        <p:cTn id="22" dur="1000" fill="hold"/>
                                        <p:tgtEl>
                                          <p:spTgt spid="1281332773"/>
                                        </p:tgtEl>
                                        <p:attrNameLst>
                                          <p:attrName>ppt_x</p:attrName>
                                        </p:attrNameLst>
                                      </p:cBhvr>
                                      <p:tavLst>
                                        <p:tav tm="0">
                                          <p:val>
                                            <p:strVal val="#ppt_x"/>
                                          </p:val>
                                        </p:tav>
                                        <p:tav tm="100000">
                                          <p:val>
                                            <p:strVal val="#ppt_x"/>
                                          </p:val>
                                        </p:tav>
                                      </p:tavLst>
                                    </p:anim>
                                    <p:anim calcmode="lin" valueType="num">
                                      <p:cBhvr>
                                        <p:cTn id="23" dur="1000" fill="hold"/>
                                        <p:tgtEl>
                                          <p:spTgt spid="128133277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14740629"/>
                                        </p:tgtEl>
                                        <p:attrNameLst>
                                          <p:attrName>style.visibility</p:attrName>
                                        </p:attrNameLst>
                                      </p:cBhvr>
                                      <p:to>
                                        <p:strVal val="visible"/>
                                      </p:to>
                                    </p:set>
                                    <p:animEffect transition="in" filter="fade">
                                      <p:cBhvr>
                                        <p:cTn id="28" dur="1000"/>
                                        <p:tgtEl>
                                          <p:spTgt spid="1014740629"/>
                                        </p:tgtEl>
                                      </p:cBhvr>
                                    </p:animEffect>
                                    <p:anim calcmode="lin" valueType="num">
                                      <p:cBhvr>
                                        <p:cTn id="29" dur="1000" fill="hold"/>
                                        <p:tgtEl>
                                          <p:spTgt spid="1014740629"/>
                                        </p:tgtEl>
                                        <p:attrNameLst>
                                          <p:attrName>ppt_x</p:attrName>
                                        </p:attrNameLst>
                                      </p:cBhvr>
                                      <p:tavLst>
                                        <p:tav tm="0">
                                          <p:val>
                                            <p:strVal val="#ppt_x"/>
                                          </p:val>
                                        </p:tav>
                                        <p:tav tm="100000">
                                          <p:val>
                                            <p:strVal val="#ppt_x"/>
                                          </p:val>
                                        </p:tav>
                                      </p:tavLst>
                                    </p:anim>
                                    <p:anim calcmode="lin" valueType="num">
                                      <p:cBhvr>
                                        <p:cTn id="30" dur="1000" fill="hold"/>
                                        <p:tgtEl>
                                          <p:spTgt spid="101474062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515133381"/>
                                        </p:tgtEl>
                                        <p:attrNameLst>
                                          <p:attrName>style.visibility</p:attrName>
                                        </p:attrNameLst>
                                      </p:cBhvr>
                                      <p:to>
                                        <p:strVal val="visible"/>
                                      </p:to>
                                    </p:set>
                                    <p:animEffect transition="in" filter="fade">
                                      <p:cBhvr>
                                        <p:cTn id="35" dur="1000"/>
                                        <p:tgtEl>
                                          <p:spTgt spid="515133381"/>
                                        </p:tgtEl>
                                      </p:cBhvr>
                                    </p:animEffect>
                                    <p:anim calcmode="lin" valueType="num">
                                      <p:cBhvr>
                                        <p:cTn id="36" dur="1000" fill="hold"/>
                                        <p:tgtEl>
                                          <p:spTgt spid="515133381"/>
                                        </p:tgtEl>
                                        <p:attrNameLst>
                                          <p:attrName>ppt_x</p:attrName>
                                        </p:attrNameLst>
                                      </p:cBhvr>
                                      <p:tavLst>
                                        <p:tav tm="0">
                                          <p:val>
                                            <p:strVal val="#ppt_x"/>
                                          </p:val>
                                        </p:tav>
                                        <p:tav tm="100000">
                                          <p:val>
                                            <p:strVal val="#ppt_x"/>
                                          </p:val>
                                        </p:tav>
                                      </p:tavLst>
                                    </p:anim>
                                    <p:anim calcmode="lin" valueType="num">
                                      <p:cBhvr>
                                        <p:cTn id="37" dur="1000" fill="hold"/>
                                        <p:tgtEl>
                                          <p:spTgt spid="51513338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1633340273"/>
                                        </p:tgtEl>
                                        <p:attrNameLst>
                                          <p:attrName>style.visibility</p:attrName>
                                        </p:attrNameLst>
                                      </p:cBhvr>
                                      <p:to>
                                        <p:strVal val="visible"/>
                                      </p:to>
                                    </p:set>
                                    <p:animEffect transition="in" filter="fade">
                                      <p:cBhvr>
                                        <p:cTn id="42" dur="2000"/>
                                        <p:tgtEl>
                                          <p:spTgt spid="1633340273"/>
                                        </p:tgtEl>
                                      </p:cBhvr>
                                    </p:animEffect>
                                    <p:anim calcmode="lin" valueType="num">
                                      <p:cBhvr>
                                        <p:cTn id="43" dur="2000" fill="hold"/>
                                        <p:tgtEl>
                                          <p:spTgt spid="1633340273"/>
                                        </p:tgtEl>
                                        <p:attrNameLst>
                                          <p:attrName>ppt_w</p:attrName>
                                        </p:attrNameLst>
                                      </p:cBhvr>
                                      <p:tavLst>
                                        <p:tav tm="0" fmla="#ppt_w*sin(2.5*pi*$)">
                                          <p:val>
                                            <p:fltVal val="0"/>
                                          </p:val>
                                        </p:tav>
                                        <p:tav tm="100000">
                                          <p:val>
                                            <p:fltVal val="1"/>
                                          </p:val>
                                        </p:tav>
                                      </p:tavLst>
                                    </p:anim>
                                    <p:anim calcmode="lin" valueType="num">
                                      <p:cBhvr>
                                        <p:cTn id="44" dur="2000" fill="hold"/>
                                        <p:tgtEl>
                                          <p:spTgt spid="163334027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04469021" name="Nadpis 1"/>
          <p:cNvSpPr>
            <a:spLocks noGrp="1"/>
          </p:cNvSpPr>
          <p:nvPr>
            <p:ph type="title"/>
          </p:nvPr>
        </p:nvSpPr>
        <p:spPr bwMode="auto">
          <a:xfrm>
            <a:off x="553424" y="222249"/>
            <a:ext cx="11363324"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besturen van de wereld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373035096" name="Table 1373035095"/>
          <p:cNvGraphicFramePr/>
          <p:nvPr/>
        </p:nvGraphicFramePr>
        <p:xfrm>
          <a:off x="130410" y="878517"/>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round/>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390842080" name="Text Box 1390842079"/>
          <p:cNvSpPr txBox="1"/>
          <p:nvPr/>
        </p:nvSpPr>
        <p:spPr bwMode="auto">
          <a:xfrm>
            <a:off x="3544274" y="5132407"/>
            <a:ext cx="2631779"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411872461" name="Text Box 411872460"/>
          <p:cNvSpPr txBox="1"/>
          <p:nvPr/>
        </p:nvSpPr>
        <p:spPr bwMode="auto">
          <a:xfrm>
            <a:off x="3514979" y="3794608"/>
            <a:ext cx="2520719"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2122996882" name="Text Box 2122996881"/>
          <p:cNvSpPr txBox="1"/>
          <p:nvPr/>
        </p:nvSpPr>
        <p:spPr bwMode="auto">
          <a:xfrm>
            <a:off x="3498016" y="1907514"/>
            <a:ext cx="1751952"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306660143" name="Text Box 306660142"/>
          <p:cNvSpPr txBox="1"/>
          <p:nvPr/>
        </p:nvSpPr>
        <p:spPr bwMode="auto">
          <a:xfrm>
            <a:off x="5763599" y="5141932"/>
            <a:ext cx="515734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trust-recht</a:t>
            </a:r>
            <a:r>
              <a:rPr>
                <a:solidFill>
                  <a:srgbClr val="FF0000"/>
                </a:solidFill>
              </a:rPr>
              <a:t>: internationaal privaat recht</a:t>
            </a:r>
            <a:endParaRPr>
              <a:solidFill>
                <a:srgbClr val="FF0000"/>
              </a:solidFill>
            </a:endParaRPr>
          </a:p>
        </p:txBody>
      </p:sp>
      <p:sp>
        <p:nvSpPr>
          <p:cNvPr id="2078940142" name="Text Box 2078940141"/>
          <p:cNvSpPr txBox="1"/>
          <p:nvPr/>
        </p:nvSpPr>
        <p:spPr bwMode="auto">
          <a:xfrm>
            <a:off x="5744549" y="3794608"/>
            <a:ext cx="5248334"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straf-recht, UCC, waaronder:</a:t>
            </a:r>
            <a:endParaRPr sz="2800">
              <a:solidFill>
                <a:srgbClr val="FF0000"/>
              </a:solidFill>
            </a:endParaRPr>
          </a:p>
          <a:p>
            <a:pPr algn="l">
              <a:defRPr/>
            </a:pPr>
            <a:r>
              <a:rPr sz="1800">
                <a:solidFill>
                  <a:srgbClr val="FF0000"/>
                </a:solidFill>
              </a:rPr>
              <a:t>lucht-, water- en land-jurisdictie</a:t>
            </a:r>
            <a:endParaRPr>
              <a:solidFill>
                <a:srgbClr val="FF0000"/>
              </a:solidFill>
            </a:endParaRPr>
          </a:p>
        </p:txBody>
      </p:sp>
      <p:sp>
        <p:nvSpPr>
          <p:cNvPr id="1908099007" name="Text Box 1908099006"/>
          <p:cNvSpPr txBox="1"/>
          <p:nvPr/>
        </p:nvSpPr>
        <p:spPr bwMode="auto">
          <a:xfrm>
            <a:off x="172424" y="3570307"/>
            <a:ext cx="4001774" cy="20120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800">
                <a:solidFill>
                  <a:srgbClr val="FF0000"/>
                </a:solidFill>
              </a:rPr>
              <a:t>verzonnen wetenschappen, zoals:</a:t>
            </a:r>
            <a:endParaRPr sz="2800">
              <a:solidFill>
                <a:srgbClr val="FF0000"/>
              </a:solidFill>
            </a:endParaRPr>
          </a:p>
          <a:p>
            <a:pPr marL="283845" indent="-283845" algn="l">
              <a:buFont typeface="Arial" panose="020B0604020202020204"/>
              <a:buChar char="–"/>
              <a:defRPr/>
            </a:pPr>
            <a:r>
              <a:rPr>
                <a:solidFill>
                  <a:srgbClr val="FF0000"/>
                </a:solidFill>
              </a:rPr>
              <a:t>psychologie</a:t>
            </a:r>
            <a:endParaRPr>
              <a:solidFill>
                <a:srgbClr val="FF0000"/>
              </a:solidFill>
            </a:endParaRPr>
          </a:p>
          <a:p>
            <a:pPr marL="283845" indent="-283845" algn="l">
              <a:buFont typeface="Arial" panose="020B0604020202020204"/>
              <a:buChar char="–"/>
              <a:defRPr/>
            </a:pPr>
            <a:r>
              <a:rPr>
                <a:solidFill>
                  <a:srgbClr val="FF0000"/>
                </a:solidFill>
              </a:rPr>
              <a:t>sociologie</a:t>
            </a:r>
            <a:endParaRPr>
              <a:solidFill>
                <a:srgbClr val="FF0000"/>
              </a:solidFill>
            </a:endParaRPr>
          </a:p>
          <a:p>
            <a:pPr marL="283845" indent="-283845" algn="l">
              <a:buFont typeface="Arial" panose="020B0604020202020204"/>
              <a:buChar char="–"/>
              <a:defRPr/>
            </a:pPr>
            <a:r>
              <a:rPr>
                <a:solidFill>
                  <a:srgbClr val="FF0000"/>
                </a:solidFill>
              </a:rPr>
              <a:t>economie</a:t>
            </a:r>
            <a:endParaRPr>
              <a:solidFill>
                <a:srgbClr val="FF0000"/>
              </a:solidFill>
            </a:endParaRPr>
          </a:p>
          <a:p>
            <a:pPr marL="283845" indent="-283845" algn="l">
              <a:buFont typeface="Arial" panose="020B0604020202020204"/>
              <a:buChar char="–"/>
              <a:defRPr/>
            </a:pPr>
            <a:r>
              <a:rPr>
                <a:solidFill>
                  <a:srgbClr val="FF0000"/>
                </a:solidFill>
              </a:rPr>
              <a:t>politiek</a:t>
            </a:r>
            <a:endParaRPr>
              <a:solidFill>
                <a:srgbClr val="FF0000"/>
              </a:solidFill>
            </a:endParaRPr>
          </a:p>
          <a:p>
            <a:pPr marL="283845" indent="-283845" algn="l">
              <a:buFont typeface="Arial" panose="020B0604020202020204"/>
              <a:buChar char="–"/>
              <a:defRPr/>
            </a:pPr>
            <a:r>
              <a:rPr>
                <a:solidFill>
                  <a:srgbClr val="FF0000"/>
                </a:solidFill>
              </a:rPr>
              <a:t>rechten</a:t>
            </a:r>
            <a:endParaRPr>
              <a:solidFill>
                <a:srgbClr val="FF0000"/>
              </a:solidFill>
            </a:endParaRPr>
          </a:p>
          <a:p>
            <a:pPr marL="283845" indent="-283845" algn="l">
              <a:buFont typeface="Arial" panose="020B0604020202020204"/>
              <a:buChar char="–"/>
              <a:defRPr/>
            </a:pPr>
            <a:r>
              <a:rPr>
                <a:solidFill>
                  <a:srgbClr val="FF0000"/>
                </a:solidFill>
              </a:rPr>
              <a:t>medisch</a:t>
            </a:r>
            <a:endParaRPr>
              <a:solidFill>
                <a:srgbClr val="FF0000"/>
              </a:solidFill>
            </a:endParaRPr>
          </a:p>
        </p:txBody>
      </p:sp>
      <p:sp>
        <p:nvSpPr>
          <p:cNvPr id="213236362" name="Text Box 213236361"/>
          <p:cNvSpPr txBox="1"/>
          <p:nvPr/>
        </p:nvSpPr>
        <p:spPr bwMode="auto">
          <a:xfrm>
            <a:off x="8268673" y="3579831"/>
            <a:ext cx="3923137" cy="25606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800">
                <a:solidFill>
                  <a:srgbClr val="FF0000"/>
                </a:solidFill>
              </a:rPr>
              <a:t>misbruik bestaande wetenschappen:</a:t>
            </a:r>
            <a:endParaRPr sz="1800">
              <a:solidFill>
                <a:srgbClr val="FF0000"/>
              </a:solidFill>
            </a:endParaRPr>
          </a:p>
          <a:p>
            <a:pPr marL="283845" indent="-283845" algn="r">
              <a:buFont typeface="Arial" panose="020B0604020202020204"/>
              <a:buChar char="–"/>
              <a:defRPr/>
            </a:pPr>
            <a:r>
              <a:rPr>
                <a:solidFill>
                  <a:srgbClr val="FF0000"/>
                </a:solidFill>
              </a:rPr>
              <a:t>geschiedenis</a:t>
            </a:r>
            <a:endParaRPr>
              <a:solidFill>
                <a:srgbClr val="FF0000"/>
              </a:solidFill>
            </a:endParaRPr>
          </a:p>
          <a:p>
            <a:pPr marL="283845" indent="-283845" algn="r">
              <a:buFont typeface="Arial" panose="020B0604020202020204"/>
              <a:buChar char="–"/>
              <a:defRPr/>
            </a:pPr>
            <a:r>
              <a:rPr>
                <a:solidFill>
                  <a:srgbClr val="FF0000"/>
                </a:solidFill>
              </a:rPr>
              <a:t>filosofie</a:t>
            </a:r>
            <a:endParaRPr>
              <a:solidFill>
                <a:srgbClr val="FF0000"/>
              </a:solidFill>
            </a:endParaRPr>
          </a:p>
          <a:p>
            <a:pPr marL="283845" indent="-283845" algn="r">
              <a:buFont typeface="Arial" panose="020B0604020202020204"/>
              <a:buChar char="–"/>
              <a:defRPr/>
            </a:pPr>
            <a:r>
              <a:rPr>
                <a:solidFill>
                  <a:srgbClr val="FF0000"/>
                </a:solidFill>
              </a:rPr>
              <a:t>wiskunde</a:t>
            </a:r>
            <a:endParaRPr>
              <a:solidFill>
                <a:srgbClr val="FF0000"/>
              </a:solidFill>
            </a:endParaRPr>
          </a:p>
          <a:p>
            <a:pPr marL="283845" indent="-283845" algn="r">
              <a:buFont typeface="Arial" panose="020B0604020202020204"/>
              <a:buChar char="–"/>
              <a:defRPr/>
            </a:pPr>
            <a:r>
              <a:rPr>
                <a:solidFill>
                  <a:srgbClr val="FF0000"/>
                </a:solidFill>
              </a:rPr>
              <a:t>biologie</a:t>
            </a:r>
            <a:endParaRPr>
              <a:solidFill>
                <a:srgbClr val="FF0000"/>
              </a:solidFill>
            </a:endParaRPr>
          </a:p>
          <a:p>
            <a:pPr marL="283845" indent="-283845" algn="r">
              <a:buFont typeface="Arial" panose="020B0604020202020204"/>
              <a:buChar char="–"/>
              <a:defRPr/>
            </a:pPr>
            <a:r>
              <a:rPr>
                <a:solidFill>
                  <a:srgbClr val="FF0000"/>
                </a:solidFill>
              </a:rPr>
              <a:t>natuurkunde</a:t>
            </a:r>
            <a:endParaRPr>
              <a:solidFill>
                <a:srgbClr val="FF0000"/>
              </a:solidFill>
            </a:endParaRPr>
          </a:p>
          <a:p>
            <a:pPr marL="283845" indent="-283845" algn="r">
              <a:buFont typeface="Arial" panose="020B0604020202020204"/>
              <a:buChar char="–"/>
              <a:defRPr/>
            </a:pPr>
            <a:r>
              <a:rPr>
                <a:solidFill>
                  <a:srgbClr val="FF0000"/>
                </a:solidFill>
              </a:rPr>
              <a:t>religie</a:t>
            </a:r>
            <a:endParaRPr>
              <a:solidFill>
                <a:srgbClr val="FF0000"/>
              </a:solidFill>
            </a:endParaRPr>
          </a:p>
          <a:p>
            <a:pPr marL="283845" indent="-283845" algn="r">
              <a:buFont typeface="Arial" panose="020B0604020202020204"/>
              <a:buChar char="–"/>
              <a:defRPr/>
            </a:pPr>
            <a:r>
              <a:rPr>
                <a:solidFill>
                  <a:srgbClr val="FF0000"/>
                </a:solidFill>
              </a:rPr>
              <a:t>geneeskunde</a:t>
            </a:r>
            <a:endParaRPr>
              <a:solidFill>
                <a:srgbClr val="FF0000"/>
              </a:solidFill>
            </a:endParaRPr>
          </a:p>
          <a:p>
            <a:pPr marL="283845" indent="-283845" algn="r">
              <a:buFont typeface="Arial" panose="020B0604020202020204"/>
              <a:buChar char="–"/>
              <a:defRPr/>
            </a:pPr>
            <a:r>
              <a:rPr>
                <a:solidFill>
                  <a:srgbClr val="FF0000"/>
                </a:solidFill>
              </a:rPr>
              <a:t>etc.</a:t>
            </a:r>
            <a:r>
              <a:rPr>
                <a:solidFill>
                  <a:srgbClr val="FF0000"/>
                </a:solidFill>
              </a:rPr>
              <a:t> </a:t>
            </a:r>
            <a:endParaRPr>
              <a:solidFill>
                <a:srgbClr val="FF0000"/>
              </a:solidFill>
            </a:endParaRPr>
          </a:p>
        </p:txBody>
      </p:sp>
      <p:sp>
        <p:nvSpPr>
          <p:cNvPr id="503423306" name="Text Box 503423305"/>
          <p:cNvSpPr txBox="1"/>
          <p:nvPr/>
        </p:nvSpPr>
        <p:spPr bwMode="auto">
          <a:xfrm>
            <a:off x="5773123" y="5865832"/>
            <a:ext cx="5468820"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het Haagse Trustverdrag</a:t>
            </a:r>
            <a:r>
              <a:rPr>
                <a:solidFill>
                  <a:srgbClr val="FF0000"/>
                </a:solidFill>
              </a:rPr>
              <a:t> (1985)</a:t>
            </a:r>
            <a:endParaRPr>
              <a:solidFill>
                <a:srgbClr val="FF0000"/>
              </a:solidFill>
            </a:endParaRPr>
          </a:p>
          <a:p>
            <a:pPr algn="l">
              <a:defRPr/>
            </a:pPr>
            <a:r>
              <a:rPr lang="nl-NL" sz="1800" b="0" i="0" u="sng" strike="noStrike" cap="none" spc="0">
                <a:solidFill>
                  <a:srgbClr val="FF0000"/>
                </a:solidFill>
                <a:latin typeface="Arial" panose="020B0604020202020204"/>
                <a:ea typeface="Arial" panose="020B0604020202020204"/>
                <a:cs typeface="Arial" panose="020B0604020202020204"/>
                <a:hlinkClick r:id="rId2" tooltip="http://www.hcch.net/en/dutch"/>
              </a:rPr>
              <a:t>www.hcch.net/en/dutch</a:t>
            </a:r>
            <a:r>
              <a:rPr sz="1800">
                <a:solidFill>
                  <a:srgbClr val="FF0000"/>
                </a:solidFill>
              </a:rPr>
              <a:t>  verdrag nr 30.</a:t>
            </a:r>
            <a:endParaRPr>
              <a:solidFill>
                <a:srgbClr val="FF0000"/>
              </a:solidFill>
            </a:endParaRPr>
          </a:p>
        </p:txBody>
      </p:sp>
      <p:sp>
        <p:nvSpPr>
          <p:cNvPr id="455997643" name="Text Box 455997642"/>
          <p:cNvSpPr txBox="1"/>
          <p:nvPr/>
        </p:nvSpPr>
        <p:spPr bwMode="auto">
          <a:xfrm>
            <a:off x="5773123" y="5580082"/>
            <a:ext cx="51832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800">
                <a:solidFill>
                  <a:srgbClr val="FF0000"/>
                </a:solidFill>
              </a:rPr>
              <a:t>(het gekaapte gewoonterecht)</a:t>
            </a:r>
            <a:endParaRPr>
              <a:solidFill>
                <a:srgbClr val="FF0000"/>
              </a:solidFill>
            </a:endParaRPr>
          </a:p>
        </p:txBody>
      </p:sp>
      <p:sp>
        <p:nvSpPr>
          <p:cNvPr id="1128960173" name="Text Box 1128960172"/>
          <p:cNvSpPr txBox="1"/>
          <p:nvPr/>
        </p:nvSpPr>
        <p:spPr bwMode="auto">
          <a:xfrm>
            <a:off x="9649804" y="6313685"/>
            <a:ext cx="2620089"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904469021"/>
                                        </p:tgtEl>
                                        <p:attrNameLst>
                                          <p:attrName>style.visibility</p:attrName>
                                        </p:attrNameLst>
                                      </p:cBhvr>
                                      <p:to>
                                        <p:strVal val="visible"/>
                                      </p:to>
                                    </p:set>
                                    <p:animEffect transition="in" filter="fade">
                                      <p:cBhvr>
                                        <p:cTn id="7" dur="2000"/>
                                        <p:tgtEl>
                                          <p:spTgt spid="904469021"/>
                                        </p:tgtEl>
                                      </p:cBhvr>
                                    </p:animEffect>
                                    <p:anim calcmode="lin" valueType="num">
                                      <p:cBhvr>
                                        <p:cTn id="8" dur="2000" fill="hold"/>
                                        <p:tgtEl>
                                          <p:spTgt spid="904469021"/>
                                        </p:tgtEl>
                                        <p:attrNameLst>
                                          <p:attrName>ppt_w</p:attrName>
                                        </p:attrNameLst>
                                      </p:cBhvr>
                                      <p:tavLst>
                                        <p:tav tm="0" fmla="#ppt_w*sin(2.5*pi*$)">
                                          <p:val>
                                            <p:fltVal val="0"/>
                                          </p:val>
                                        </p:tav>
                                        <p:tav tm="100000">
                                          <p:val>
                                            <p:fltVal val="1"/>
                                          </p:val>
                                        </p:tav>
                                      </p:tavLst>
                                    </p:anim>
                                    <p:anim calcmode="lin" valueType="num">
                                      <p:cBhvr>
                                        <p:cTn id="9" dur="2000" fill="hold"/>
                                        <p:tgtEl>
                                          <p:spTgt spid="904469021"/>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06660143"/>
                                        </p:tgtEl>
                                        <p:attrNameLst>
                                          <p:attrName>style.visibility</p:attrName>
                                        </p:attrNameLst>
                                      </p:cBhvr>
                                      <p:to>
                                        <p:strVal val="visible"/>
                                      </p:to>
                                    </p:set>
                                    <p:animEffect transition="in" filter="fade">
                                      <p:cBhvr>
                                        <p:cTn id="14" dur="1000"/>
                                        <p:tgtEl>
                                          <p:spTgt spid="306660143"/>
                                        </p:tgtEl>
                                      </p:cBhvr>
                                    </p:animEffect>
                                    <p:anim calcmode="lin" valueType="num">
                                      <p:cBhvr>
                                        <p:cTn id="15" dur="1000" fill="hold"/>
                                        <p:tgtEl>
                                          <p:spTgt spid="306660143"/>
                                        </p:tgtEl>
                                        <p:attrNameLst>
                                          <p:attrName>ppt_x</p:attrName>
                                        </p:attrNameLst>
                                      </p:cBhvr>
                                      <p:tavLst>
                                        <p:tav tm="0">
                                          <p:val>
                                            <p:strVal val="#ppt_x"/>
                                          </p:val>
                                        </p:tav>
                                        <p:tav tm="100000">
                                          <p:val>
                                            <p:strVal val="#ppt_x"/>
                                          </p:val>
                                        </p:tav>
                                      </p:tavLst>
                                    </p:anim>
                                    <p:anim calcmode="lin" valueType="num">
                                      <p:cBhvr>
                                        <p:cTn id="16" dur="1000" fill="hold"/>
                                        <p:tgtEl>
                                          <p:spTgt spid="30666014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55997643"/>
                                        </p:tgtEl>
                                        <p:attrNameLst>
                                          <p:attrName>style.visibility</p:attrName>
                                        </p:attrNameLst>
                                      </p:cBhvr>
                                      <p:to>
                                        <p:strVal val="visible"/>
                                      </p:to>
                                    </p:set>
                                    <p:animEffect transition="in" filter="fade">
                                      <p:cBhvr>
                                        <p:cTn id="21" dur="1000"/>
                                        <p:tgtEl>
                                          <p:spTgt spid="455997643"/>
                                        </p:tgtEl>
                                      </p:cBhvr>
                                    </p:animEffect>
                                    <p:anim calcmode="lin" valueType="num">
                                      <p:cBhvr>
                                        <p:cTn id="22" dur="1000" fill="hold"/>
                                        <p:tgtEl>
                                          <p:spTgt spid="455997643"/>
                                        </p:tgtEl>
                                        <p:attrNameLst>
                                          <p:attrName>ppt_x</p:attrName>
                                        </p:attrNameLst>
                                      </p:cBhvr>
                                      <p:tavLst>
                                        <p:tav tm="0">
                                          <p:val>
                                            <p:strVal val="#ppt_x"/>
                                          </p:val>
                                        </p:tav>
                                        <p:tav tm="100000">
                                          <p:val>
                                            <p:strVal val="#ppt_x"/>
                                          </p:val>
                                        </p:tav>
                                      </p:tavLst>
                                    </p:anim>
                                    <p:anim calcmode="lin" valueType="num">
                                      <p:cBhvr>
                                        <p:cTn id="23" dur="1000" fill="hold"/>
                                        <p:tgtEl>
                                          <p:spTgt spid="45599764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03423306"/>
                                        </p:tgtEl>
                                        <p:attrNameLst>
                                          <p:attrName>style.visibility</p:attrName>
                                        </p:attrNameLst>
                                      </p:cBhvr>
                                      <p:to>
                                        <p:strVal val="visible"/>
                                      </p:to>
                                    </p:set>
                                    <p:animEffect transition="in" filter="fade">
                                      <p:cBhvr>
                                        <p:cTn id="28" dur="1000"/>
                                        <p:tgtEl>
                                          <p:spTgt spid="503423306"/>
                                        </p:tgtEl>
                                      </p:cBhvr>
                                    </p:animEffect>
                                    <p:anim calcmode="lin" valueType="num">
                                      <p:cBhvr>
                                        <p:cTn id="29" dur="1000" fill="hold"/>
                                        <p:tgtEl>
                                          <p:spTgt spid="503423306"/>
                                        </p:tgtEl>
                                        <p:attrNameLst>
                                          <p:attrName>ppt_x</p:attrName>
                                        </p:attrNameLst>
                                      </p:cBhvr>
                                      <p:tavLst>
                                        <p:tav tm="0">
                                          <p:val>
                                            <p:strVal val="#ppt_x"/>
                                          </p:val>
                                        </p:tav>
                                        <p:tav tm="100000">
                                          <p:val>
                                            <p:strVal val="#ppt_x"/>
                                          </p:val>
                                        </p:tav>
                                      </p:tavLst>
                                    </p:anim>
                                    <p:anim calcmode="lin" valueType="num">
                                      <p:cBhvr>
                                        <p:cTn id="30" dur="1000" fill="hold"/>
                                        <p:tgtEl>
                                          <p:spTgt spid="503423306"/>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1128960173"/>
                                        </p:tgtEl>
                                        <p:attrNameLst>
                                          <p:attrName>style.visibility</p:attrName>
                                        </p:attrNameLst>
                                      </p:cBhvr>
                                      <p:to>
                                        <p:strVal val="visible"/>
                                      </p:to>
                                    </p:set>
                                    <p:animEffect transition="in" filter="fade">
                                      <p:cBhvr>
                                        <p:cTn id="35" dur="2000"/>
                                        <p:tgtEl>
                                          <p:spTgt spid="1128960173"/>
                                        </p:tgtEl>
                                      </p:cBhvr>
                                    </p:animEffect>
                                    <p:anim calcmode="lin" valueType="num">
                                      <p:cBhvr>
                                        <p:cTn id="36" dur="2000" fill="hold"/>
                                        <p:tgtEl>
                                          <p:spTgt spid="1128960173"/>
                                        </p:tgtEl>
                                        <p:attrNameLst>
                                          <p:attrName>ppt_w</p:attrName>
                                        </p:attrNameLst>
                                      </p:cBhvr>
                                      <p:tavLst>
                                        <p:tav tm="0" fmla="#ppt_w*sin(2.5*pi*$)">
                                          <p:val>
                                            <p:fltVal val="0"/>
                                          </p:val>
                                        </p:tav>
                                        <p:tav tm="100000">
                                          <p:val>
                                            <p:fltVal val="1"/>
                                          </p:val>
                                        </p:tav>
                                      </p:tavLst>
                                    </p:anim>
                                    <p:anim calcmode="lin" valueType="num">
                                      <p:cBhvr>
                                        <p:cTn id="37" dur="2000" fill="hold"/>
                                        <p:tgtEl>
                                          <p:spTgt spid="112896017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665520047" name="Nadpis 1"/>
          <p:cNvSpPr>
            <a:spLocks noGrp="1"/>
          </p:cNvSpPr>
          <p:nvPr>
            <p:ph type="title"/>
          </p:nvPr>
        </p:nvSpPr>
        <p:spPr bwMode="auto">
          <a:xfrm>
            <a:off x="553424" y="222249"/>
            <a:ext cx="11363324"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sz="4400" b="1" i="0" u="none">
                <a:solidFill>
                  <a:srgbClr val="000000"/>
                </a:solidFill>
                <a:latin typeface="Times New Roman" panose="02020603050405020304"/>
                <a:ea typeface="Times New Roman" panose="02020603050405020304"/>
                <a:cs typeface="Times New Roman" panose="02020603050405020304"/>
              </a:rPr>
              <a:t>H</a:t>
            </a:r>
            <a:r>
              <a:rPr sz="4400" b="1" i="0" u="none">
                <a:solidFill>
                  <a:srgbClr val="000000"/>
                </a:solidFill>
                <a:latin typeface="Times New Roman" panose="02020603050405020304"/>
                <a:ea typeface="Times New Roman" panose="02020603050405020304"/>
                <a:cs typeface="Times New Roman" panose="02020603050405020304"/>
              </a:rPr>
              <a:t>ague </a:t>
            </a:r>
            <a:r>
              <a:rPr sz="4400" b="1" i="0" u="none">
                <a:solidFill>
                  <a:srgbClr val="000000"/>
                </a:solidFill>
                <a:latin typeface="Times New Roman" panose="02020603050405020304"/>
                <a:ea typeface="Times New Roman" panose="02020603050405020304"/>
                <a:cs typeface="Times New Roman" panose="02020603050405020304"/>
              </a:rPr>
              <a:t>C</a:t>
            </a:r>
            <a:r>
              <a:rPr sz="4400" b="1" i="0" u="none">
                <a:solidFill>
                  <a:srgbClr val="000000"/>
                </a:solidFill>
                <a:latin typeface="Times New Roman" panose="02020603050405020304"/>
                <a:ea typeface="Times New Roman" panose="02020603050405020304"/>
                <a:cs typeface="Times New Roman" panose="02020603050405020304"/>
              </a:rPr>
              <a:t>onference on Private International Law</a:t>
            </a:r>
            <a:endParaRPr sz="44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931471881" name="Table 1931471880"/>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beve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90135103" name="Text Box 90135102"/>
          <p:cNvSpPr txBox="1"/>
          <p:nvPr/>
        </p:nvSpPr>
        <p:spPr bwMode="auto">
          <a:xfrm>
            <a:off x="11069023" y="39189"/>
            <a:ext cx="1124670"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a:solidFill>
                  <a:srgbClr val="FF0000"/>
                </a:solidFill>
              </a:rPr>
              <a:t>hcch.net</a:t>
            </a:r>
            <a:endParaRPr>
              <a:solidFill>
                <a:srgbClr val="FF0000"/>
              </a:solidFill>
            </a:endParaRPr>
          </a:p>
        </p:txBody>
      </p:sp>
      <p:sp>
        <p:nvSpPr>
          <p:cNvPr id="1762391535" name="Text Box 1762391534"/>
          <p:cNvSpPr txBox="1"/>
          <p:nvPr/>
        </p:nvSpPr>
        <p:spPr bwMode="auto">
          <a:xfrm>
            <a:off x="5239729" y="6256535"/>
            <a:ext cx="2620089"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
        <p:nvSpPr>
          <p:cNvPr id="1447617965" name="Text Box 1447617964"/>
          <p:cNvSpPr txBox="1"/>
          <p:nvPr/>
        </p:nvSpPr>
        <p:spPr bwMode="auto">
          <a:xfrm>
            <a:off x="4668224" y="5350450"/>
            <a:ext cx="372499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 en regelgeving</a:t>
            </a:r>
            <a:endParaRPr sz="2800">
              <a:solidFill>
                <a:srgbClr val="FF0000"/>
              </a:solidFill>
            </a:endParaRPr>
          </a:p>
        </p:txBody>
      </p:sp>
      <p:sp>
        <p:nvSpPr>
          <p:cNvPr id="884882987" name="Text Box 884882986"/>
          <p:cNvSpPr txBox="1"/>
          <p:nvPr/>
        </p:nvSpPr>
        <p:spPr bwMode="auto">
          <a:xfrm>
            <a:off x="4630123" y="4550350"/>
            <a:ext cx="373615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maatregelen</a:t>
            </a:r>
            <a:endParaRPr sz="2800">
              <a:solidFill>
                <a:srgbClr val="FF0000"/>
              </a:solidFill>
            </a:endParaRPr>
          </a:p>
        </p:txBody>
      </p:sp>
      <p:sp>
        <p:nvSpPr>
          <p:cNvPr id="1572289157" name="Right Arrow 1572289156"/>
          <p:cNvSpPr/>
          <p:nvPr/>
        </p:nvSpPr>
        <p:spPr bwMode="auto">
          <a:xfrm rot="16199969">
            <a:off x="6226648" y="5876500"/>
            <a:ext cx="543105" cy="409574"/>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342785397" name="Right Arrow 342785396"/>
          <p:cNvSpPr/>
          <p:nvPr/>
        </p:nvSpPr>
        <p:spPr bwMode="auto">
          <a:xfrm rot="16199969">
            <a:off x="6236173" y="50287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025809490" name="Text Box 2025809489"/>
          <p:cNvSpPr txBox="1"/>
          <p:nvPr/>
        </p:nvSpPr>
        <p:spPr bwMode="auto">
          <a:xfrm>
            <a:off x="4592023" y="3750250"/>
            <a:ext cx="374011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handhaving</a:t>
            </a:r>
            <a:endParaRPr sz="2800">
              <a:solidFill>
                <a:srgbClr val="FF0000"/>
              </a:solidFill>
            </a:endParaRPr>
          </a:p>
        </p:txBody>
      </p:sp>
      <p:sp>
        <p:nvSpPr>
          <p:cNvPr id="1824681186" name="Right Arrow 1824681185"/>
          <p:cNvSpPr/>
          <p:nvPr/>
        </p:nvSpPr>
        <p:spPr bwMode="auto">
          <a:xfrm rot="16199969">
            <a:off x="6245697" y="42286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14585634" name="Text Box 414585633"/>
          <p:cNvSpPr txBox="1"/>
          <p:nvPr/>
        </p:nvSpPr>
        <p:spPr bwMode="auto">
          <a:xfrm>
            <a:off x="7259029" y="4161035"/>
            <a:ext cx="32114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305790864" name="Bent-Up Arrow 305790863"/>
          <p:cNvSpPr/>
          <p:nvPr/>
        </p:nvSpPr>
        <p:spPr bwMode="auto">
          <a:xfrm>
            <a:off x="8125799" y="4600574"/>
            <a:ext cx="847724" cy="1133474"/>
          </a:xfrm>
          <a:prstGeom prst="bentUpArrow">
            <a:avLst>
              <a:gd name="adj1" fmla="val 25000"/>
              <a:gd name="adj2" fmla="val 25000"/>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12762626" name="Text Box 412762625"/>
          <p:cNvSpPr txBox="1"/>
          <p:nvPr/>
        </p:nvSpPr>
        <p:spPr bwMode="auto">
          <a:xfrm>
            <a:off x="2687024" y="5132407"/>
            <a:ext cx="263213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1920944541" name="Text Box 1920944540"/>
          <p:cNvSpPr txBox="1"/>
          <p:nvPr/>
        </p:nvSpPr>
        <p:spPr bwMode="auto">
          <a:xfrm>
            <a:off x="2657729" y="3794608"/>
            <a:ext cx="252107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1711893725" name="Right Arrow 1711893724"/>
          <p:cNvSpPr/>
          <p:nvPr/>
        </p:nvSpPr>
        <p:spPr bwMode="auto">
          <a:xfrm rot="9581378">
            <a:off x="4373682" y="4948117"/>
            <a:ext cx="1170887"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036289032" name="Right Arrow 1036289031"/>
          <p:cNvSpPr/>
          <p:nvPr/>
        </p:nvSpPr>
        <p:spPr bwMode="auto">
          <a:xfrm rot="16199969">
            <a:off x="3302473" y="4690972"/>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697431023" name="Text Box 1697431022"/>
          <p:cNvSpPr txBox="1"/>
          <p:nvPr/>
        </p:nvSpPr>
        <p:spPr bwMode="auto">
          <a:xfrm>
            <a:off x="9203070" y="5133884"/>
            <a:ext cx="2991343"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private trust-recht</a:t>
            </a:r>
            <a:endParaRPr>
              <a:solidFill>
                <a:srgbClr val="FF0000"/>
              </a:solidFill>
            </a:endParaRPr>
          </a:p>
          <a:p>
            <a:pPr algn="l">
              <a:defRPr/>
            </a:pPr>
            <a:r>
              <a:rPr>
                <a:solidFill>
                  <a:srgbClr val="FF0000"/>
                </a:solidFill>
              </a:rPr>
              <a:t>internationaal privaat recht</a:t>
            </a:r>
            <a:endParaRPr>
              <a:solidFill>
                <a:srgbClr val="FF0000"/>
              </a:solidFill>
            </a:endParaRPr>
          </a:p>
        </p:txBody>
      </p:sp>
      <p:sp>
        <p:nvSpPr>
          <p:cNvPr id="2004719022" name="Text Box 2004719021"/>
          <p:cNvSpPr txBox="1"/>
          <p:nvPr/>
        </p:nvSpPr>
        <p:spPr bwMode="auto">
          <a:xfrm>
            <a:off x="8759325" y="3689289"/>
            <a:ext cx="3368639"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Handels Trust-recht</a:t>
            </a:r>
            <a:endParaRPr sz="2800">
              <a:solidFill>
                <a:srgbClr val="FF0000"/>
              </a:solidFill>
            </a:endParaRPr>
          </a:p>
          <a:p>
            <a:pPr algn="l">
              <a:defRPr/>
            </a:pPr>
            <a:r>
              <a:rPr sz="2800">
                <a:solidFill>
                  <a:srgbClr val="FF0000"/>
                </a:solidFill>
              </a:rPr>
              <a:t>                        UCC</a:t>
            </a:r>
            <a:endParaRPr sz="2800">
              <a:solidFill>
                <a:srgbClr val="FF0000"/>
              </a:solidFill>
            </a:endParaRPr>
          </a:p>
        </p:txBody>
      </p:sp>
      <p:sp>
        <p:nvSpPr>
          <p:cNvPr id="133621539" name="Text Box 133621538"/>
          <p:cNvSpPr txBox="1"/>
          <p:nvPr/>
        </p:nvSpPr>
        <p:spPr bwMode="auto">
          <a:xfrm>
            <a:off x="2831266" y="1907514"/>
            <a:ext cx="1752311"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2014811410" name="Right Arrow 2014811409"/>
          <p:cNvSpPr/>
          <p:nvPr/>
        </p:nvSpPr>
        <p:spPr bwMode="auto">
          <a:xfrm rot="16199969">
            <a:off x="2809644" y="2921793"/>
            <a:ext cx="1528761"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014611430" name="Right Arrow 2014611429"/>
          <p:cNvSpPr/>
          <p:nvPr/>
        </p:nvSpPr>
        <p:spPr bwMode="auto">
          <a:xfrm>
            <a:off x="4531198" y="3859196"/>
            <a:ext cx="965700"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593111437" name="Text Box 432888484"/>
          <p:cNvSpPr txBox="1"/>
          <p:nvPr/>
        </p:nvSpPr>
        <p:spPr bwMode="auto">
          <a:xfrm>
            <a:off x="128808" y="6323031"/>
            <a:ext cx="3215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0135103"/>
                                        </p:tgtEl>
                                        <p:attrNameLst>
                                          <p:attrName>style.visibility</p:attrName>
                                        </p:attrNameLst>
                                      </p:cBhvr>
                                      <p:to>
                                        <p:strVal val="visible"/>
                                      </p:to>
                                    </p:set>
                                    <p:animEffect transition="in" filter="fade">
                                      <p:cBhvr>
                                        <p:cTn id="7" dur="1000"/>
                                        <p:tgtEl>
                                          <p:spTgt spid="90135103"/>
                                        </p:tgtEl>
                                      </p:cBhvr>
                                    </p:animEffect>
                                    <p:anim calcmode="lin" valueType="num">
                                      <p:cBhvr>
                                        <p:cTn id="8" dur="1000" fill="hold"/>
                                        <p:tgtEl>
                                          <p:spTgt spid="90135103"/>
                                        </p:tgtEl>
                                        <p:attrNameLst>
                                          <p:attrName>ppt_x</p:attrName>
                                        </p:attrNameLst>
                                      </p:cBhvr>
                                      <p:tavLst>
                                        <p:tav tm="0">
                                          <p:val>
                                            <p:strVal val="#ppt_x"/>
                                          </p:val>
                                        </p:tav>
                                        <p:tav tm="100000">
                                          <p:val>
                                            <p:strVal val="#ppt_x"/>
                                          </p:val>
                                        </p:tav>
                                      </p:tavLst>
                                    </p:anim>
                                    <p:anim calcmode="lin" valueType="num">
                                      <p:cBhvr>
                                        <p:cTn id="9" dur="1000" fill="hold"/>
                                        <p:tgtEl>
                                          <p:spTgt spid="9013510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1762391535"/>
                                        </p:tgtEl>
                                        <p:attrNameLst>
                                          <p:attrName>style.visibility</p:attrName>
                                        </p:attrNameLst>
                                      </p:cBhvr>
                                      <p:to>
                                        <p:strVal val="visible"/>
                                      </p:to>
                                    </p:set>
                                    <p:animEffect transition="in" filter="fade">
                                      <p:cBhvr>
                                        <p:cTn id="14" dur="2000"/>
                                        <p:tgtEl>
                                          <p:spTgt spid="1762391535"/>
                                        </p:tgtEl>
                                      </p:cBhvr>
                                    </p:animEffect>
                                    <p:anim calcmode="lin" valueType="num">
                                      <p:cBhvr>
                                        <p:cTn id="15" dur="2000" fill="hold"/>
                                        <p:tgtEl>
                                          <p:spTgt spid="1762391535"/>
                                        </p:tgtEl>
                                        <p:attrNameLst>
                                          <p:attrName>ppt_w</p:attrName>
                                        </p:attrNameLst>
                                      </p:cBhvr>
                                      <p:tavLst>
                                        <p:tav tm="0" fmla="#ppt_w*sin(2.5*pi*$)">
                                          <p:val>
                                            <p:fltVal val="0"/>
                                          </p:val>
                                        </p:tav>
                                        <p:tav tm="100000">
                                          <p:val>
                                            <p:fltVal val="1"/>
                                          </p:val>
                                        </p:tav>
                                      </p:tavLst>
                                    </p:anim>
                                    <p:anim calcmode="lin" valueType="num">
                                      <p:cBhvr>
                                        <p:cTn id="16" dur="2000" fill="hold"/>
                                        <p:tgtEl>
                                          <p:spTgt spid="1762391535"/>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572289157"/>
                                        </p:tgtEl>
                                        <p:attrNameLst>
                                          <p:attrName>style.visibility</p:attrName>
                                        </p:attrNameLst>
                                      </p:cBhvr>
                                      <p:to>
                                        <p:strVal val="visible"/>
                                      </p:to>
                                    </p:set>
                                    <p:animEffect transition="in" filter="fade">
                                      <p:cBhvr>
                                        <p:cTn id="21" dur="1000"/>
                                        <p:tgtEl>
                                          <p:spTgt spid="1572289157"/>
                                        </p:tgtEl>
                                      </p:cBhvr>
                                    </p:animEffect>
                                    <p:anim calcmode="lin" valueType="num">
                                      <p:cBhvr>
                                        <p:cTn id="22" dur="1000" fill="hold"/>
                                        <p:tgtEl>
                                          <p:spTgt spid="1572289157"/>
                                        </p:tgtEl>
                                        <p:attrNameLst>
                                          <p:attrName>ppt_x</p:attrName>
                                        </p:attrNameLst>
                                      </p:cBhvr>
                                      <p:tavLst>
                                        <p:tav tm="0">
                                          <p:val>
                                            <p:strVal val="#ppt_x"/>
                                          </p:val>
                                        </p:tav>
                                        <p:tav tm="100000">
                                          <p:val>
                                            <p:strVal val="#ppt_x"/>
                                          </p:val>
                                        </p:tav>
                                      </p:tavLst>
                                    </p:anim>
                                    <p:anim calcmode="lin" valueType="num">
                                      <p:cBhvr>
                                        <p:cTn id="23" dur="1000" fill="hold"/>
                                        <p:tgtEl>
                                          <p:spTgt spid="157228915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447617965"/>
                                        </p:tgtEl>
                                        <p:attrNameLst>
                                          <p:attrName>style.visibility</p:attrName>
                                        </p:attrNameLst>
                                      </p:cBhvr>
                                      <p:to>
                                        <p:strVal val="visible"/>
                                      </p:to>
                                    </p:set>
                                    <p:animEffect transition="in" filter="fade">
                                      <p:cBhvr>
                                        <p:cTn id="28" dur="1000"/>
                                        <p:tgtEl>
                                          <p:spTgt spid="1447617965"/>
                                        </p:tgtEl>
                                      </p:cBhvr>
                                    </p:animEffect>
                                    <p:anim calcmode="lin" valueType="num">
                                      <p:cBhvr>
                                        <p:cTn id="29" dur="1000" fill="hold"/>
                                        <p:tgtEl>
                                          <p:spTgt spid="1447617965"/>
                                        </p:tgtEl>
                                        <p:attrNameLst>
                                          <p:attrName>ppt_x</p:attrName>
                                        </p:attrNameLst>
                                      </p:cBhvr>
                                      <p:tavLst>
                                        <p:tav tm="0">
                                          <p:val>
                                            <p:strVal val="#ppt_x"/>
                                          </p:val>
                                        </p:tav>
                                        <p:tav tm="100000">
                                          <p:val>
                                            <p:strVal val="#ppt_x"/>
                                          </p:val>
                                        </p:tav>
                                      </p:tavLst>
                                    </p:anim>
                                    <p:anim calcmode="lin" valueType="num">
                                      <p:cBhvr>
                                        <p:cTn id="30" dur="1000" fill="hold"/>
                                        <p:tgtEl>
                                          <p:spTgt spid="144761796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42785397"/>
                                        </p:tgtEl>
                                        <p:attrNameLst>
                                          <p:attrName>style.visibility</p:attrName>
                                        </p:attrNameLst>
                                      </p:cBhvr>
                                      <p:to>
                                        <p:strVal val="visible"/>
                                      </p:to>
                                    </p:set>
                                    <p:animEffect transition="in" filter="fade">
                                      <p:cBhvr>
                                        <p:cTn id="35" dur="1000"/>
                                        <p:tgtEl>
                                          <p:spTgt spid="342785397"/>
                                        </p:tgtEl>
                                      </p:cBhvr>
                                    </p:animEffect>
                                    <p:anim calcmode="lin" valueType="num">
                                      <p:cBhvr>
                                        <p:cTn id="36" dur="1000" fill="hold"/>
                                        <p:tgtEl>
                                          <p:spTgt spid="342785397"/>
                                        </p:tgtEl>
                                        <p:attrNameLst>
                                          <p:attrName>ppt_x</p:attrName>
                                        </p:attrNameLst>
                                      </p:cBhvr>
                                      <p:tavLst>
                                        <p:tav tm="0">
                                          <p:val>
                                            <p:strVal val="#ppt_x"/>
                                          </p:val>
                                        </p:tav>
                                        <p:tav tm="100000">
                                          <p:val>
                                            <p:strVal val="#ppt_x"/>
                                          </p:val>
                                        </p:tav>
                                      </p:tavLst>
                                    </p:anim>
                                    <p:anim calcmode="lin" valueType="num">
                                      <p:cBhvr>
                                        <p:cTn id="37" dur="1000" fill="hold"/>
                                        <p:tgtEl>
                                          <p:spTgt spid="34278539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84882987"/>
                                        </p:tgtEl>
                                        <p:attrNameLst>
                                          <p:attrName>style.visibility</p:attrName>
                                        </p:attrNameLst>
                                      </p:cBhvr>
                                      <p:to>
                                        <p:strVal val="visible"/>
                                      </p:to>
                                    </p:set>
                                    <p:animEffect transition="in" filter="fade">
                                      <p:cBhvr>
                                        <p:cTn id="42" dur="1000"/>
                                        <p:tgtEl>
                                          <p:spTgt spid="884882987"/>
                                        </p:tgtEl>
                                      </p:cBhvr>
                                    </p:animEffect>
                                    <p:anim calcmode="lin" valueType="num">
                                      <p:cBhvr>
                                        <p:cTn id="43" dur="1000" fill="hold"/>
                                        <p:tgtEl>
                                          <p:spTgt spid="884882987"/>
                                        </p:tgtEl>
                                        <p:attrNameLst>
                                          <p:attrName>ppt_x</p:attrName>
                                        </p:attrNameLst>
                                      </p:cBhvr>
                                      <p:tavLst>
                                        <p:tav tm="0">
                                          <p:val>
                                            <p:strVal val="#ppt_x"/>
                                          </p:val>
                                        </p:tav>
                                        <p:tav tm="100000">
                                          <p:val>
                                            <p:strVal val="#ppt_x"/>
                                          </p:val>
                                        </p:tav>
                                      </p:tavLst>
                                    </p:anim>
                                    <p:anim calcmode="lin" valueType="num">
                                      <p:cBhvr>
                                        <p:cTn id="44" dur="1000" fill="hold"/>
                                        <p:tgtEl>
                                          <p:spTgt spid="88488298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05790864"/>
                                        </p:tgtEl>
                                        <p:attrNameLst>
                                          <p:attrName>style.visibility</p:attrName>
                                        </p:attrNameLst>
                                      </p:cBhvr>
                                      <p:to>
                                        <p:strVal val="visible"/>
                                      </p:to>
                                    </p:set>
                                    <p:animEffect transition="in" filter="fade">
                                      <p:cBhvr>
                                        <p:cTn id="49" dur="1000"/>
                                        <p:tgtEl>
                                          <p:spTgt spid="305790864"/>
                                        </p:tgtEl>
                                      </p:cBhvr>
                                    </p:animEffect>
                                    <p:anim calcmode="lin" valueType="num">
                                      <p:cBhvr>
                                        <p:cTn id="50" dur="1000" fill="hold"/>
                                        <p:tgtEl>
                                          <p:spTgt spid="305790864"/>
                                        </p:tgtEl>
                                        <p:attrNameLst>
                                          <p:attrName>ppt_x</p:attrName>
                                        </p:attrNameLst>
                                      </p:cBhvr>
                                      <p:tavLst>
                                        <p:tav tm="0">
                                          <p:val>
                                            <p:strVal val="#ppt_x"/>
                                          </p:val>
                                        </p:tav>
                                        <p:tav tm="100000">
                                          <p:val>
                                            <p:strVal val="#ppt_x"/>
                                          </p:val>
                                        </p:tav>
                                      </p:tavLst>
                                    </p:anim>
                                    <p:anim calcmode="lin" valueType="num">
                                      <p:cBhvr>
                                        <p:cTn id="51" dur="1000" fill="hold"/>
                                        <p:tgtEl>
                                          <p:spTgt spid="305790864"/>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414585634"/>
                                        </p:tgtEl>
                                        <p:attrNameLst>
                                          <p:attrName>style.visibility</p:attrName>
                                        </p:attrNameLst>
                                      </p:cBhvr>
                                      <p:to>
                                        <p:strVal val="visible"/>
                                      </p:to>
                                    </p:set>
                                    <p:animEffect transition="in" filter="fade">
                                      <p:cBhvr>
                                        <p:cTn id="56" dur="1000"/>
                                        <p:tgtEl>
                                          <p:spTgt spid="414585634"/>
                                        </p:tgtEl>
                                      </p:cBhvr>
                                    </p:animEffect>
                                    <p:anim calcmode="lin" valueType="num">
                                      <p:cBhvr>
                                        <p:cTn id="57" dur="1000" fill="hold"/>
                                        <p:tgtEl>
                                          <p:spTgt spid="414585634"/>
                                        </p:tgtEl>
                                        <p:attrNameLst>
                                          <p:attrName>ppt_x</p:attrName>
                                        </p:attrNameLst>
                                      </p:cBhvr>
                                      <p:tavLst>
                                        <p:tav tm="0">
                                          <p:val>
                                            <p:strVal val="#ppt_x"/>
                                          </p:val>
                                        </p:tav>
                                        <p:tav tm="100000">
                                          <p:val>
                                            <p:strVal val="#ppt_x"/>
                                          </p:val>
                                        </p:tav>
                                      </p:tavLst>
                                    </p:anim>
                                    <p:anim calcmode="lin" valueType="num">
                                      <p:cBhvr>
                                        <p:cTn id="58" dur="1000" fill="hold"/>
                                        <p:tgtEl>
                                          <p:spTgt spid="41458563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824681186"/>
                                        </p:tgtEl>
                                        <p:attrNameLst>
                                          <p:attrName>style.visibility</p:attrName>
                                        </p:attrNameLst>
                                      </p:cBhvr>
                                      <p:to>
                                        <p:strVal val="visible"/>
                                      </p:to>
                                    </p:set>
                                    <p:animEffect transition="in" filter="fade">
                                      <p:cBhvr>
                                        <p:cTn id="63" dur="1000"/>
                                        <p:tgtEl>
                                          <p:spTgt spid="1824681186"/>
                                        </p:tgtEl>
                                      </p:cBhvr>
                                    </p:animEffect>
                                    <p:anim calcmode="lin" valueType="num">
                                      <p:cBhvr>
                                        <p:cTn id="64" dur="1000" fill="hold"/>
                                        <p:tgtEl>
                                          <p:spTgt spid="1824681186"/>
                                        </p:tgtEl>
                                        <p:attrNameLst>
                                          <p:attrName>ppt_x</p:attrName>
                                        </p:attrNameLst>
                                      </p:cBhvr>
                                      <p:tavLst>
                                        <p:tav tm="0">
                                          <p:val>
                                            <p:strVal val="#ppt_x"/>
                                          </p:val>
                                        </p:tav>
                                        <p:tav tm="100000">
                                          <p:val>
                                            <p:strVal val="#ppt_x"/>
                                          </p:val>
                                        </p:tav>
                                      </p:tavLst>
                                    </p:anim>
                                    <p:anim calcmode="lin" valueType="num">
                                      <p:cBhvr>
                                        <p:cTn id="65" dur="1000" fill="hold"/>
                                        <p:tgtEl>
                                          <p:spTgt spid="182468118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2025809490"/>
                                        </p:tgtEl>
                                        <p:attrNameLst>
                                          <p:attrName>style.visibility</p:attrName>
                                        </p:attrNameLst>
                                      </p:cBhvr>
                                      <p:to>
                                        <p:strVal val="visible"/>
                                      </p:to>
                                    </p:set>
                                    <p:animEffect transition="in" filter="fade">
                                      <p:cBhvr>
                                        <p:cTn id="70" dur="1000"/>
                                        <p:tgtEl>
                                          <p:spTgt spid="2025809490"/>
                                        </p:tgtEl>
                                      </p:cBhvr>
                                    </p:animEffect>
                                    <p:anim calcmode="lin" valueType="num">
                                      <p:cBhvr>
                                        <p:cTn id="71" dur="1000" fill="hold"/>
                                        <p:tgtEl>
                                          <p:spTgt spid="2025809490"/>
                                        </p:tgtEl>
                                        <p:attrNameLst>
                                          <p:attrName>ppt_x</p:attrName>
                                        </p:attrNameLst>
                                      </p:cBhvr>
                                      <p:tavLst>
                                        <p:tav tm="0">
                                          <p:val>
                                            <p:strVal val="#ppt_x"/>
                                          </p:val>
                                        </p:tav>
                                        <p:tav tm="100000">
                                          <p:val>
                                            <p:strVal val="#ppt_x"/>
                                          </p:val>
                                        </p:tav>
                                      </p:tavLst>
                                    </p:anim>
                                    <p:anim calcmode="lin" valueType="num">
                                      <p:cBhvr>
                                        <p:cTn id="72" dur="1000" fill="hold"/>
                                        <p:tgtEl>
                                          <p:spTgt spid="2025809490"/>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2004719022"/>
                                        </p:tgtEl>
                                        <p:attrNameLst>
                                          <p:attrName>style.visibility</p:attrName>
                                        </p:attrNameLst>
                                      </p:cBhvr>
                                      <p:to>
                                        <p:strVal val="visible"/>
                                      </p:to>
                                    </p:set>
                                    <p:animEffect transition="in" filter="fade">
                                      <p:cBhvr>
                                        <p:cTn id="77" dur="1000"/>
                                        <p:tgtEl>
                                          <p:spTgt spid="2004719022"/>
                                        </p:tgtEl>
                                      </p:cBhvr>
                                    </p:animEffect>
                                    <p:anim calcmode="lin" valueType="num">
                                      <p:cBhvr>
                                        <p:cTn id="78" dur="1000" fill="hold"/>
                                        <p:tgtEl>
                                          <p:spTgt spid="2004719022"/>
                                        </p:tgtEl>
                                        <p:attrNameLst>
                                          <p:attrName>ppt_x</p:attrName>
                                        </p:attrNameLst>
                                      </p:cBhvr>
                                      <p:tavLst>
                                        <p:tav tm="0">
                                          <p:val>
                                            <p:strVal val="#ppt_x"/>
                                          </p:val>
                                        </p:tav>
                                        <p:tav tm="100000">
                                          <p:val>
                                            <p:strVal val="#ppt_x"/>
                                          </p:val>
                                        </p:tav>
                                      </p:tavLst>
                                    </p:anim>
                                    <p:anim calcmode="lin" valueType="num">
                                      <p:cBhvr>
                                        <p:cTn id="79" dur="1000" fill="hold"/>
                                        <p:tgtEl>
                                          <p:spTgt spid="2004719022"/>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1711893725"/>
                                        </p:tgtEl>
                                        <p:attrNameLst>
                                          <p:attrName>style.visibility</p:attrName>
                                        </p:attrNameLst>
                                      </p:cBhvr>
                                      <p:to>
                                        <p:strVal val="visible"/>
                                      </p:to>
                                    </p:set>
                                    <p:animEffect transition="in" filter="fade">
                                      <p:cBhvr>
                                        <p:cTn id="84" dur="1000"/>
                                        <p:tgtEl>
                                          <p:spTgt spid="1711893725"/>
                                        </p:tgtEl>
                                      </p:cBhvr>
                                    </p:animEffect>
                                    <p:anim calcmode="lin" valueType="num">
                                      <p:cBhvr>
                                        <p:cTn id="85" dur="1000" fill="hold"/>
                                        <p:tgtEl>
                                          <p:spTgt spid="1711893725"/>
                                        </p:tgtEl>
                                        <p:attrNameLst>
                                          <p:attrName>ppt_x</p:attrName>
                                        </p:attrNameLst>
                                      </p:cBhvr>
                                      <p:tavLst>
                                        <p:tav tm="0">
                                          <p:val>
                                            <p:strVal val="#ppt_x"/>
                                          </p:val>
                                        </p:tav>
                                        <p:tav tm="100000">
                                          <p:val>
                                            <p:strVal val="#ppt_x"/>
                                          </p:val>
                                        </p:tav>
                                      </p:tavLst>
                                    </p:anim>
                                    <p:anim calcmode="lin" valueType="num">
                                      <p:cBhvr>
                                        <p:cTn id="86" dur="1000" fill="hold"/>
                                        <p:tgtEl>
                                          <p:spTgt spid="1711893725"/>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412762626"/>
                                        </p:tgtEl>
                                        <p:attrNameLst>
                                          <p:attrName>style.visibility</p:attrName>
                                        </p:attrNameLst>
                                      </p:cBhvr>
                                      <p:to>
                                        <p:strVal val="visible"/>
                                      </p:to>
                                    </p:set>
                                    <p:animEffect transition="in" filter="fade">
                                      <p:cBhvr>
                                        <p:cTn id="91" dur="1000"/>
                                        <p:tgtEl>
                                          <p:spTgt spid="412762626"/>
                                        </p:tgtEl>
                                      </p:cBhvr>
                                    </p:animEffect>
                                    <p:anim calcmode="lin" valueType="num">
                                      <p:cBhvr>
                                        <p:cTn id="92" dur="1000" fill="hold"/>
                                        <p:tgtEl>
                                          <p:spTgt spid="412762626"/>
                                        </p:tgtEl>
                                        <p:attrNameLst>
                                          <p:attrName>ppt_x</p:attrName>
                                        </p:attrNameLst>
                                      </p:cBhvr>
                                      <p:tavLst>
                                        <p:tav tm="0">
                                          <p:val>
                                            <p:strVal val="#ppt_x"/>
                                          </p:val>
                                        </p:tav>
                                        <p:tav tm="100000">
                                          <p:val>
                                            <p:strVal val="#ppt_x"/>
                                          </p:val>
                                        </p:tav>
                                      </p:tavLst>
                                    </p:anim>
                                    <p:anim calcmode="lin" valueType="num">
                                      <p:cBhvr>
                                        <p:cTn id="93" dur="1000" fill="hold"/>
                                        <p:tgtEl>
                                          <p:spTgt spid="412762626"/>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1697431023"/>
                                        </p:tgtEl>
                                        <p:attrNameLst>
                                          <p:attrName>style.visibility</p:attrName>
                                        </p:attrNameLst>
                                      </p:cBhvr>
                                      <p:to>
                                        <p:strVal val="visible"/>
                                      </p:to>
                                    </p:set>
                                    <p:animEffect transition="in" filter="fade">
                                      <p:cBhvr>
                                        <p:cTn id="98" dur="1000"/>
                                        <p:tgtEl>
                                          <p:spTgt spid="1697431023"/>
                                        </p:tgtEl>
                                      </p:cBhvr>
                                    </p:animEffect>
                                    <p:anim calcmode="lin" valueType="num">
                                      <p:cBhvr>
                                        <p:cTn id="99" dur="1000" fill="hold"/>
                                        <p:tgtEl>
                                          <p:spTgt spid="1697431023"/>
                                        </p:tgtEl>
                                        <p:attrNameLst>
                                          <p:attrName>ppt_x</p:attrName>
                                        </p:attrNameLst>
                                      </p:cBhvr>
                                      <p:tavLst>
                                        <p:tav tm="0">
                                          <p:val>
                                            <p:strVal val="#ppt_x"/>
                                          </p:val>
                                        </p:tav>
                                        <p:tav tm="100000">
                                          <p:val>
                                            <p:strVal val="#ppt_x"/>
                                          </p:val>
                                        </p:tav>
                                      </p:tavLst>
                                    </p:anim>
                                    <p:anim calcmode="lin" valueType="num">
                                      <p:cBhvr>
                                        <p:cTn id="100" dur="1000" fill="hold"/>
                                        <p:tgtEl>
                                          <p:spTgt spid="1697431023"/>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1036289032"/>
                                        </p:tgtEl>
                                        <p:attrNameLst>
                                          <p:attrName>style.visibility</p:attrName>
                                        </p:attrNameLst>
                                      </p:cBhvr>
                                      <p:to>
                                        <p:strVal val="visible"/>
                                      </p:to>
                                    </p:set>
                                    <p:animEffect transition="in" filter="fade">
                                      <p:cBhvr>
                                        <p:cTn id="105" dur="1000"/>
                                        <p:tgtEl>
                                          <p:spTgt spid="1036289032"/>
                                        </p:tgtEl>
                                      </p:cBhvr>
                                    </p:animEffect>
                                    <p:anim calcmode="lin" valueType="num">
                                      <p:cBhvr>
                                        <p:cTn id="106" dur="1000" fill="hold"/>
                                        <p:tgtEl>
                                          <p:spTgt spid="1036289032"/>
                                        </p:tgtEl>
                                        <p:attrNameLst>
                                          <p:attrName>ppt_x</p:attrName>
                                        </p:attrNameLst>
                                      </p:cBhvr>
                                      <p:tavLst>
                                        <p:tav tm="0">
                                          <p:val>
                                            <p:strVal val="#ppt_x"/>
                                          </p:val>
                                        </p:tav>
                                        <p:tav tm="100000">
                                          <p:val>
                                            <p:strVal val="#ppt_x"/>
                                          </p:val>
                                        </p:tav>
                                      </p:tavLst>
                                    </p:anim>
                                    <p:anim calcmode="lin" valueType="num">
                                      <p:cBhvr>
                                        <p:cTn id="107" dur="1000" fill="hold"/>
                                        <p:tgtEl>
                                          <p:spTgt spid="1036289032"/>
                                        </p:tgtEl>
                                        <p:attrNameLst>
                                          <p:attrName>ppt_y</p:attrName>
                                        </p:attrNameLst>
                                      </p:cBhvr>
                                      <p:tavLst>
                                        <p:tav tm="0">
                                          <p:val>
                                            <p:strVal val="#ppt_y+.1"/>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42" presetClass="entr" presetSubtype="0" fill="hold" grpId="0" nodeType="clickEffect">
                                  <p:stCondLst>
                                    <p:cond delay="0"/>
                                  </p:stCondLst>
                                  <p:childTnLst>
                                    <p:set>
                                      <p:cBhvr>
                                        <p:cTn id="111" dur="1" fill="hold">
                                          <p:stCondLst>
                                            <p:cond delay="0"/>
                                          </p:stCondLst>
                                        </p:cTn>
                                        <p:tgtEl>
                                          <p:spTgt spid="1920944541"/>
                                        </p:tgtEl>
                                        <p:attrNameLst>
                                          <p:attrName>style.visibility</p:attrName>
                                        </p:attrNameLst>
                                      </p:cBhvr>
                                      <p:to>
                                        <p:strVal val="visible"/>
                                      </p:to>
                                    </p:set>
                                    <p:animEffect transition="in" filter="fade">
                                      <p:cBhvr>
                                        <p:cTn id="112" dur="1000"/>
                                        <p:tgtEl>
                                          <p:spTgt spid="1920944541"/>
                                        </p:tgtEl>
                                      </p:cBhvr>
                                    </p:animEffect>
                                    <p:anim calcmode="lin" valueType="num">
                                      <p:cBhvr>
                                        <p:cTn id="113" dur="1000" fill="hold"/>
                                        <p:tgtEl>
                                          <p:spTgt spid="1920944541"/>
                                        </p:tgtEl>
                                        <p:attrNameLst>
                                          <p:attrName>ppt_x</p:attrName>
                                        </p:attrNameLst>
                                      </p:cBhvr>
                                      <p:tavLst>
                                        <p:tav tm="0">
                                          <p:val>
                                            <p:strVal val="#ppt_x"/>
                                          </p:val>
                                        </p:tav>
                                        <p:tav tm="100000">
                                          <p:val>
                                            <p:strVal val="#ppt_x"/>
                                          </p:val>
                                        </p:tav>
                                      </p:tavLst>
                                    </p:anim>
                                    <p:anim calcmode="lin" valueType="num">
                                      <p:cBhvr>
                                        <p:cTn id="114" dur="1000" fill="hold"/>
                                        <p:tgtEl>
                                          <p:spTgt spid="1920944541"/>
                                        </p:tgtEl>
                                        <p:attrNameLst>
                                          <p:attrName>ppt_y</p:attrName>
                                        </p:attrNameLst>
                                      </p:cBhvr>
                                      <p:tavLst>
                                        <p:tav tm="0">
                                          <p:val>
                                            <p:strVal val="#ppt_y+.1"/>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42" presetClass="entr" presetSubtype="0" fill="hold" grpId="0" nodeType="clickEffect">
                                  <p:stCondLst>
                                    <p:cond delay="0"/>
                                  </p:stCondLst>
                                  <p:childTnLst>
                                    <p:set>
                                      <p:cBhvr>
                                        <p:cTn id="118" dur="1" fill="hold">
                                          <p:stCondLst>
                                            <p:cond delay="0"/>
                                          </p:stCondLst>
                                        </p:cTn>
                                        <p:tgtEl>
                                          <p:spTgt spid="2014811410"/>
                                        </p:tgtEl>
                                        <p:attrNameLst>
                                          <p:attrName>style.visibility</p:attrName>
                                        </p:attrNameLst>
                                      </p:cBhvr>
                                      <p:to>
                                        <p:strVal val="visible"/>
                                      </p:to>
                                    </p:set>
                                    <p:animEffect transition="in" filter="fade">
                                      <p:cBhvr>
                                        <p:cTn id="119" dur="1000"/>
                                        <p:tgtEl>
                                          <p:spTgt spid="2014811410"/>
                                        </p:tgtEl>
                                      </p:cBhvr>
                                    </p:animEffect>
                                    <p:anim calcmode="lin" valueType="num">
                                      <p:cBhvr>
                                        <p:cTn id="120" dur="1000" fill="hold"/>
                                        <p:tgtEl>
                                          <p:spTgt spid="2014811410"/>
                                        </p:tgtEl>
                                        <p:attrNameLst>
                                          <p:attrName>ppt_x</p:attrName>
                                        </p:attrNameLst>
                                      </p:cBhvr>
                                      <p:tavLst>
                                        <p:tav tm="0">
                                          <p:val>
                                            <p:strVal val="#ppt_x"/>
                                          </p:val>
                                        </p:tav>
                                        <p:tav tm="100000">
                                          <p:val>
                                            <p:strVal val="#ppt_x"/>
                                          </p:val>
                                        </p:tav>
                                      </p:tavLst>
                                    </p:anim>
                                    <p:anim calcmode="lin" valueType="num">
                                      <p:cBhvr>
                                        <p:cTn id="121" dur="1000" fill="hold"/>
                                        <p:tgtEl>
                                          <p:spTgt spid="2014811410"/>
                                        </p:tgtEl>
                                        <p:attrNameLst>
                                          <p:attrName>ppt_y</p:attrName>
                                        </p:attrNameLst>
                                      </p:cBhvr>
                                      <p:tavLst>
                                        <p:tav tm="0">
                                          <p:val>
                                            <p:strVal val="#ppt_y+.1"/>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42" presetClass="entr" presetSubtype="0" fill="hold" grpId="0" nodeType="clickEffect">
                                  <p:stCondLst>
                                    <p:cond delay="0"/>
                                  </p:stCondLst>
                                  <p:childTnLst>
                                    <p:set>
                                      <p:cBhvr>
                                        <p:cTn id="125" dur="1" fill="hold">
                                          <p:stCondLst>
                                            <p:cond delay="0"/>
                                          </p:stCondLst>
                                        </p:cTn>
                                        <p:tgtEl>
                                          <p:spTgt spid="133621539"/>
                                        </p:tgtEl>
                                        <p:attrNameLst>
                                          <p:attrName>style.visibility</p:attrName>
                                        </p:attrNameLst>
                                      </p:cBhvr>
                                      <p:to>
                                        <p:strVal val="visible"/>
                                      </p:to>
                                    </p:set>
                                    <p:animEffect transition="in" filter="fade">
                                      <p:cBhvr>
                                        <p:cTn id="126" dur="1000"/>
                                        <p:tgtEl>
                                          <p:spTgt spid="133621539"/>
                                        </p:tgtEl>
                                      </p:cBhvr>
                                    </p:animEffect>
                                    <p:anim calcmode="lin" valueType="num">
                                      <p:cBhvr>
                                        <p:cTn id="127" dur="1000" fill="hold"/>
                                        <p:tgtEl>
                                          <p:spTgt spid="133621539"/>
                                        </p:tgtEl>
                                        <p:attrNameLst>
                                          <p:attrName>ppt_x</p:attrName>
                                        </p:attrNameLst>
                                      </p:cBhvr>
                                      <p:tavLst>
                                        <p:tav tm="0">
                                          <p:val>
                                            <p:strVal val="#ppt_x"/>
                                          </p:val>
                                        </p:tav>
                                        <p:tav tm="100000">
                                          <p:val>
                                            <p:strVal val="#ppt_x"/>
                                          </p:val>
                                        </p:tav>
                                      </p:tavLst>
                                    </p:anim>
                                    <p:anim calcmode="lin" valueType="num">
                                      <p:cBhvr>
                                        <p:cTn id="128" dur="1000" fill="hold"/>
                                        <p:tgtEl>
                                          <p:spTgt spid="133621539"/>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2" presetClass="entr" presetSubtype="0" fill="hold" grpId="0" nodeType="clickEffect">
                                  <p:stCondLst>
                                    <p:cond delay="0"/>
                                  </p:stCondLst>
                                  <p:childTnLst>
                                    <p:set>
                                      <p:cBhvr>
                                        <p:cTn id="132" dur="1" fill="hold">
                                          <p:stCondLst>
                                            <p:cond delay="0"/>
                                          </p:stCondLst>
                                        </p:cTn>
                                        <p:tgtEl>
                                          <p:spTgt spid="2014611430"/>
                                        </p:tgtEl>
                                        <p:attrNameLst>
                                          <p:attrName>style.visibility</p:attrName>
                                        </p:attrNameLst>
                                      </p:cBhvr>
                                      <p:to>
                                        <p:strVal val="visible"/>
                                      </p:to>
                                    </p:set>
                                    <p:animEffect transition="in" filter="fade">
                                      <p:cBhvr>
                                        <p:cTn id="133" dur="1000"/>
                                        <p:tgtEl>
                                          <p:spTgt spid="2014611430"/>
                                        </p:tgtEl>
                                      </p:cBhvr>
                                    </p:animEffect>
                                    <p:anim calcmode="lin" valueType="num">
                                      <p:cBhvr>
                                        <p:cTn id="134" dur="1000" fill="hold"/>
                                        <p:tgtEl>
                                          <p:spTgt spid="2014611430"/>
                                        </p:tgtEl>
                                        <p:attrNameLst>
                                          <p:attrName>ppt_x</p:attrName>
                                        </p:attrNameLst>
                                      </p:cBhvr>
                                      <p:tavLst>
                                        <p:tav tm="0">
                                          <p:val>
                                            <p:strVal val="#ppt_x"/>
                                          </p:val>
                                        </p:tav>
                                        <p:tav tm="100000">
                                          <p:val>
                                            <p:strVal val="#ppt_x"/>
                                          </p:val>
                                        </p:tav>
                                      </p:tavLst>
                                    </p:anim>
                                    <p:anim calcmode="lin" valueType="num">
                                      <p:cBhvr>
                                        <p:cTn id="135" dur="1000" fill="hold"/>
                                        <p:tgtEl>
                                          <p:spTgt spid="2014611430"/>
                                        </p:tgtEl>
                                        <p:attrNameLst>
                                          <p:attrName>ppt_y</p:attrName>
                                        </p:attrNameLst>
                                      </p:cBhvr>
                                      <p:tavLst>
                                        <p:tav tm="0">
                                          <p:val>
                                            <p:strVal val="#ppt_y+.1"/>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4" fill="hold" grpId="0" nodeType="clickEffect">
                                  <p:stCondLst>
                                    <p:cond delay="0"/>
                                  </p:stCondLst>
                                  <p:childTnLst>
                                    <p:set>
                                      <p:cBhvr>
                                        <p:cTn id="139" dur="1" fill="hold">
                                          <p:stCondLst>
                                            <p:cond delay="0"/>
                                          </p:stCondLst>
                                        </p:cTn>
                                        <p:tgtEl>
                                          <p:spTgt spid="1593111437"/>
                                        </p:tgtEl>
                                        <p:attrNameLst>
                                          <p:attrName>style.visibility</p:attrName>
                                        </p:attrNameLst>
                                      </p:cBhvr>
                                      <p:to>
                                        <p:strVal val="visible"/>
                                      </p:to>
                                    </p:set>
                                    <p:anim calcmode="lin" valueType="num">
                                      <p:cBhvr additive="base">
                                        <p:cTn id="140" dur="500" fill="hold"/>
                                        <p:tgtEl>
                                          <p:spTgt spid="1593111437"/>
                                        </p:tgtEl>
                                        <p:attrNameLst>
                                          <p:attrName>ppt_x</p:attrName>
                                        </p:attrNameLst>
                                      </p:cBhvr>
                                      <p:tavLst>
                                        <p:tav tm="0">
                                          <p:val>
                                            <p:strVal val="#ppt_x"/>
                                          </p:val>
                                        </p:tav>
                                        <p:tav tm="100000">
                                          <p:val>
                                            <p:strVal val="#ppt_x"/>
                                          </p:val>
                                        </p:tav>
                                      </p:tavLst>
                                    </p:anim>
                                    <p:anim calcmode="lin" valueType="num">
                                      <p:cBhvr additive="base">
                                        <p:cTn id="141" dur="500" fill="hold"/>
                                        <p:tgtEl>
                                          <p:spTgt spid="15931114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670807496" name="Nadpis 1"/>
          <p:cNvSpPr>
            <a:spLocks noGrp="1"/>
          </p:cNvSpPr>
          <p:nvPr>
            <p:ph type="title"/>
          </p:nvPr>
        </p:nvSpPr>
        <p:spPr bwMode="auto">
          <a:xfrm>
            <a:off x="553424" y="222249"/>
            <a:ext cx="11363324" cy="680085"/>
          </a:xfrm>
        </p:spPr>
        <p:txBody>
          <a:bodyPr vertOverflow="overflow" horzOverflow="overflow" vert="horz" wrap="square" lIns="91440" tIns="45720" rIns="91440" bIns="45720" numCol="1" spcCol="0" rtlCol="0" fromWordArt="0" anchor="ctr" anchorCtr="0" forceAA="0" upright="0" compatLnSpc="0">
            <a:normAutofit fontScale="85000"/>
          </a:bodyPr>
          <a:lstStyle/>
          <a:p>
            <a:pPr>
              <a:defRPr/>
            </a:pPr>
            <a:r>
              <a:rPr sz="4400" b="1" i="0" u="none">
                <a:solidFill>
                  <a:srgbClr val="000000"/>
                </a:solidFill>
                <a:latin typeface="Times New Roman" panose="02020603050405020304"/>
                <a:ea typeface="Times New Roman" panose="02020603050405020304"/>
                <a:cs typeface="Times New Roman" panose="02020603050405020304"/>
              </a:rPr>
              <a:t>H</a:t>
            </a:r>
            <a:r>
              <a:rPr sz="4400" b="1" i="0" u="none">
                <a:solidFill>
                  <a:srgbClr val="000000"/>
                </a:solidFill>
                <a:latin typeface="Times New Roman" panose="02020603050405020304"/>
                <a:ea typeface="Times New Roman" panose="02020603050405020304"/>
                <a:cs typeface="Times New Roman" panose="02020603050405020304"/>
              </a:rPr>
              <a:t>a</a:t>
            </a:r>
            <a:r>
              <a:rPr sz="4400" b="1" i="0" u="none">
                <a:solidFill>
                  <a:srgbClr val="000000"/>
                </a:solidFill>
                <a:latin typeface="Times New Roman" panose="02020603050405020304"/>
                <a:ea typeface="Times New Roman" panose="02020603050405020304"/>
                <a:cs typeface="Times New Roman" panose="02020603050405020304"/>
              </a:rPr>
              <a:t>ndhavers van het Trust-systeem</a:t>
            </a:r>
            <a:endParaRPr sz="44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1064723741" name="Table 1064723740"/>
          <p:cNvGraphicFramePr/>
          <p:nvPr/>
        </p:nvGraphicFramePr>
        <p:xfrm>
          <a:off x="130410" y="924755"/>
          <a:ext cx="11997553" cy="5881066"/>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2479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256516994" name="Text Box 256516993"/>
          <p:cNvSpPr txBox="1"/>
          <p:nvPr/>
        </p:nvSpPr>
        <p:spPr bwMode="auto">
          <a:xfrm>
            <a:off x="5239729" y="6256535"/>
            <a:ext cx="2620089"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
        <p:nvSpPr>
          <p:cNvPr id="44973767" name="Text Box 44973766"/>
          <p:cNvSpPr txBox="1"/>
          <p:nvPr/>
        </p:nvSpPr>
        <p:spPr bwMode="auto">
          <a:xfrm>
            <a:off x="4668224" y="5350450"/>
            <a:ext cx="372499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 en regelgeving</a:t>
            </a:r>
            <a:endParaRPr sz="2800">
              <a:solidFill>
                <a:srgbClr val="FF0000"/>
              </a:solidFill>
            </a:endParaRPr>
          </a:p>
        </p:txBody>
      </p:sp>
      <p:sp>
        <p:nvSpPr>
          <p:cNvPr id="1875112968" name="Text Box 1875112967"/>
          <p:cNvSpPr txBox="1"/>
          <p:nvPr/>
        </p:nvSpPr>
        <p:spPr bwMode="auto">
          <a:xfrm>
            <a:off x="4630123" y="4550350"/>
            <a:ext cx="373615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maatregelen</a:t>
            </a:r>
            <a:endParaRPr sz="2800">
              <a:solidFill>
                <a:srgbClr val="FF0000"/>
              </a:solidFill>
            </a:endParaRPr>
          </a:p>
        </p:txBody>
      </p:sp>
      <p:sp>
        <p:nvSpPr>
          <p:cNvPr id="818213103" name="Right Arrow 818213102"/>
          <p:cNvSpPr/>
          <p:nvPr/>
        </p:nvSpPr>
        <p:spPr bwMode="auto">
          <a:xfrm rot="16199969">
            <a:off x="6226648" y="5876500"/>
            <a:ext cx="543105" cy="409574"/>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862749792" name="Right Arrow 862749791"/>
          <p:cNvSpPr/>
          <p:nvPr/>
        </p:nvSpPr>
        <p:spPr bwMode="auto">
          <a:xfrm rot="16199969">
            <a:off x="6236173" y="50287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573105878" name="Text Box 1573105877"/>
          <p:cNvSpPr txBox="1"/>
          <p:nvPr/>
        </p:nvSpPr>
        <p:spPr bwMode="auto">
          <a:xfrm>
            <a:off x="4592023" y="3750250"/>
            <a:ext cx="374011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handhaving</a:t>
            </a:r>
            <a:endParaRPr sz="2800">
              <a:solidFill>
                <a:srgbClr val="FF0000"/>
              </a:solidFill>
            </a:endParaRPr>
          </a:p>
        </p:txBody>
      </p:sp>
      <p:sp>
        <p:nvSpPr>
          <p:cNvPr id="752822836" name="Right Arrow 752822835"/>
          <p:cNvSpPr/>
          <p:nvPr/>
        </p:nvSpPr>
        <p:spPr bwMode="auto">
          <a:xfrm rot="16199969">
            <a:off x="6245697" y="42286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23333838" name="Text Box 1323333837"/>
          <p:cNvSpPr txBox="1"/>
          <p:nvPr/>
        </p:nvSpPr>
        <p:spPr bwMode="auto">
          <a:xfrm>
            <a:off x="7259029" y="4161035"/>
            <a:ext cx="32114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829859388" name="Bent-Up Arrow 829859387"/>
          <p:cNvSpPr/>
          <p:nvPr/>
        </p:nvSpPr>
        <p:spPr bwMode="auto">
          <a:xfrm>
            <a:off x="8125799" y="4600574"/>
            <a:ext cx="847724" cy="1133474"/>
          </a:xfrm>
          <a:prstGeom prst="bentUpArrow">
            <a:avLst>
              <a:gd name="adj1" fmla="val 25000"/>
              <a:gd name="adj2" fmla="val 25000"/>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649706376" name="Text Box 1649706375"/>
          <p:cNvSpPr txBox="1"/>
          <p:nvPr/>
        </p:nvSpPr>
        <p:spPr bwMode="auto">
          <a:xfrm>
            <a:off x="2687024" y="5132407"/>
            <a:ext cx="263213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839761648" name="Text Box 839761647"/>
          <p:cNvSpPr txBox="1"/>
          <p:nvPr/>
        </p:nvSpPr>
        <p:spPr bwMode="auto">
          <a:xfrm>
            <a:off x="2657729" y="3794608"/>
            <a:ext cx="252107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591986017" name="Right Arrow 591986016"/>
          <p:cNvSpPr/>
          <p:nvPr/>
        </p:nvSpPr>
        <p:spPr bwMode="auto">
          <a:xfrm rot="9581378">
            <a:off x="4373682" y="4948117"/>
            <a:ext cx="1170887"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190251097" name="Right Arrow 1190251096"/>
          <p:cNvSpPr/>
          <p:nvPr/>
        </p:nvSpPr>
        <p:spPr bwMode="auto">
          <a:xfrm rot="16199969">
            <a:off x="3302473" y="4690972"/>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90369119" name="Text Box 990369118"/>
          <p:cNvSpPr txBox="1"/>
          <p:nvPr/>
        </p:nvSpPr>
        <p:spPr bwMode="auto">
          <a:xfrm>
            <a:off x="9203070" y="5133884"/>
            <a:ext cx="2991343"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private trust-recht</a:t>
            </a:r>
            <a:endParaRPr>
              <a:solidFill>
                <a:srgbClr val="FF0000"/>
              </a:solidFill>
            </a:endParaRPr>
          </a:p>
          <a:p>
            <a:pPr algn="l">
              <a:defRPr/>
            </a:pPr>
            <a:r>
              <a:rPr>
                <a:solidFill>
                  <a:srgbClr val="FF0000"/>
                </a:solidFill>
              </a:rPr>
              <a:t>internationaal privaat recht</a:t>
            </a:r>
            <a:endParaRPr>
              <a:solidFill>
                <a:srgbClr val="FF0000"/>
              </a:solidFill>
            </a:endParaRPr>
          </a:p>
        </p:txBody>
      </p:sp>
      <p:sp>
        <p:nvSpPr>
          <p:cNvPr id="1224501408" name="Text Box 1224501407"/>
          <p:cNvSpPr txBox="1"/>
          <p:nvPr/>
        </p:nvSpPr>
        <p:spPr bwMode="auto">
          <a:xfrm>
            <a:off x="8759325" y="3689289"/>
            <a:ext cx="3368639"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Handels Trust-recht</a:t>
            </a:r>
            <a:endParaRPr sz="2800">
              <a:solidFill>
                <a:srgbClr val="FF0000"/>
              </a:solidFill>
            </a:endParaRPr>
          </a:p>
          <a:p>
            <a:pPr algn="l">
              <a:defRPr/>
            </a:pPr>
            <a:r>
              <a:rPr sz="2800">
                <a:solidFill>
                  <a:srgbClr val="FF0000"/>
                </a:solidFill>
              </a:rPr>
              <a:t>                        UCC</a:t>
            </a:r>
            <a:endParaRPr sz="2800">
              <a:solidFill>
                <a:srgbClr val="FF0000"/>
              </a:solidFill>
            </a:endParaRPr>
          </a:p>
        </p:txBody>
      </p:sp>
      <p:sp>
        <p:nvSpPr>
          <p:cNvPr id="618254278" name="Text Box 618254277"/>
          <p:cNvSpPr txBox="1"/>
          <p:nvPr/>
        </p:nvSpPr>
        <p:spPr bwMode="auto">
          <a:xfrm>
            <a:off x="2831266" y="1907514"/>
            <a:ext cx="1752311"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1429289108" name="Right Arrow 1429289107"/>
          <p:cNvSpPr/>
          <p:nvPr/>
        </p:nvSpPr>
        <p:spPr bwMode="auto">
          <a:xfrm rot="16199969">
            <a:off x="2809644" y="2921793"/>
            <a:ext cx="1528761"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50354172" name="Right Arrow 1350354171"/>
          <p:cNvSpPr/>
          <p:nvPr/>
        </p:nvSpPr>
        <p:spPr bwMode="auto">
          <a:xfrm>
            <a:off x="4531198" y="3859196"/>
            <a:ext cx="965700"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80132606" name="Nadpis 1"/>
          <p:cNvSpPr>
            <a:spLocks noGrp="1"/>
          </p:cNvSpPr>
          <p:nvPr/>
        </p:nvSpPr>
        <p:spPr bwMode="auto">
          <a:xfrm>
            <a:off x="1744161" y="6116101"/>
            <a:ext cx="4278435" cy="612714"/>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Handel: Politiek en Economie</a:t>
            </a:r>
            <a:endParaRPr sz="29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359409821" name="Nadpis 1"/>
          <p:cNvSpPr>
            <a:spLocks noGrp="1"/>
          </p:cNvSpPr>
          <p:nvPr/>
        </p:nvSpPr>
        <p:spPr bwMode="auto">
          <a:xfrm>
            <a:off x="9389039" y="4654490"/>
            <a:ext cx="2689635" cy="444498"/>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Rechters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590874219" name="Nadpis 1"/>
          <p:cNvSpPr>
            <a:spLocks noGrp="1"/>
          </p:cNvSpPr>
          <p:nvPr/>
        </p:nvSpPr>
        <p:spPr bwMode="auto">
          <a:xfrm>
            <a:off x="9460777" y="6034286"/>
            <a:ext cx="2537235" cy="444498"/>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Advocaten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750189626" name="Nadpis 1"/>
          <p:cNvSpPr>
            <a:spLocks noGrp="1"/>
          </p:cNvSpPr>
          <p:nvPr/>
        </p:nvSpPr>
        <p:spPr bwMode="auto">
          <a:xfrm>
            <a:off x="74811" y="4565589"/>
            <a:ext cx="2537235" cy="533398"/>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Notarissen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255516820" name="Nadpis 1"/>
          <p:cNvSpPr>
            <a:spLocks noGrp="1"/>
          </p:cNvSpPr>
          <p:nvPr/>
        </p:nvSpPr>
        <p:spPr bwMode="auto">
          <a:xfrm>
            <a:off x="2342" y="3560091"/>
            <a:ext cx="2638422" cy="580232"/>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5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Deurwaarders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787925145" name="Text Box 432888484"/>
          <p:cNvSpPr txBox="1"/>
          <p:nvPr/>
        </p:nvSpPr>
        <p:spPr bwMode="auto">
          <a:xfrm>
            <a:off x="128808" y="6323031"/>
            <a:ext cx="3215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215228670" name="Nadpis 1"/>
          <p:cNvSpPr>
            <a:spLocks noGrp="1"/>
          </p:cNvSpPr>
          <p:nvPr/>
        </p:nvSpPr>
        <p:spPr bwMode="auto">
          <a:xfrm>
            <a:off x="-3978" y="5966410"/>
            <a:ext cx="2205847" cy="533396"/>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Bankiers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2" name="Nadpis 1"/>
          <p:cNvSpPr>
            <a:spLocks noGrp="1"/>
          </p:cNvSpPr>
          <p:nvPr/>
        </p:nvSpPr>
        <p:spPr bwMode="auto">
          <a:xfrm>
            <a:off x="5151755" y="3066415"/>
            <a:ext cx="2638425" cy="838200"/>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4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Burgemeester en</a:t>
            </a:r>
            <a:endParaRPr lang="nl-NL" sz="4400" b="0" i="0" u="none" strike="noStrike" cap="none" spc="0">
              <a:solidFill>
                <a:srgbClr val="7030A0"/>
              </a:solidFill>
              <a:latin typeface="Arial Black" panose="020B0A04020102020204"/>
              <a:ea typeface="Arial Black" panose="020B0A04020102020204"/>
              <a:cs typeface="Arial Black" panose="020B0A04020102020204"/>
            </a:endParaRPr>
          </a:p>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Politie</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980132606"/>
                                        </p:tgtEl>
                                        <p:attrNameLst>
                                          <p:attrName>style.visibility</p:attrName>
                                        </p:attrNameLst>
                                      </p:cBhvr>
                                      <p:to>
                                        <p:strVal val="visible"/>
                                      </p:to>
                                    </p:set>
                                    <p:animEffect transition="in" filter="fade">
                                      <p:cBhvr>
                                        <p:cTn id="7" dur="2000"/>
                                        <p:tgtEl>
                                          <p:spTgt spid="980132606"/>
                                        </p:tgtEl>
                                      </p:cBhvr>
                                    </p:animEffect>
                                    <p:anim calcmode="lin" valueType="num">
                                      <p:cBhvr>
                                        <p:cTn id="8" dur="2000" fill="hold"/>
                                        <p:tgtEl>
                                          <p:spTgt spid="980132606"/>
                                        </p:tgtEl>
                                        <p:attrNameLst>
                                          <p:attrName>ppt_w</p:attrName>
                                        </p:attrNameLst>
                                      </p:cBhvr>
                                      <p:tavLst>
                                        <p:tav tm="0" fmla="#ppt_w*sin(2.5*pi*$)">
                                          <p:val>
                                            <p:fltVal val="0"/>
                                          </p:val>
                                        </p:tav>
                                        <p:tav tm="100000">
                                          <p:val>
                                            <p:fltVal val="1"/>
                                          </p:val>
                                        </p:tav>
                                      </p:tavLst>
                                    </p:anim>
                                    <p:anim calcmode="lin" valueType="num">
                                      <p:cBhvr>
                                        <p:cTn id="9" dur="2000" fill="hold"/>
                                        <p:tgtEl>
                                          <p:spTgt spid="98013260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1359409821"/>
                                        </p:tgtEl>
                                        <p:attrNameLst>
                                          <p:attrName>style.visibility</p:attrName>
                                        </p:attrNameLst>
                                      </p:cBhvr>
                                      <p:to>
                                        <p:strVal val="visible"/>
                                      </p:to>
                                    </p:set>
                                    <p:animEffect transition="in" filter="fade">
                                      <p:cBhvr>
                                        <p:cTn id="14" dur="2000"/>
                                        <p:tgtEl>
                                          <p:spTgt spid="1359409821"/>
                                        </p:tgtEl>
                                      </p:cBhvr>
                                    </p:animEffect>
                                    <p:anim calcmode="lin" valueType="num">
                                      <p:cBhvr>
                                        <p:cTn id="15" dur="2000" fill="hold"/>
                                        <p:tgtEl>
                                          <p:spTgt spid="1359409821"/>
                                        </p:tgtEl>
                                        <p:attrNameLst>
                                          <p:attrName>ppt_w</p:attrName>
                                        </p:attrNameLst>
                                      </p:cBhvr>
                                      <p:tavLst>
                                        <p:tav tm="0" fmla="#ppt_w*sin(2.5*pi*$)">
                                          <p:val>
                                            <p:fltVal val="0"/>
                                          </p:val>
                                        </p:tav>
                                        <p:tav tm="100000">
                                          <p:val>
                                            <p:fltVal val="1"/>
                                          </p:val>
                                        </p:tav>
                                      </p:tavLst>
                                    </p:anim>
                                    <p:anim calcmode="lin" valueType="num">
                                      <p:cBhvr>
                                        <p:cTn id="16" dur="2000" fill="hold"/>
                                        <p:tgtEl>
                                          <p:spTgt spid="1359409821"/>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1590874219"/>
                                        </p:tgtEl>
                                        <p:attrNameLst>
                                          <p:attrName>style.visibility</p:attrName>
                                        </p:attrNameLst>
                                      </p:cBhvr>
                                      <p:to>
                                        <p:strVal val="visible"/>
                                      </p:to>
                                    </p:set>
                                    <p:animEffect transition="in" filter="fade">
                                      <p:cBhvr>
                                        <p:cTn id="21" dur="2000"/>
                                        <p:tgtEl>
                                          <p:spTgt spid="1590874219"/>
                                        </p:tgtEl>
                                      </p:cBhvr>
                                    </p:animEffect>
                                    <p:anim calcmode="lin" valueType="num">
                                      <p:cBhvr>
                                        <p:cTn id="22" dur="2000" fill="hold"/>
                                        <p:tgtEl>
                                          <p:spTgt spid="1590874219"/>
                                        </p:tgtEl>
                                        <p:attrNameLst>
                                          <p:attrName>ppt_w</p:attrName>
                                        </p:attrNameLst>
                                      </p:cBhvr>
                                      <p:tavLst>
                                        <p:tav tm="0" fmla="#ppt_w*sin(2.5*pi*$)">
                                          <p:val>
                                            <p:fltVal val="0"/>
                                          </p:val>
                                        </p:tav>
                                        <p:tav tm="100000">
                                          <p:val>
                                            <p:fltVal val="1"/>
                                          </p:val>
                                        </p:tav>
                                      </p:tavLst>
                                    </p:anim>
                                    <p:anim calcmode="lin" valueType="num">
                                      <p:cBhvr>
                                        <p:cTn id="23" dur="2000" fill="hold"/>
                                        <p:tgtEl>
                                          <p:spTgt spid="1590874219"/>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750189626"/>
                                        </p:tgtEl>
                                        <p:attrNameLst>
                                          <p:attrName>style.visibility</p:attrName>
                                        </p:attrNameLst>
                                      </p:cBhvr>
                                      <p:to>
                                        <p:strVal val="visible"/>
                                      </p:to>
                                    </p:set>
                                    <p:animEffect transition="in" filter="fade">
                                      <p:cBhvr>
                                        <p:cTn id="28" dur="2000"/>
                                        <p:tgtEl>
                                          <p:spTgt spid="750189626"/>
                                        </p:tgtEl>
                                      </p:cBhvr>
                                    </p:animEffect>
                                    <p:anim calcmode="lin" valueType="num">
                                      <p:cBhvr>
                                        <p:cTn id="29" dur="2000" fill="hold"/>
                                        <p:tgtEl>
                                          <p:spTgt spid="750189626"/>
                                        </p:tgtEl>
                                        <p:attrNameLst>
                                          <p:attrName>ppt_w</p:attrName>
                                        </p:attrNameLst>
                                      </p:cBhvr>
                                      <p:tavLst>
                                        <p:tav tm="0" fmla="#ppt_w*sin(2.5*pi*$)">
                                          <p:val>
                                            <p:fltVal val="0"/>
                                          </p:val>
                                        </p:tav>
                                        <p:tav tm="100000">
                                          <p:val>
                                            <p:fltVal val="1"/>
                                          </p:val>
                                        </p:tav>
                                      </p:tavLst>
                                    </p:anim>
                                    <p:anim calcmode="lin" valueType="num">
                                      <p:cBhvr>
                                        <p:cTn id="30" dur="2000" fill="hold"/>
                                        <p:tgtEl>
                                          <p:spTgt spid="750189626"/>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215228670"/>
                                        </p:tgtEl>
                                        <p:attrNameLst>
                                          <p:attrName>style.visibility</p:attrName>
                                        </p:attrNameLst>
                                      </p:cBhvr>
                                      <p:to>
                                        <p:strVal val="visible"/>
                                      </p:to>
                                    </p:set>
                                    <p:animEffect transition="in" filter="fade">
                                      <p:cBhvr>
                                        <p:cTn id="35" dur="2000"/>
                                        <p:tgtEl>
                                          <p:spTgt spid="215228670"/>
                                        </p:tgtEl>
                                      </p:cBhvr>
                                    </p:animEffect>
                                    <p:anim calcmode="lin" valueType="num">
                                      <p:cBhvr>
                                        <p:cTn id="36" dur="2000" fill="hold"/>
                                        <p:tgtEl>
                                          <p:spTgt spid="215228670"/>
                                        </p:tgtEl>
                                        <p:attrNameLst>
                                          <p:attrName>ppt_w</p:attrName>
                                        </p:attrNameLst>
                                      </p:cBhvr>
                                      <p:tavLst>
                                        <p:tav tm="0" fmla="#ppt_w*sin(2.5*pi*$)">
                                          <p:val>
                                            <p:fltVal val="0"/>
                                          </p:val>
                                        </p:tav>
                                        <p:tav tm="100000">
                                          <p:val>
                                            <p:fltVal val="1"/>
                                          </p:val>
                                        </p:tav>
                                      </p:tavLst>
                                    </p:anim>
                                    <p:anim calcmode="lin" valueType="num">
                                      <p:cBhvr>
                                        <p:cTn id="37" dur="2000" fill="hold"/>
                                        <p:tgtEl>
                                          <p:spTgt spid="215228670"/>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1255516820"/>
                                        </p:tgtEl>
                                        <p:attrNameLst>
                                          <p:attrName>style.visibility</p:attrName>
                                        </p:attrNameLst>
                                      </p:cBhvr>
                                      <p:to>
                                        <p:strVal val="visible"/>
                                      </p:to>
                                    </p:set>
                                    <p:animEffect transition="in" filter="fade">
                                      <p:cBhvr>
                                        <p:cTn id="42" dur="2000"/>
                                        <p:tgtEl>
                                          <p:spTgt spid="1255516820"/>
                                        </p:tgtEl>
                                      </p:cBhvr>
                                    </p:animEffect>
                                    <p:anim calcmode="lin" valueType="num">
                                      <p:cBhvr>
                                        <p:cTn id="43" dur="2000" fill="hold"/>
                                        <p:tgtEl>
                                          <p:spTgt spid="1255516820"/>
                                        </p:tgtEl>
                                        <p:attrNameLst>
                                          <p:attrName>ppt_w</p:attrName>
                                        </p:attrNameLst>
                                      </p:cBhvr>
                                      <p:tavLst>
                                        <p:tav tm="0" fmla="#ppt_w*sin(2.5*pi*$)">
                                          <p:val>
                                            <p:fltVal val="0"/>
                                          </p:val>
                                        </p:tav>
                                        <p:tav tm="100000">
                                          <p:val>
                                            <p:fltVal val="1"/>
                                          </p:val>
                                        </p:tav>
                                      </p:tavLst>
                                    </p:anim>
                                    <p:anim calcmode="lin" valueType="num">
                                      <p:cBhvr>
                                        <p:cTn id="44" dur="2000" fill="hold"/>
                                        <p:tgtEl>
                                          <p:spTgt spid="1255516820"/>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45" presetClass="entr" presetSubtype="0"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2000"/>
                                        <p:tgtEl>
                                          <p:spTgt spid="2"/>
                                        </p:tgtEl>
                                      </p:cBhvr>
                                    </p:animEffect>
                                    <p:anim calcmode="lin" valueType="num">
                                      <p:cBhvr>
                                        <p:cTn id="50" dur="2000" fill="hold"/>
                                        <p:tgtEl>
                                          <p:spTgt spid="2"/>
                                        </p:tgtEl>
                                        <p:attrNameLst>
                                          <p:attrName>ppt_w</p:attrName>
                                        </p:attrNameLst>
                                      </p:cBhvr>
                                      <p:tavLst>
                                        <p:tav tm="0" fmla="#ppt_w*sin(2.5*pi*$)">
                                          <p:val>
                                            <p:fltVal val="0"/>
                                          </p:val>
                                        </p:tav>
                                        <p:tav tm="100000">
                                          <p:val>
                                            <p:fltVal val="1"/>
                                          </p:val>
                                        </p:tav>
                                      </p:tavLst>
                                    </p:anim>
                                    <p:anim calcmode="lin" valueType="num">
                                      <p:cBhvr>
                                        <p:cTn id="51"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93723065" name="Nadpis 1"/>
          <p:cNvSpPr>
            <a:spLocks noGrp="1"/>
          </p:cNvSpPr>
          <p:nvPr>
            <p:ph type="title"/>
          </p:nvPr>
        </p:nvSpPr>
        <p:spPr bwMode="auto">
          <a:xfrm>
            <a:off x="838197" y="206373"/>
            <a:ext cx="10515600" cy="809316"/>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Conceptuele werking</a:t>
            </a:r>
            <a:endParaRPr sz="3300"/>
          </a:p>
        </p:txBody>
      </p:sp>
      <p:sp>
        <p:nvSpPr>
          <p:cNvPr id="345622785" name="Content Placeholder 2"/>
          <p:cNvSpPr>
            <a:spLocks noGrp="1"/>
          </p:cNvSpPr>
          <p:nvPr/>
        </p:nvSpPr>
        <p:spPr bwMode="auto">
          <a:xfrm>
            <a:off x="414862" y="1159682"/>
            <a:ext cx="10938934" cy="60891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De werkelijkheid is de basis voor elk concept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737975545" name="Номер слайда 5"/>
          <p:cNvSpPr>
            <a:spLocks noGrp="1"/>
          </p:cNvSpPr>
          <p:nvPr>
            <p:ph type="sldNum" sz="quarter" idx="12"/>
          </p:nvPr>
        </p:nvSpPr>
        <p:spPr bwMode="auto">
          <a:xfrm>
            <a:off x="8610598" y="6356349"/>
            <a:ext cx="2743200" cy="365124"/>
          </a:xfrm>
        </p:spPr>
        <p:txBody>
          <a:bodyPr/>
          <a:lstStyle/>
          <a:p>
            <a:pPr>
              <a:defRPr/>
            </a:pPr>
            <a:fld id="{F77BAA77-7283-CDC4-76EC-29F9E785BF9B}" type="slidenum">
              <a:rPr/>
            </a:fld>
            <a:endParaRPr/>
          </a:p>
        </p:txBody>
      </p:sp>
      <p:sp>
        <p:nvSpPr>
          <p:cNvPr id="24133603" name="Content Placeholder 2"/>
          <p:cNvSpPr>
            <a:spLocks noGrp="1"/>
          </p:cNvSpPr>
          <p:nvPr/>
        </p:nvSpPr>
        <p:spPr bwMode="auto">
          <a:xfrm>
            <a:off x="414862" y="1529584"/>
            <a:ext cx="10938933" cy="55342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Het concept is </a:t>
            </a:r>
            <a:r>
              <a:rPr lang="nl-NL" sz="2100" b="0" i="0" u="none">
                <a:solidFill>
                  <a:srgbClr val="000000"/>
                </a:solidFill>
                <a:latin typeface="Arial Black" panose="020B0A04020102020204"/>
                <a:ea typeface="Arial Black" panose="020B0A04020102020204"/>
                <a:cs typeface="Arial Black" panose="020B0A04020102020204"/>
              </a:rPr>
              <a:t>slechts een afspiegeling</a:t>
            </a:r>
            <a:r>
              <a:rPr sz="2100" b="0" i="0" u="none">
                <a:solidFill>
                  <a:srgbClr val="000000"/>
                </a:solidFill>
                <a:latin typeface="Arial Black" panose="020B0A04020102020204"/>
                <a:ea typeface="Arial Black" panose="020B0A04020102020204"/>
                <a:cs typeface="Arial Black" panose="020B0A04020102020204"/>
              </a:rPr>
              <a:t> van de werkelijkheid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465103242" name="Content Placeholder 2"/>
          <p:cNvSpPr>
            <a:spLocks noGrp="1"/>
          </p:cNvSpPr>
          <p:nvPr/>
        </p:nvSpPr>
        <p:spPr bwMode="auto">
          <a:xfrm>
            <a:off x="414862" y="1899486"/>
            <a:ext cx="11735886" cy="877094"/>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Een positief concept bestaat vanwege het bestaan van een </a:t>
            </a:r>
            <a:r>
              <a:rPr sz="2100" b="0" i="0" u="none">
                <a:solidFill>
                  <a:srgbClr val="FF0000"/>
                </a:solidFill>
                <a:latin typeface="Arial Black" panose="020B0A04020102020204"/>
                <a:ea typeface="Arial Black" panose="020B0A04020102020204"/>
                <a:cs typeface="Arial Black" panose="020B0A04020102020204"/>
              </a:rPr>
              <a:t>negatief </a:t>
            </a:r>
            <a:r>
              <a:rPr sz="2100" b="0" i="0" u="none">
                <a:solidFill>
                  <a:srgbClr val="000000"/>
                </a:solidFill>
                <a:latin typeface="Arial Black" panose="020B0A04020102020204"/>
                <a:ea typeface="Arial Black" panose="020B0A04020102020204"/>
                <a:cs typeface="Arial Black" panose="020B0A04020102020204"/>
              </a:rPr>
              <a:t>concept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154844537" name="Content Placeholder 2"/>
          <p:cNvSpPr>
            <a:spLocks noGrp="1"/>
          </p:cNvSpPr>
          <p:nvPr/>
        </p:nvSpPr>
        <p:spPr bwMode="auto">
          <a:xfrm>
            <a:off x="403247" y="2566468"/>
            <a:ext cx="11747499" cy="8424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De werkelijkheid bestaat uit een (natuurlijke) Orde, harmonie, balans</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206103963" name="Content Placeholder 2"/>
          <p:cNvSpPr>
            <a:spLocks noGrp="1"/>
          </p:cNvSpPr>
          <p:nvPr/>
        </p:nvSpPr>
        <p:spPr bwMode="auto">
          <a:xfrm>
            <a:off x="403247" y="2977472"/>
            <a:ext cx="10950546" cy="59175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De verstoring van deze orde is </a:t>
            </a:r>
            <a:r>
              <a:rPr sz="2100" b="0" i="0" u="none">
                <a:solidFill>
                  <a:srgbClr val="FF0000"/>
                </a:solidFill>
                <a:latin typeface="Arial Black" panose="020B0A04020102020204"/>
                <a:ea typeface="Arial Black" panose="020B0A04020102020204"/>
                <a:cs typeface="Arial Black" panose="020B0A04020102020204"/>
              </a:rPr>
              <a:t>negatief</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304074095" name="Content Placeholder 2"/>
          <p:cNvSpPr>
            <a:spLocks noGrp="1"/>
          </p:cNvSpPr>
          <p:nvPr/>
        </p:nvSpPr>
        <p:spPr bwMode="auto">
          <a:xfrm>
            <a:off x="403247" y="3368953"/>
            <a:ext cx="10950546" cy="51777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FF0000"/>
                </a:solidFill>
                <a:latin typeface="Arial Black" panose="020B0A04020102020204"/>
                <a:ea typeface="Arial Black" panose="020B0A04020102020204"/>
                <a:cs typeface="Arial Black" panose="020B0A04020102020204"/>
              </a:rPr>
              <a:t>Een negatief concept voor waar aan zien</a:t>
            </a:r>
            <a:r>
              <a:rPr sz="2100" b="0" i="0" u="none">
                <a:solidFill>
                  <a:srgbClr val="000000"/>
                </a:solidFill>
                <a:latin typeface="Arial Black" panose="020B0A04020102020204"/>
                <a:ea typeface="Arial Black" panose="020B0A04020102020204"/>
                <a:cs typeface="Arial Black" panose="020B0A04020102020204"/>
              </a:rPr>
              <a:t>, is </a:t>
            </a:r>
            <a:r>
              <a:rPr sz="2100" b="0" i="0" u="none">
                <a:solidFill>
                  <a:srgbClr val="FF0000"/>
                </a:solidFill>
                <a:latin typeface="Arial Black" panose="020B0A04020102020204"/>
                <a:ea typeface="Arial Black" panose="020B0A04020102020204"/>
                <a:cs typeface="Arial Black" panose="020B0A04020102020204"/>
              </a:rPr>
              <a:t>ZONDE</a:t>
            </a:r>
            <a:r>
              <a:rPr sz="2100" b="0" i="0" u="none">
                <a:solidFill>
                  <a:srgbClr val="000000"/>
                </a:solidFill>
                <a:latin typeface="Arial Black" panose="020B0A04020102020204"/>
                <a:ea typeface="Arial Black" panose="020B0A04020102020204"/>
                <a:cs typeface="Arial Black" panose="020B0A04020102020204"/>
              </a:rPr>
              <a: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2101481015" name="Content Placeholder 2"/>
          <p:cNvSpPr>
            <a:spLocks noGrp="1"/>
          </p:cNvSpPr>
          <p:nvPr/>
        </p:nvSpPr>
        <p:spPr bwMode="auto">
          <a:xfrm>
            <a:off x="403247" y="4070098"/>
            <a:ext cx="10950546" cy="42252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Eerst is er het </a:t>
            </a:r>
            <a:r>
              <a:rPr sz="2100" b="0" i="0" u="none">
                <a:solidFill>
                  <a:srgbClr val="0070C0"/>
                </a:solidFill>
                <a:latin typeface="Arial Black" panose="020B0A04020102020204"/>
                <a:ea typeface="Arial Black" panose="020B0A04020102020204"/>
                <a:cs typeface="Arial Black" panose="020B0A04020102020204"/>
              </a:rPr>
              <a:t>ordelijke vertrouwen</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02210792" name="Content Placeholder 2"/>
          <p:cNvSpPr>
            <a:spLocks noGrp="1"/>
          </p:cNvSpPr>
          <p:nvPr/>
        </p:nvSpPr>
        <p:spPr bwMode="auto">
          <a:xfrm>
            <a:off x="403247" y="4440515"/>
            <a:ext cx="11673416" cy="78235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Als tweede wordt er een </a:t>
            </a:r>
            <a:r>
              <a:rPr sz="2100" b="0" i="0" u="none">
                <a:solidFill>
                  <a:srgbClr val="FF0000"/>
                </a:solidFill>
                <a:latin typeface="Arial Black" panose="020B0A04020102020204"/>
                <a:ea typeface="Arial Black" panose="020B0A04020102020204"/>
                <a:cs typeface="Arial Black" panose="020B0A04020102020204"/>
              </a:rPr>
              <a:t>verstorend, wantrouwend </a:t>
            </a:r>
            <a:r>
              <a:rPr sz="2100" b="0" i="0" u="none">
                <a:solidFill>
                  <a:srgbClr val="FF0000"/>
                </a:solidFill>
                <a:latin typeface="Arial Black" panose="020B0A04020102020204"/>
                <a:ea typeface="Arial Black" panose="020B0A04020102020204"/>
                <a:cs typeface="Arial Black" panose="020B0A04020102020204"/>
              </a:rPr>
              <a:t>concept</a:t>
            </a:r>
            <a:r>
              <a:rPr sz="2100" b="0" i="0" u="none">
                <a:solidFill>
                  <a:srgbClr val="000000"/>
                </a:solidFill>
                <a:latin typeface="Arial Black" panose="020B0A04020102020204"/>
                <a:ea typeface="Arial Black" panose="020B0A04020102020204"/>
                <a:cs typeface="Arial Black" panose="020B0A04020102020204"/>
              </a:rPr>
              <a:t> als realiteit gedefinieerd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913943404" name="Content Placeholder 2"/>
          <p:cNvSpPr>
            <a:spLocks noGrp="1"/>
          </p:cNvSpPr>
          <p:nvPr/>
        </p:nvSpPr>
        <p:spPr bwMode="auto">
          <a:xfrm>
            <a:off x="414862" y="5075514"/>
            <a:ext cx="11661801" cy="7252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Als reactie op dit </a:t>
            </a:r>
            <a:r>
              <a:rPr lang="nl-NL" sz="2100" b="0" i="0" u="none">
                <a:solidFill>
                  <a:srgbClr val="000000"/>
                </a:solidFill>
                <a:latin typeface="Arial Black" panose="020B0A04020102020204"/>
                <a:ea typeface="Arial Black" panose="020B0A04020102020204"/>
                <a:cs typeface="Arial Black" panose="020B0A04020102020204"/>
              </a:rPr>
              <a:t>wan</a:t>
            </a:r>
            <a:r>
              <a:rPr sz="2100" b="0" i="0" u="none">
                <a:solidFill>
                  <a:srgbClr val="000000"/>
                </a:solidFill>
                <a:latin typeface="Arial Black" panose="020B0A04020102020204"/>
                <a:ea typeface="Arial Black" panose="020B0A04020102020204"/>
                <a:cs typeface="Arial Black" panose="020B0A04020102020204"/>
              </a:rPr>
              <a:t>trouwen wordt een </a:t>
            </a:r>
            <a:r>
              <a:rPr sz="2100" b="0" i="0" u="none">
                <a:solidFill>
                  <a:srgbClr val="FF0000"/>
                </a:solidFill>
                <a:latin typeface="Arial Black" panose="020B0A04020102020204"/>
                <a:ea typeface="Arial Black" panose="020B0A04020102020204"/>
                <a:cs typeface="Arial Black" panose="020B0A04020102020204"/>
              </a:rPr>
              <a:t>vertrouwen concept </a:t>
            </a:r>
            <a:r>
              <a:rPr sz="2100" b="0" i="0" u="none">
                <a:solidFill>
                  <a:srgbClr val="000000"/>
                </a:solidFill>
                <a:latin typeface="Arial Black" panose="020B0A04020102020204"/>
                <a:ea typeface="Arial Black" panose="020B0A04020102020204"/>
                <a:cs typeface="Arial Black" panose="020B0A04020102020204"/>
              </a:rPr>
              <a:t>gedefinieerd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885171637" name="Content Placeholder 2"/>
          <p:cNvSpPr>
            <a:spLocks noGrp="1"/>
          </p:cNvSpPr>
          <p:nvPr/>
        </p:nvSpPr>
        <p:spPr bwMode="auto">
          <a:xfrm>
            <a:off x="403249" y="5858471"/>
            <a:ext cx="11747499" cy="70827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marL="273050" indent="-273050" algn="l">
              <a:buFont typeface="Arial" panose="020B0604020202020204"/>
              <a:buChar char="•"/>
              <a:defRPr/>
            </a:pPr>
            <a:r>
              <a:rPr sz="2100" b="0" i="0" u="none">
                <a:solidFill>
                  <a:srgbClr val="000000"/>
                </a:solidFill>
                <a:latin typeface="Arial Black" panose="020B0A04020102020204"/>
                <a:ea typeface="Arial Black" panose="020B0A04020102020204"/>
                <a:cs typeface="Arial Black" panose="020B0A04020102020204"/>
              </a:rPr>
              <a:t>Zowel de </a:t>
            </a:r>
            <a:r>
              <a:rPr sz="2100" b="0" i="0" u="none">
                <a:solidFill>
                  <a:srgbClr val="FF0000"/>
                </a:solidFill>
                <a:latin typeface="Arial Black" panose="020B0A04020102020204"/>
                <a:ea typeface="Arial Black" panose="020B0A04020102020204"/>
                <a:cs typeface="Arial Black" panose="020B0A04020102020204"/>
              </a:rPr>
              <a:t>geschreven concepten</a:t>
            </a:r>
            <a:r>
              <a:rPr sz="2100" b="0" i="0" u="none">
                <a:solidFill>
                  <a:srgbClr val="000000"/>
                </a:solidFill>
                <a:latin typeface="Arial Black" panose="020B0A04020102020204"/>
                <a:ea typeface="Arial Black" panose="020B0A04020102020204"/>
                <a:cs typeface="Arial Black" panose="020B0A04020102020204"/>
              </a:rPr>
              <a:t> ‘wantrouwen’ als ‘vertrouwen’ zijn</a:t>
            </a:r>
            <a:r>
              <a:rPr sz="2100" b="0" i="0" u="none">
                <a:solidFill>
                  <a:srgbClr val="000000"/>
                </a:solidFill>
                <a:latin typeface="Arial Black" panose="020B0A04020102020204"/>
                <a:ea typeface="Arial Black" panose="020B0A04020102020204"/>
                <a:cs typeface="Arial Black" panose="020B0A04020102020204"/>
              </a:rPr>
              <a:t>, definities, leugens, </a:t>
            </a:r>
            <a:r>
              <a:rPr sz="2100" b="0" i="0" u="none">
                <a:solidFill>
                  <a:srgbClr val="FF0000"/>
                </a:solidFill>
                <a:latin typeface="Arial Black" panose="020B0A04020102020204"/>
                <a:ea typeface="Arial Black" panose="020B0A04020102020204"/>
                <a:cs typeface="Arial Black" panose="020B0A04020102020204"/>
              </a:rPr>
              <a:t>niet waar!</a:t>
            </a:r>
            <a:endParaRPr sz="21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5622785"/>
                                        </p:tgtEl>
                                        <p:attrNameLst>
                                          <p:attrName>style.visibility</p:attrName>
                                        </p:attrNameLst>
                                      </p:cBhvr>
                                      <p:to>
                                        <p:strVal val="visible"/>
                                      </p:to>
                                    </p:set>
                                    <p:anim calcmode="lin" valueType="num">
                                      <p:cBhvr additive="base">
                                        <p:cTn id="7" dur="500" fill="hold"/>
                                        <p:tgtEl>
                                          <p:spTgt spid="345622785"/>
                                        </p:tgtEl>
                                        <p:attrNameLst>
                                          <p:attrName>ppt_x</p:attrName>
                                        </p:attrNameLst>
                                      </p:cBhvr>
                                      <p:tavLst>
                                        <p:tav tm="0">
                                          <p:val>
                                            <p:strVal val="#ppt_x"/>
                                          </p:val>
                                        </p:tav>
                                        <p:tav tm="100000">
                                          <p:val>
                                            <p:strVal val="#ppt_x"/>
                                          </p:val>
                                        </p:tav>
                                      </p:tavLst>
                                    </p:anim>
                                    <p:anim calcmode="lin" valueType="num">
                                      <p:cBhvr additive="base">
                                        <p:cTn id="8" dur="500" fill="hold"/>
                                        <p:tgtEl>
                                          <p:spTgt spid="34562278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133603"/>
                                        </p:tgtEl>
                                        <p:attrNameLst>
                                          <p:attrName>style.visibility</p:attrName>
                                        </p:attrNameLst>
                                      </p:cBhvr>
                                      <p:to>
                                        <p:strVal val="visible"/>
                                      </p:to>
                                    </p:set>
                                    <p:anim calcmode="lin" valueType="num">
                                      <p:cBhvr additive="base">
                                        <p:cTn id="13" dur="500" fill="hold"/>
                                        <p:tgtEl>
                                          <p:spTgt spid="24133603"/>
                                        </p:tgtEl>
                                        <p:attrNameLst>
                                          <p:attrName>ppt_x</p:attrName>
                                        </p:attrNameLst>
                                      </p:cBhvr>
                                      <p:tavLst>
                                        <p:tav tm="0">
                                          <p:val>
                                            <p:strVal val="#ppt_x"/>
                                          </p:val>
                                        </p:tav>
                                        <p:tav tm="100000">
                                          <p:val>
                                            <p:strVal val="#ppt_x"/>
                                          </p:val>
                                        </p:tav>
                                      </p:tavLst>
                                    </p:anim>
                                    <p:anim calcmode="lin" valueType="num">
                                      <p:cBhvr additive="base">
                                        <p:cTn id="14" dur="500" fill="hold"/>
                                        <p:tgtEl>
                                          <p:spTgt spid="2413360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65103242"/>
                                        </p:tgtEl>
                                        <p:attrNameLst>
                                          <p:attrName>style.visibility</p:attrName>
                                        </p:attrNameLst>
                                      </p:cBhvr>
                                      <p:to>
                                        <p:strVal val="visible"/>
                                      </p:to>
                                    </p:set>
                                    <p:anim calcmode="lin" valueType="num">
                                      <p:cBhvr additive="base">
                                        <p:cTn id="19" dur="500" fill="hold"/>
                                        <p:tgtEl>
                                          <p:spTgt spid="465103242"/>
                                        </p:tgtEl>
                                        <p:attrNameLst>
                                          <p:attrName>ppt_x</p:attrName>
                                        </p:attrNameLst>
                                      </p:cBhvr>
                                      <p:tavLst>
                                        <p:tav tm="0">
                                          <p:val>
                                            <p:strVal val="#ppt_x"/>
                                          </p:val>
                                        </p:tav>
                                        <p:tav tm="100000">
                                          <p:val>
                                            <p:strVal val="#ppt_x"/>
                                          </p:val>
                                        </p:tav>
                                      </p:tavLst>
                                    </p:anim>
                                    <p:anim calcmode="lin" valueType="num">
                                      <p:cBhvr additive="base">
                                        <p:cTn id="20" dur="500" fill="hold"/>
                                        <p:tgtEl>
                                          <p:spTgt spid="46510324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54844537"/>
                                        </p:tgtEl>
                                        <p:attrNameLst>
                                          <p:attrName>style.visibility</p:attrName>
                                        </p:attrNameLst>
                                      </p:cBhvr>
                                      <p:to>
                                        <p:strVal val="visible"/>
                                      </p:to>
                                    </p:set>
                                    <p:anim calcmode="lin" valueType="num">
                                      <p:cBhvr additive="base">
                                        <p:cTn id="25" dur="500" fill="hold"/>
                                        <p:tgtEl>
                                          <p:spTgt spid="1154844537"/>
                                        </p:tgtEl>
                                        <p:attrNameLst>
                                          <p:attrName>ppt_x</p:attrName>
                                        </p:attrNameLst>
                                      </p:cBhvr>
                                      <p:tavLst>
                                        <p:tav tm="0">
                                          <p:val>
                                            <p:strVal val="#ppt_x"/>
                                          </p:val>
                                        </p:tav>
                                        <p:tav tm="100000">
                                          <p:val>
                                            <p:strVal val="#ppt_x"/>
                                          </p:val>
                                        </p:tav>
                                      </p:tavLst>
                                    </p:anim>
                                    <p:anim calcmode="lin" valueType="num">
                                      <p:cBhvr additive="base">
                                        <p:cTn id="26" dur="500" fill="hold"/>
                                        <p:tgtEl>
                                          <p:spTgt spid="115484453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06103963"/>
                                        </p:tgtEl>
                                        <p:attrNameLst>
                                          <p:attrName>style.visibility</p:attrName>
                                        </p:attrNameLst>
                                      </p:cBhvr>
                                      <p:to>
                                        <p:strVal val="visible"/>
                                      </p:to>
                                    </p:set>
                                    <p:anim calcmode="lin" valueType="num">
                                      <p:cBhvr additive="base">
                                        <p:cTn id="31" dur="500" fill="hold"/>
                                        <p:tgtEl>
                                          <p:spTgt spid="1206103963"/>
                                        </p:tgtEl>
                                        <p:attrNameLst>
                                          <p:attrName>ppt_x</p:attrName>
                                        </p:attrNameLst>
                                      </p:cBhvr>
                                      <p:tavLst>
                                        <p:tav tm="0">
                                          <p:val>
                                            <p:strVal val="#ppt_x"/>
                                          </p:val>
                                        </p:tav>
                                        <p:tav tm="100000">
                                          <p:val>
                                            <p:strVal val="#ppt_x"/>
                                          </p:val>
                                        </p:tav>
                                      </p:tavLst>
                                    </p:anim>
                                    <p:anim calcmode="lin" valueType="num">
                                      <p:cBhvr additive="base">
                                        <p:cTn id="32" dur="500" fill="hold"/>
                                        <p:tgtEl>
                                          <p:spTgt spid="120610396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04074095"/>
                                        </p:tgtEl>
                                        <p:attrNameLst>
                                          <p:attrName>style.visibility</p:attrName>
                                        </p:attrNameLst>
                                      </p:cBhvr>
                                      <p:to>
                                        <p:strVal val="visible"/>
                                      </p:to>
                                    </p:set>
                                    <p:anim calcmode="lin" valueType="num">
                                      <p:cBhvr additive="base">
                                        <p:cTn id="37" dur="500" fill="hold"/>
                                        <p:tgtEl>
                                          <p:spTgt spid="1304074095"/>
                                        </p:tgtEl>
                                        <p:attrNameLst>
                                          <p:attrName>ppt_x</p:attrName>
                                        </p:attrNameLst>
                                      </p:cBhvr>
                                      <p:tavLst>
                                        <p:tav tm="0">
                                          <p:val>
                                            <p:strVal val="#ppt_x"/>
                                          </p:val>
                                        </p:tav>
                                        <p:tav tm="100000">
                                          <p:val>
                                            <p:strVal val="#ppt_x"/>
                                          </p:val>
                                        </p:tav>
                                      </p:tavLst>
                                    </p:anim>
                                    <p:anim calcmode="lin" valueType="num">
                                      <p:cBhvr additive="base">
                                        <p:cTn id="38" dur="500" fill="hold"/>
                                        <p:tgtEl>
                                          <p:spTgt spid="130407409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101481015"/>
                                        </p:tgtEl>
                                        <p:attrNameLst>
                                          <p:attrName>style.visibility</p:attrName>
                                        </p:attrNameLst>
                                      </p:cBhvr>
                                      <p:to>
                                        <p:strVal val="visible"/>
                                      </p:to>
                                    </p:set>
                                    <p:anim calcmode="lin" valueType="num">
                                      <p:cBhvr additive="base">
                                        <p:cTn id="43" dur="500" fill="hold"/>
                                        <p:tgtEl>
                                          <p:spTgt spid="2101481015"/>
                                        </p:tgtEl>
                                        <p:attrNameLst>
                                          <p:attrName>ppt_x</p:attrName>
                                        </p:attrNameLst>
                                      </p:cBhvr>
                                      <p:tavLst>
                                        <p:tav tm="0">
                                          <p:val>
                                            <p:strVal val="#ppt_x"/>
                                          </p:val>
                                        </p:tav>
                                        <p:tav tm="100000">
                                          <p:val>
                                            <p:strVal val="#ppt_x"/>
                                          </p:val>
                                        </p:tav>
                                      </p:tavLst>
                                    </p:anim>
                                    <p:anim calcmode="lin" valueType="num">
                                      <p:cBhvr additive="base">
                                        <p:cTn id="44" dur="500" fill="hold"/>
                                        <p:tgtEl>
                                          <p:spTgt spid="210148101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02210792"/>
                                        </p:tgtEl>
                                        <p:attrNameLst>
                                          <p:attrName>style.visibility</p:attrName>
                                        </p:attrNameLst>
                                      </p:cBhvr>
                                      <p:to>
                                        <p:strVal val="visible"/>
                                      </p:to>
                                    </p:set>
                                    <p:anim calcmode="lin" valueType="num">
                                      <p:cBhvr additive="base">
                                        <p:cTn id="49" dur="500" fill="hold"/>
                                        <p:tgtEl>
                                          <p:spTgt spid="102210792"/>
                                        </p:tgtEl>
                                        <p:attrNameLst>
                                          <p:attrName>ppt_x</p:attrName>
                                        </p:attrNameLst>
                                      </p:cBhvr>
                                      <p:tavLst>
                                        <p:tav tm="0">
                                          <p:val>
                                            <p:strVal val="#ppt_x"/>
                                          </p:val>
                                        </p:tav>
                                        <p:tav tm="100000">
                                          <p:val>
                                            <p:strVal val="#ppt_x"/>
                                          </p:val>
                                        </p:tav>
                                      </p:tavLst>
                                    </p:anim>
                                    <p:anim calcmode="lin" valueType="num">
                                      <p:cBhvr additive="base">
                                        <p:cTn id="50" dur="500" fill="hold"/>
                                        <p:tgtEl>
                                          <p:spTgt spid="10221079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13943404"/>
                                        </p:tgtEl>
                                        <p:attrNameLst>
                                          <p:attrName>style.visibility</p:attrName>
                                        </p:attrNameLst>
                                      </p:cBhvr>
                                      <p:to>
                                        <p:strVal val="visible"/>
                                      </p:to>
                                    </p:set>
                                    <p:anim calcmode="lin" valueType="num">
                                      <p:cBhvr additive="base">
                                        <p:cTn id="55" dur="500" fill="hold"/>
                                        <p:tgtEl>
                                          <p:spTgt spid="1913943404"/>
                                        </p:tgtEl>
                                        <p:attrNameLst>
                                          <p:attrName>ppt_x</p:attrName>
                                        </p:attrNameLst>
                                      </p:cBhvr>
                                      <p:tavLst>
                                        <p:tav tm="0">
                                          <p:val>
                                            <p:strVal val="#ppt_x"/>
                                          </p:val>
                                        </p:tav>
                                        <p:tav tm="100000">
                                          <p:val>
                                            <p:strVal val="#ppt_x"/>
                                          </p:val>
                                        </p:tav>
                                      </p:tavLst>
                                    </p:anim>
                                    <p:anim calcmode="lin" valueType="num">
                                      <p:cBhvr additive="base">
                                        <p:cTn id="56" dur="500" fill="hold"/>
                                        <p:tgtEl>
                                          <p:spTgt spid="191394340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885171637"/>
                                        </p:tgtEl>
                                        <p:attrNameLst>
                                          <p:attrName>style.visibility</p:attrName>
                                        </p:attrNameLst>
                                      </p:cBhvr>
                                      <p:to>
                                        <p:strVal val="visible"/>
                                      </p:to>
                                    </p:set>
                                    <p:anim calcmode="lin" valueType="num">
                                      <p:cBhvr additive="base">
                                        <p:cTn id="61" dur="500" fill="hold"/>
                                        <p:tgtEl>
                                          <p:spTgt spid="1885171637"/>
                                        </p:tgtEl>
                                        <p:attrNameLst>
                                          <p:attrName>ppt_x</p:attrName>
                                        </p:attrNameLst>
                                      </p:cBhvr>
                                      <p:tavLst>
                                        <p:tav tm="0">
                                          <p:val>
                                            <p:strVal val="#ppt_x"/>
                                          </p:val>
                                        </p:tav>
                                        <p:tav tm="100000">
                                          <p:val>
                                            <p:strVal val="#ppt_x"/>
                                          </p:val>
                                        </p:tav>
                                      </p:tavLst>
                                    </p:anim>
                                    <p:anim calcmode="lin" valueType="num">
                                      <p:cBhvr additive="base">
                                        <p:cTn id="62" dur="500" fill="hold"/>
                                        <p:tgtEl>
                                          <p:spTgt spid="18851716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20769216"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1518325468" name="Table 1518325467"/>
          <p:cNvGraphicFramePr/>
          <p:nvPr/>
        </p:nvGraphicFramePr>
        <p:xfrm>
          <a:off x="130410" y="878517"/>
          <a:ext cx="11997553" cy="5930769"/>
        </p:xfrm>
        <a:graphic>
          <a:graphicData uri="http://schemas.openxmlformats.org/drawingml/2006/table">
            <a:tbl>
              <a:tblPr firstRow="1" firstCol="1" bandRow="1"/>
              <a:tblGrid>
                <a:gridCol w="392959"/>
                <a:gridCol w="1504392"/>
                <a:gridCol w="1538582"/>
                <a:gridCol w="1189164"/>
                <a:gridCol w="1015612"/>
                <a:gridCol w="1384627"/>
                <a:gridCol w="2502177"/>
                <a:gridCol w="1154850"/>
                <a:gridCol w="1302476"/>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2479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74487">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791300097" name="Text Box 791300096"/>
          <p:cNvSpPr txBox="1"/>
          <p:nvPr/>
        </p:nvSpPr>
        <p:spPr bwMode="auto">
          <a:xfrm>
            <a:off x="5239729" y="6256535"/>
            <a:ext cx="2620089"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
        <p:nvSpPr>
          <p:cNvPr id="548609801" name="Text Box 548609800"/>
          <p:cNvSpPr txBox="1"/>
          <p:nvPr/>
        </p:nvSpPr>
        <p:spPr bwMode="auto">
          <a:xfrm>
            <a:off x="4668224" y="5350450"/>
            <a:ext cx="372499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 en regelgeving</a:t>
            </a:r>
            <a:endParaRPr sz="2800">
              <a:solidFill>
                <a:srgbClr val="FF0000"/>
              </a:solidFill>
            </a:endParaRPr>
          </a:p>
        </p:txBody>
      </p:sp>
      <p:sp>
        <p:nvSpPr>
          <p:cNvPr id="1796812796" name="Text Box 1796812795"/>
          <p:cNvSpPr txBox="1"/>
          <p:nvPr/>
        </p:nvSpPr>
        <p:spPr bwMode="auto">
          <a:xfrm>
            <a:off x="4630123" y="4550350"/>
            <a:ext cx="373615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maatregelen</a:t>
            </a:r>
            <a:endParaRPr sz="2800">
              <a:solidFill>
                <a:srgbClr val="FF0000"/>
              </a:solidFill>
            </a:endParaRPr>
          </a:p>
        </p:txBody>
      </p:sp>
      <p:sp>
        <p:nvSpPr>
          <p:cNvPr id="968274705" name="Right Arrow 968274704"/>
          <p:cNvSpPr/>
          <p:nvPr/>
        </p:nvSpPr>
        <p:spPr bwMode="auto">
          <a:xfrm rot="16199969">
            <a:off x="6226648" y="5876500"/>
            <a:ext cx="543105" cy="409574"/>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520669269" name="Right Arrow 520669268"/>
          <p:cNvSpPr/>
          <p:nvPr/>
        </p:nvSpPr>
        <p:spPr bwMode="auto">
          <a:xfrm rot="16199969">
            <a:off x="6236173" y="50287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37288494" name="Text Box 937288493"/>
          <p:cNvSpPr txBox="1"/>
          <p:nvPr/>
        </p:nvSpPr>
        <p:spPr bwMode="auto">
          <a:xfrm>
            <a:off x="4592023" y="3750250"/>
            <a:ext cx="374011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handhaving</a:t>
            </a:r>
            <a:endParaRPr sz="2800">
              <a:solidFill>
                <a:srgbClr val="FF0000"/>
              </a:solidFill>
            </a:endParaRPr>
          </a:p>
        </p:txBody>
      </p:sp>
      <p:sp>
        <p:nvSpPr>
          <p:cNvPr id="847595797" name="Right Arrow 847595796"/>
          <p:cNvSpPr/>
          <p:nvPr/>
        </p:nvSpPr>
        <p:spPr bwMode="auto">
          <a:xfrm rot="16199969">
            <a:off x="6245697" y="4228674"/>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043674398" name="Text Box 1043674397"/>
          <p:cNvSpPr txBox="1"/>
          <p:nvPr/>
        </p:nvSpPr>
        <p:spPr bwMode="auto">
          <a:xfrm>
            <a:off x="7259029" y="4161035"/>
            <a:ext cx="321142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432677488" name="Bent-Up Arrow 432677487"/>
          <p:cNvSpPr/>
          <p:nvPr/>
        </p:nvSpPr>
        <p:spPr bwMode="auto">
          <a:xfrm>
            <a:off x="8125799" y="4600574"/>
            <a:ext cx="847724" cy="1133474"/>
          </a:xfrm>
          <a:prstGeom prst="bentUpArrow">
            <a:avLst>
              <a:gd name="adj1" fmla="val 25000"/>
              <a:gd name="adj2" fmla="val 25000"/>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640230967" name="Text Box 1640230966"/>
          <p:cNvSpPr txBox="1"/>
          <p:nvPr/>
        </p:nvSpPr>
        <p:spPr bwMode="auto">
          <a:xfrm>
            <a:off x="2687024" y="5132407"/>
            <a:ext cx="263213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363383274" name="Text Box 363383273"/>
          <p:cNvSpPr txBox="1"/>
          <p:nvPr/>
        </p:nvSpPr>
        <p:spPr bwMode="auto">
          <a:xfrm>
            <a:off x="2657729" y="3794608"/>
            <a:ext cx="2521078"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1610961482" name="Right Arrow 1610961481"/>
          <p:cNvSpPr/>
          <p:nvPr/>
        </p:nvSpPr>
        <p:spPr bwMode="auto">
          <a:xfrm rot="9581378">
            <a:off x="4373682" y="4948117"/>
            <a:ext cx="1170887"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345840738" name="Right Arrow 345840737"/>
          <p:cNvSpPr/>
          <p:nvPr/>
        </p:nvSpPr>
        <p:spPr bwMode="auto">
          <a:xfrm rot="16199969">
            <a:off x="3302473" y="4690972"/>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737657188" name="Text Box 737657187"/>
          <p:cNvSpPr txBox="1"/>
          <p:nvPr/>
        </p:nvSpPr>
        <p:spPr bwMode="auto">
          <a:xfrm>
            <a:off x="9203070" y="5133884"/>
            <a:ext cx="2991343" cy="7928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private trust-recht</a:t>
            </a:r>
            <a:endParaRPr>
              <a:solidFill>
                <a:srgbClr val="FF0000"/>
              </a:solidFill>
            </a:endParaRPr>
          </a:p>
          <a:p>
            <a:pPr algn="l">
              <a:defRPr/>
            </a:pPr>
            <a:r>
              <a:rPr>
                <a:solidFill>
                  <a:srgbClr val="FF0000"/>
                </a:solidFill>
              </a:rPr>
              <a:t>internationaal privaat recht</a:t>
            </a:r>
            <a:endParaRPr>
              <a:solidFill>
                <a:srgbClr val="FF0000"/>
              </a:solidFill>
            </a:endParaRPr>
          </a:p>
        </p:txBody>
      </p:sp>
      <p:sp>
        <p:nvSpPr>
          <p:cNvPr id="99360118" name="Text Box 99360117"/>
          <p:cNvSpPr txBox="1"/>
          <p:nvPr/>
        </p:nvSpPr>
        <p:spPr bwMode="auto">
          <a:xfrm>
            <a:off x="8759325" y="3689289"/>
            <a:ext cx="3368639" cy="9452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Handels Trust-recht</a:t>
            </a:r>
            <a:endParaRPr sz="2800">
              <a:solidFill>
                <a:srgbClr val="FF0000"/>
              </a:solidFill>
            </a:endParaRPr>
          </a:p>
          <a:p>
            <a:pPr algn="l">
              <a:defRPr/>
            </a:pPr>
            <a:r>
              <a:rPr sz="2800">
                <a:solidFill>
                  <a:srgbClr val="FF0000"/>
                </a:solidFill>
              </a:rPr>
              <a:t>                        UCC</a:t>
            </a:r>
            <a:endParaRPr sz="2800">
              <a:solidFill>
                <a:srgbClr val="FF0000"/>
              </a:solidFill>
            </a:endParaRPr>
          </a:p>
        </p:txBody>
      </p:sp>
      <p:sp>
        <p:nvSpPr>
          <p:cNvPr id="1578126093" name="Text Box 1578126092"/>
          <p:cNvSpPr txBox="1"/>
          <p:nvPr/>
        </p:nvSpPr>
        <p:spPr bwMode="auto">
          <a:xfrm>
            <a:off x="2831266" y="1907514"/>
            <a:ext cx="1752311"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1889648332" name="Right Arrow 1889648331"/>
          <p:cNvSpPr/>
          <p:nvPr/>
        </p:nvSpPr>
        <p:spPr bwMode="auto">
          <a:xfrm rot="16199969">
            <a:off x="2809644" y="2921793"/>
            <a:ext cx="1528761"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97832011" name="Right Arrow 197832010"/>
          <p:cNvSpPr/>
          <p:nvPr/>
        </p:nvSpPr>
        <p:spPr bwMode="auto">
          <a:xfrm>
            <a:off x="4531198" y="3859196"/>
            <a:ext cx="965700"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63389123" name="Nadpis 1"/>
          <p:cNvSpPr>
            <a:spLocks noGrp="1"/>
          </p:cNvSpPr>
          <p:nvPr/>
        </p:nvSpPr>
        <p:spPr bwMode="auto">
          <a:xfrm>
            <a:off x="553424" y="222249"/>
            <a:ext cx="11363323"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Hoe gaan we orde op zaken stellen?</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775243869" name="Nadpis 1"/>
          <p:cNvSpPr>
            <a:spLocks noGrp="1"/>
          </p:cNvSpPr>
          <p:nvPr/>
        </p:nvSpPr>
        <p:spPr bwMode="auto">
          <a:xfrm>
            <a:off x="1744160" y="6116100"/>
            <a:ext cx="4278434" cy="612713"/>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FF0000"/>
                </a:solidFill>
                <a:latin typeface="Arial Black" panose="020B0A04020102020204"/>
                <a:ea typeface="Arial Black" panose="020B0A04020102020204"/>
                <a:cs typeface="Arial Black" panose="020B0A04020102020204"/>
              </a:rPr>
              <a:t>Handel: Politiek en Economie</a:t>
            </a:r>
            <a:endParaRPr sz="29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916063700" name="Nadpis 1"/>
          <p:cNvSpPr>
            <a:spLocks noGrp="1"/>
          </p:cNvSpPr>
          <p:nvPr/>
        </p:nvSpPr>
        <p:spPr bwMode="auto">
          <a:xfrm>
            <a:off x="9389038" y="4654489"/>
            <a:ext cx="2689634" cy="444498"/>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FF0000"/>
                </a:solidFill>
                <a:latin typeface="Arial Black" panose="020B0A04020102020204"/>
                <a:ea typeface="Arial Black" panose="020B0A04020102020204"/>
                <a:cs typeface="Arial Black" panose="020B0A04020102020204"/>
              </a:rPr>
              <a:t>Rechters</a:t>
            </a:r>
            <a:endParaRPr sz="44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960629163" name="Nadpis 1"/>
          <p:cNvSpPr>
            <a:spLocks noGrp="1"/>
          </p:cNvSpPr>
          <p:nvPr/>
        </p:nvSpPr>
        <p:spPr bwMode="auto">
          <a:xfrm>
            <a:off x="9460777" y="6034285"/>
            <a:ext cx="2537235" cy="444498"/>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FF0000"/>
                </a:solidFill>
                <a:latin typeface="Arial Black" panose="020B0A04020102020204"/>
                <a:ea typeface="Arial Black" panose="020B0A04020102020204"/>
                <a:cs typeface="Arial Black" panose="020B0A04020102020204"/>
              </a:rPr>
              <a:t>Advocaten</a:t>
            </a:r>
            <a:endParaRPr sz="44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810621396" name="Nadpis 1"/>
          <p:cNvSpPr>
            <a:spLocks noGrp="1"/>
          </p:cNvSpPr>
          <p:nvPr/>
        </p:nvSpPr>
        <p:spPr bwMode="auto">
          <a:xfrm>
            <a:off x="74810" y="4565589"/>
            <a:ext cx="2537235" cy="533397"/>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FF0000"/>
                </a:solidFill>
                <a:latin typeface="Arial Black" panose="020B0A04020102020204"/>
                <a:ea typeface="Arial Black" panose="020B0A04020102020204"/>
                <a:cs typeface="Arial Black" panose="020B0A04020102020204"/>
              </a:rPr>
              <a:t>Notarissen</a:t>
            </a:r>
            <a:endParaRPr sz="44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1118435471" name="Nadpis 1"/>
          <p:cNvSpPr>
            <a:spLocks noGrp="1"/>
          </p:cNvSpPr>
          <p:nvPr/>
        </p:nvSpPr>
        <p:spPr bwMode="auto">
          <a:xfrm>
            <a:off x="2341" y="3606328"/>
            <a:ext cx="2638422" cy="580231"/>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5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FF0000"/>
                </a:solidFill>
                <a:latin typeface="Arial Black" panose="020B0A04020102020204"/>
                <a:ea typeface="Arial Black" panose="020B0A04020102020204"/>
                <a:cs typeface="Arial Black" panose="020B0A04020102020204"/>
              </a:rPr>
              <a:t>Deurwaarders</a:t>
            </a:r>
            <a:endParaRPr sz="44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618834554" name="Text Box 432888484"/>
          <p:cNvSpPr txBox="1"/>
          <p:nvPr/>
        </p:nvSpPr>
        <p:spPr bwMode="auto">
          <a:xfrm>
            <a:off x="128808" y="6323031"/>
            <a:ext cx="3215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1026889196" name="Nadpis 1"/>
          <p:cNvSpPr>
            <a:spLocks noGrp="1"/>
          </p:cNvSpPr>
          <p:nvPr/>
        </p:nvSpPr>
        <p:spPr bwMode="auto">
          <a:xfrm>
            <a:off x="-3979" y="5966411"/>
            <a:ext cx="2205848" cy="533396"/>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FF0000"/>
                </a:solidFill>
                <a:latin typeface="Arial Black" panose="020B0A04020102020204"/>
                <a:ea typeface="Arial Black" panose="020B0A04020102020204"/>
                <a:cs typeface="Arial Black" panose="020B0A04020102020204"/>
              </a:rPr>
              <a:t>Bankiers</a:t>
            </a:r>
            <a:endParaRPr sz="4400" b="0" i="0" u="none" strike="noStrike" cap="none" spc="0">
              <a:solidFill>
                <a:srgbClr val="FF0000"/>
              </a:solidFill>
              <a:latin typeface="Arial Black" panose="020B0A04020102020204"/>
              <a:ea typeface="Arial Black" panose="020B0A04020102020204"/>
              <a:cs typeface="Arial Black" panose="020B0A04020102020204"/>
            </a:endParaRPr>
          </a:p>
        </p:txBody>
      </p:sp>
      <p:sp>
        <p:nvSpPr>
          <p:cNvPr id="1449020163" name="Nadpis 1"/>
          <p:cNvSpPr>
            <a:spLocks noGrp="1"/>
          </p:cNvSpPr>
          <p:nvPr/>
        </p:nvSpPr>
        <p:spPr bwMode="auto">
          <a:xfrm>
            <a:off x="1736500" y="6120568"/>
            <a:ext cx="4278433" cy="612712"/>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Handel: Politiek en Economie</a:t>
            </a:r>
            <a:endParaRPr sz="29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622986797" name="Nadpis 1"/>
          <p:cNvSpPr>
            <a:spLocks noGrp="1"/>
          </p:cNvSpPr>
          <p:nvPr/>
        </p:nvSpPr>
        <p:spPr bwMode="auto">
          <a:xfrm>
            <a:off x="9381378" y="4658957"/>
            <a:ext cx="2689633" cy="444497"/>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Rechters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70514510" name="Nadpis 1"/>
          <p:cNvSpPr>
            <a:spLocks noGrp="1"/>
          </p:cNvSpPr>
          <p:nvPr/>
        </p:nvSpPr>
        <p:spPr bwMode="auto">
          <a:xfrm>
            <a:off x="9453117" y="6038753"/>
            <a:ext cx="2537235" cy="444497"/>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Advocaten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553818335" name="Nadpis 1"/>
          <p:cNvSpPr>
            <a:spLocks noGrp="1"/>
          </p:cNvSpPr>
          <p:nvPr/>
        </p:nvSpPr>
        <p:spPr bwMode="auto">
          <a:xfrm>
            <a:off x="67150" y="4570057"/>
            <a:ext cx="2537235" cy="533396"/>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Notarissen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571343511" name="Nadpis 1"/>
          <p:cNvSpPr>
            <a:spLocks noGrp="1"/>
          </p:cNvSpPr>
          <p:nvPr/>
        </p:nvSpPr>
        <p:spPr bwMode="auto">
          <a:xfrm>
            <a:off x="-5318" y="3610796"/>
            <a:ext cx="2638422" cy="580230"/>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5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Deurwaarders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891296717" name="Nadpis 1"/>
          <p:cNvSpPr>
            <a:spLocks noGrp="1"/>
          </p:cNvSpPr>
          <p:nvPr/>
        </p:nvSpPr>
        <p:spPr bwMode="auto">
          <a:xfrm>
            <a:off x="-11638" y="5970879"/>
            <a:ext cx="2205847" cy="533395"/>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Bankiers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2" name="Nadpis 1"/>
          <p:cNvSpPr>
            <a:spLocks noGrp="1"/>
          </p:cNvSpPr>
          <p:nvPr/>
        </p:nvSpPr>
        <p:spPr bwMode="auto">
          <a:xfrm>
            <a:off x="5151755" y="3066415"/>
            <a:ext cx="2638425" cy="838200"/>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4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Burgemeester en</a:t>
            </a:r>
            <a:endParaRPr lang="nl-NL" sz="4400" b="0" i="0" u="none" strike="noStrike" cap="none" spc="0">
              <a:solidFill>
                <a:srgbClr val="7030A0"/>
              </a:solidFill>
              <a:latin typeface="Arial Black" panose="020B0A04020102020204"/>
              <a:ea typeface="Arial Black" panose="020B0A04020102020204"/>
              <a:cs typeface="Arial Black" panose="020B0A04020102020204"/>
            </a:endParaRPr>
          </a:p>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Politie</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363389123"/>
                                        </p:tgtEl>
                                        <p:attrNameLst>
                                          <p:attrName>style.visibility</p:attrName>
                                        </p:attrNameLst>
                                      </p:cBhvr>
                                      <p:to>
                                        <p:strVal val="visible"/>
                                      </p:to>
                                    </p:set>
                                    <p:animEffect transition="in" filter="wipe(down)">
                                      <p:cBhvr>
                                        <p:cTn id="7" dur="580">
                                          <p:stCondLst>
                                            <p:cond delay="0"/>
                                          </p:stCondLst>
                                        </p:cTn>
                                        <p:tgtEl>
                                          <p:spTgt spid="1363389123"/>
                                        </p:tgtEl>
                                      </p:cBhvr>
                                    </p:animEffect>
                                    <p:anim calcmode="lin" valueType="num">
                                      <p:cBhvr>
                                        <p:cTn id="8" dur="1822" tmFilter="0,0; 0.14,0.36; 0.43,0.73; 0.71,0.91; 1.0,1.0">
                                          <p:stCondLst>
                                            <p:cond delay="0"/>
                                          </p:stCondLst>
                                        </p:cTn>
                                        <p:tgtEl>
                                          <p:spTgt spid="136338912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36338912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36338912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36338912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363389123"/>
                                        </p:tgtEl>
                                        <p:attrNameLst>
                                          <p:attrName>ppt_y</p:attrName>
                                        </p:attrNameLst>
                                      </p:cBhvr>
                                      <p:tavLst>
                                        <p:tav tm="0" fmla="#ppt_y-sin(pi*$)/81">
                                          <p:val>
                                            <p:fltVal val="0"/>
                                          </p:val>
                                        </p:tav>
                                        <p:tav tm="100000">
                                          <p:val>
                                            <p:fltVal val="1"/>
                                          </p:val>
                                        </p:tav>
                                      </p:tavLst>
                                    </p:anim>
                                    <p:animScale>
                                      <p:cBhvr>
                                        <p:cTn id="13" dur="26">
                                          <p:stCondLst>
                                            <p:cond delay="650"/>
                                          </p:stCondLst>
                                        </p:cTn>
                                        <p:tgtEl>
                                          <p:spTgt spid="1363389123"/>
                                        </p:tgtEl>
                                      </p:cBhvr>
                                      <p:to x="100000" y="60000"/>
                                    </p:animScale>
                                    <p:animScale>
                                      <p:cBhvr>
                                        <p:cTn id="14" dur="166" decel="50000">
                                          <p:stCondLst>
                                            <p:cond delay="676"/>
                                          </p:stCondLst>
                                        </p:cTn>
                                        <p:tgtEl>
                                          <p:spTgt spid="1363389123"/>
                                        </p:tgtEl>
                                      </p:cBhvr>
                                      <p:to x="100000" y="100000"/>
                                    </p:animScale>
                                    <p:animScale>
                                      <p:cBhvr>
                                        <p:cTn id="15" dur="26">
                                          <p:stCondLst>
                                            <p:cond delay="1312"/>
                                          </p:stCondLst>
                                        </p:cTn>
                                        <p:tgtEl>
                                          <p:spTgt spid="1363389123"/>
                                        </p:tgtEl>
                                      </p:cBhvr>
                                      <p:to x="100000" y="80000"/>
                                    </p:animScale>
                                    <p:animScale>
                                      <p:cBhvr>
                                        <p:cTn id="16" dur="166" decel="50000">
                                          <p:stCondLst>
                                            <p:cond delay="1338"/>
                                          </p:stCondLst>
                                        </p:cTn>
                                        <p:tgtEl>
                                          <p:spTgt spid="1363389123"/>
                                        </p:tgtEl>
                                      </p:cBhvr>
                                      <p:to x="100000" y="100000"/>
                                    </p:animScale>
                                    <p:animScale>
                                      <p:cBhvr>
                                        <p:cTn id="17" dur="26">
                                          <p:stCondLst>
                                            <p:cond delay="1642"/>
                                          </p:stCondLst>
                                        </p:cTn>
                                        <p:tgtEl>
                                          <p:spTgt spid="1363389123"/>
                                        </p:tgtEl>
                                      </p:cBhvr>
                                      <p:to x="100000" y="90000"/>
                                    </p:animScale>
                                    <p:animScale>
                                      <p:cBhvr>
                                        <p:cTn id="18" dur="166" decel="50000">
                                          <p:stCondLst>
                                            <p:cond delay="1668"/>
                                          </p:stCondLst>
                                        </p:cTn>
                                        <p:tgtEl>
                                          <p:spTgt spid="1363389123"/>
                                        </p:tgtEl>
                                      </p:cBhvr>
                                      <p:to x="100000" y="100000"/>
                                    </p:animScale>
                                    <p:animScale>
                                      <p:cBhvr>
                                        <p:cTn id="19" dur="26">
                                          <p:stCondLst>
                                            <p:cond delay="1808"/>
                                          </p:stCondLst>
                                        </p:cTn>
                                        <p:tgtEl>
                                          <p:spTgt spid="1363389123"/>
                                        </p:tgtEl>
                                      </p:cBhvr>
                                      <p:to x="100000" y="95000"/>
                                    </p:animScale>
                                    <p:animScale>
                                      <p:cBhvr>
                                        <p:cTn id="20" dur="166" decel="50000">
                                          <p:stCondLst>
                                            <p:cond delay="1834"/>
                                          </p:stCondLst>
                                        </p:cTn>
                                        <p:tgtEl>
                                          <p:spTgt spid="136338912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42496176" name="Title 1"/>
          <p:cNvSpPr>
            <a:spLocks noGrp="1"/>
          </p:cNvSpPr>
          <p:nvPr>
            <p:ph type="ctrTitle"/>
          </p:nvPr>
        </p:nvSpPr>
        <p:spPr bwMode="auto">
          <a:xfrm>
            <a:off x="1523997" y="1122360"/>
            <a:ext cx="9144000" cy="2387597"/>
          </a:xfrm>
        </p:spPr>
        <p:txBody>
          <a:bodyPr anchor="b"/>
          <a:lstStyle>
            <a:lvl1pPr algn="ctr">
              <a:defRPr sz="4500"/>
            </a:lvl1pPr>
          </a:lstStyle>
          <a:p>
            <a:pPr>
              <a:defRPr/>
            </a:pPr>
          </a:p>
        </p:txBody>
      </p:sp>
      <p:graphicFrame>
        <p:nvGraphicFramePr>
          <p:cNvPr id="1704322501" name="Table 1518325467"/>
          <p:cNvGraphicFramePr/>
          <p:nvPr/>
        </p:nvGraphicFramePr>
        <p:xfrm>
          <a:off x="130410" y="878516"/>
          <a:ext cx="11997552" cy="5930769"/>
        </p:xfrm>
        <a:graphic>
          <a:graphicData uri="http://schemas.openxmlformats.org/drawingml/2006/table">
            <a:tbl>
              <a:tblPr firstRow="1" firstCol="1" bandRow="1"/>
              <a:tblGrid>
                <a:gridCol w="392958"/>
                <a:gridCol w="1504391"/>
                <a:gridCol w="1538581"/>
                <a:gridCol w="1189164"/>
                <a:gridCol w="1015611"/>
                <a:gridCol w="1384626"/>
                <a:gridCol w="2502176"/>
                <a:gridCol w="1154849"/>
                <a:gridCol w="1302475"/>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74487">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634734865" name="Text Box 791300096"/>
          <p:cNvSpPr txBox="1"/>
          <p:nvPr/>
        </p:nvSpPr>
        <p:spPr bwMode="auto">
          <a:xfrm>
            <a:off x="5239728" y="6256534"/>
            <a:ext cx="2620088"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VERDRAGEN</a:t>
            </a:r>
            <a:endParaRPr sz="2800">
              <a:solidFill>
                <a:srgbClr val="FF0000"/>
              </a:solidFill>
            </a:endParaRPr>
          </a:p>
        </p:txBody>
      </p:sp>
      <p:sp>
        <p:nvSpPr>
          <p:cNvPr id="642107195" name="Text Box 548609800"/>
          <p:cNvSpPr txBox="1"/>
          <p:nvPr/>
        </p:nvSpPr>
        <p:spPr bwMode="auto">
          <a:xfrm>
            <a:off x="4668223" y="5350449"/>
            <a:ext cx="3724993"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wet- en regelgeving</a:t>
            </a:r>
            <a:endParaRPr sz="2800">
              <a:solidFill>
                <a:srgbClr val="FF0000"/>
              </a:solidFill>
            </a:endParaRPr>
          </a:p>
        </p:txBody>
      </p:sp>
      <p:sp>
        <p:nvSpPr>
          <p:cNvPr id="1172981053" name="Text Box 1796812795"/>
          <p:cNvSpPr txBox="1"/>
          <p:nvPr/>
        </p:nvSpPr>
        <p:spPr bwMode="auto">
          <a:xfrm>
            <a:off x="4630122" y="4550349"/>
            <a:ext cx="3736153"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maatregelen</a:t>
            </a:r>
            <a:endParaRPr sz="2800">
              <a:solidFill>
                <a:srgbClr val="FF0000"/>
              </a:solidFill>
            </a:endParaRPr>
          </a:p>
        </p:txBody>
      </p:sp>
      <p:sp>
        <p:nvSpPr>
          <p:cNvPr id="991571340" name="Right Arrow 968274704"/>
          <p:cNvSpPr/>
          <p:nvPr/>
        </p:nvSpPr>
        <p:spPr bwMode="auto">
          <a:xfrm rot="16199932">
            <a:off x="6226647" y="5876499"/>
            <a:ext cx="543105" cy="409573"/>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488641142" name="Right Arrow 520669268"/>
          <p:cNvSpPr/>
          <p:nvPr/>
        </p:nvSpPr>
        <p:spPr bwMode="auto">
          <a:xfrm rot="16199932">
            <a:off x="6236172" y="5028773"/>
            <a:ext cx="543105"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80095976" name="Text Box 937288493"/>
          <p:cNvSpPr txBox="1"/>
          <p:nvPr/>
        </p:nvSpPr>
        <p:spPr bwMode="auto">
          <a:xfrm>
            <a:off x="4592022" y="3750249"/>
            <a:ext cx="3740113"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handhaving</a:t>
            </a:r>
            <a:endParaRPr sz="2800">
              <a:solidFill>
                <a:srgbClr val="FF0000"/>
              </a:solidFill>
            </a:endParaRPr>
          </a:p>
        </p:txBody>
      </p:sp>
      <p:sp>
        <p:nvSpPr>
          <p:cNvPr id="1643575823" name="Right Arrow 847595796"/>
          <p:cNvSpPr/>
          <p:nvPr/>
        </p:nvSpPr>
        <p:spPr bwMode="auto">
          <a:xfrm rot="16199932">
            <a:off x="6245697" y="4228673"/>
            <a:ext cx="543105"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283904686" name="Text Box 1043674397"/>
          <p:cNvSpPr txBox="1"/>
          <p:nvPr/>
        </p:nvSpPr>
        <p:spPr bwMode="auto">
          <a:xfrm>
            <a:off x="7259028" y="4161033"/>
            <a:ext cx="3211425"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REGELS</a:t>
            </a:r>
            <a:endParaRPr>
              <a:solidFill>
                <a:srgbClr val="FF0000"/>
              </a:solidFill>
            </a:endParaRPr>
          </a:p>
        </p:txBody>
      </p:sp>
      <p:sp>
        <p:nvSpPr>
          <p:cNvPr id="801579113" name="Bent-Up Arrow 432677487"/>
          <p:cNvSpPr/>
          <p:nvPr/>
        </p:nvSpPr>
        <p:spPr bwMode="auto">
          <a:xfrm>
            <a:off x="8125798" y="4600573"/>
            <a:ext cx="847723" cy="1133473"/>
          </a:xfrm>
          <a:prstGeom prst="bentUpArrow">
            <a:avLst>
              <a:gd name="adj1" fmla="val 25000"/>
              <a:gd name="adj2" fmla="val 25000"/>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590406702" name="Text Box 1640230966"/>
          <p:cNvSpPr txBox="1"/>
          <p:nvPr/>
        </p:nvSpPr>
        <p:spPr bwMode="auto">
          <a:xfrm>
            <a:off x="2687023" y="5132406"/>
            <a:ext cx="2632137" cy="7928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trustee</a:t>
            </a:r>
            <a:endParaRPr>
              <a:solidFill>
                <a:srgbClr val="FF0000"/>
              </a:solidFill>
            </a:endParaRPr>
          </a:p>
          <a:p>
            <a:pPr algn="l">
              <a:defRPr/>
            </a:pPr>
            <a:r>
              <a:rPr>
                <a:solidFill>
                  <a:srgbClr val="FF0000"/>
                </a:solidFill>
              </a:rPr>
              <a:t>slaaf</a:t>
            </a:r>
            <a:endParaRPr>
              <a:solidFill>
                <a:srgbClr val="FF0000"/>
              </a:solidFill>
            </a:endParaRPr>
          </a:p>
        </p:txBody>
      </p:sp>
      <p:sp>
        <p:nvSpPr>
          <p:cNvPr id="1626465091" name="Text Box 363383273"/>
          <p:cNvSpPr txBox="1"/>
          <p:nvPr/>
        </p:nvSpPr>
        <p:spPr bwMode="auto">
          <a:xfrm>
            <a:off x="2657728" y="3794607"/>
            <a:ext cx="2521077" cy="7928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de persoon</a:t>
            </a:r>
            <a:endParaRPr>
              <a:solidFill>
                <a:srgbClr val="FF0000"/>
              </a:solidFill>
            </a:endParaRPr>
          </a:p>
          <a:p>
            <a:pPr algn="l">
              <a:defRPr/>
            </a:pPr>
            <a:r>
              <a:rPr>
                <a:solidFill>
                  <a:srgbClr val="FF0000"/>
                </a:solidFill>
              </a:rPr>
              <a:t>de psyche/ego</a:t>
            </a:r>
            <a:endParaRPr>
              <a:solidFill>
                <a:srgbClr val="FF0000"/>
              </a:solidFill>
            </a:endParaRPr>
          </a:p>
        </p:txBody>
      </p:sp>
      <p:sp>
        <p:nvSpPr>
          <p:cNvPr id="856666814" name="Right Arrow 1610961481"/>
          <p:cNvSpPr/>
          <p:nvPr/>
        </p:nvSpPr>
        <p:spPr bwMode="auto">
          <a:xfrm rot="9581344">
            <a:off x="4373681" y="4948116"/>
            <a:ext cx="1170886"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078200117" name="Right Arrow 345840737"/>
          <p:cNvSpPr/>
          <p:nvPr/>
        </p:nvSpPr>
        <p:spPr bwMode="auto">
          <a:xfrm rot="16199932">
            <a:off x="3302472" y="4690971"/>
            <a:ext cx="543105"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374440935" name="Text Box 737657187"/>
          <p:cNvSpPr txBox="1"/>
          <p:nvPr/>
        </p:nvSpPr>
        <p:spPr bwMode="auto">
          <a:xfrm>
            <a:off x="9203069" y="5133883"/>
            <a:ext cx="2991342" cy="7928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private trust-recht</a:t>
            </a:r>
            <a:endParaRPr>
              <a:solidFill>
                <a:srgbClr val="FF0000"/>
              </a:solidFill>
            </a:endParaRPr>
          </a:p>
          <a:p>
            <a:pPr algn="l">
              <a:defRPr/>
            </a:pPr>
            <a:r>
              <a:rPr>
                <a:solidFill>
                  <a:srgbClr val="FF0000"/>
                </a:solidFill>
              </a:rPr>
              <a:t>internationaal privaat recht</a:t>
            </a:r>
            <a:endParaRPr>
              <a:solidFill>
                <a:srgbClr val="FF0000"/>
              </a:solidFill>
            </a:endParaRPr>
          </a:p>
        </p:txBody>
      </p:sp>
      <p:sp>
        <p:nvSpPr>
          <p:cNvPr id="976533740" name="Text Box 99360117"/>
          <p:cNvSpPr txBox="1"/>
          <p:nvPr/>
        </p:nvSpPr>
        <p:spPr bwMode="auto">
          <a:xfrm>
            <a:off x="8759324" y="3689289"/>
            <a:ext cx="3368638" cy="9452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Handels Trust-recht</a:t>
            </a:r>
            <a:endParaRPr sz="2800">
              <a:solidFill>
                <a:srgbClr val="FF0000"/>
              </a:solidFill>
            </a:endParaRPr>
          </a:p>
          <a:p>
            <a:pPr algn="l">
              <a:defRPr/>
            </a:pPr>
            <a:r>
              <a:rPr sz="2800">
                <a:solidFill>
                  <a:srgbClr val="FF0000"/>
                </a:solidFill>
              </a:rPr>
              <a:t>                        UCC</a:t>
            </a:r>
            <a:endParaRPr sz="2800">
              <a:solidFill>
                <a:srgbClr val="FF0000"/>
              </a:solidFill>
            </a:endParaRPr>
          </a:p>
        </p:txBody>
      </p:sp>
      <p:sp>
        <p:nvSpPr>
          <p:cNvPr id="247418623" name="Text Box 1578126092"/>
          <p:cNvSpPr txBox="1"/>
          <p:nvPr/>
        </p:nvSpPr>
        <p:spPr bwMode="auto">
          <a:xfrm>
            <a:off x="2831265" y="1907514"/>
            <a:ext cx="1752310"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de mens</a:t>
            </a:r>
            <a:endParaRPr>
              <a:solidFill>
                <a:srgbClr val="0070C0"/>
              </a:solidFill>
            </a:endParaRPr>
          </a:p>
        </p:txBody>
      </p:sp>
      <p:sp>
        <p:nvSpPr>
          <p:cNvPr id="1949547935" name="Right Arrow 1889648331"/>
          <p:cNvSpPr/>
          <p:nvPr/>
        </p:nvSpPr>
        <p:spPr bwMode="auto">
          <a:xfrm rot="16199932">
            <a:off x="2809643" y="2921792"/>
            <a:ext cx="1528760"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79084448" name="Right Arrow 197832010"/>
          <p:cNvSpPr/>
          <p:nvPr/>
        </p:nvSpPr>
        <p:spPr bwMode="auto">
          <a:xfrm>
            <a:off x="4531197" y="3859194"/>
            <a:ext cx="965700" cy="409572"/>
          </a:xfrm>
          <a:prstGeom prst="rightArrow">
            <a:avLst>
              <a:gd name="adj1" fmla="val 50000"/>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79541975" name="Nadpis 1"/>
          <p:cNvSpPr>
            <a:spLocks noGrp="1"/>
          </p:cNvSpPr>
          <p:nvPr/>
        </p:nvSpPr>
        <p:spPr bwMode="auto">
          <a:xfrm>
            <a:off x="553423" y="222248"/>
            <a:ext cx="11363322"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Aanspreken op het individueel gedrag door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977945512" name="Nadpis 1"/>
          <p:cNvSpPr>
            <a:spLocks noGrp="1"/>
          </p:cNvSpPr>
          <p:nvPr/>
        </p:nvSpPr>
        <p:spPr bwMode="auto">
          <a:xfrm>
            <a:off x="1744160" y="6116100"/>
            <a:ext cx="4278433" cy="612712"/>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5000" lnSpcReduction="5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Handel: Politiek en Economie</a:t>
            </a:r>
            <a:endParaRPr sz="29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582785521" name="Nadpis 1"/>
          <p:cNvSpPr>
            <a:spLocks noGrp="1"/>
          </p:cNvSpPr>
          <p:nvPr/>
        </p:nvSpPr>
        <p:spPr bwMode="auto">
          <a:xfrm>
            <a:off x="9389037" y="4654488"/>
            <a:ext cx="2689633" cy="444497"/>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Rechters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291267830" name="Nadpis 1"/>
          <p:cNvSpPr>
            <a:spLocks noGrp="1"/>
          </p:cNvSpPr>
          <p:nvPr/>
        </p:nvSpPr>
        <p:spPr bwMode="auto">
          <a:xfrm>
            <a:off x="9460776" y="6034284"/>
            <a:ext cx="2537235" cy="444497"/>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70000"/>
          </a:bodyPr>
          <a:lstStyle>
            <a:lvl1pPr algn="ctr" defTabSz="685800">
              <a:lnSpc>
                <a:spcPct val="90000"/>
              </a:lnSpc>
              <a:spcBef>
                <a:spcPts val="0"/>
              </a:spcBef>
              <a:buNone/>
              <a:defRPr sz="4500">
                <a:solidFill>
                  <a:schemeClr val="tx1"/>
                </a:solidFill>
                <a:latin typeface="+mj-lt"/>
                <a:ea typeface="+mj-ea"/>
                <a:cs typeface="+mj-cs"/>
              </a:defRPr>
            </a:lvl1pPr>
          </a:lstStyle>
          <a:p>
            <a:pPr marL="0" marR="0" indent="0" algn="ctr">
              <a:lnSpc>
                <a:spcPct val="83000"/>
              </a:lnSpc>
              <a:spcBef>
                <a:spcPts val="0"/>
              </a:spcBef>
              <a:spcAft>
                <a:spcPts val="0"/>
              </a:spcAft>
              <a:buNone/>
              <a:defRPr/>
            </a:pPr>
            <a:r>
              <a:rPr lang="nl-NL" sz="2900" b="0" i="0" u="none" strike="noStrike" cap="none" spc="0">
                <a:solidFill>
                  <a:srgbClr val="7030A0"/>
                </a:solidFill>
                <a:latin typeface="Arial Black" panose="020B0A04020102020204"/>
                <a:ea typeface="Arial Black" panose="020B0A04020102020204"/>
                <a:cs typeface="Arial Black" panose="020B0A04020102020204"/>
              </a:rPr>
              <a:t>Advocaten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748850859" name="Nadpis 1"/>
          <p:cNvSpPr>
            <a:spLocks noGrp="1"/>
          </p:cNvSpPr>
          <p:nvPr/>
        </p:nvSpPr>
        <p:spPr bwMode="auto">
          <a:xfrm>
            <a:off x="74809" y="4565588"/>
            <a:ext cx="2537235" cy="533396"/>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Notarissen</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547834605" name="Nadpis 1"/>
          <p:cNvSpPr>
            <a:spLocks noGrp="1"/>
          </p:cNvSpPr>
          <p:nvPr/>
        </p:nvSpPr>
        <p:spPr bwMode="auto">
          <a:xfrm>
            <a:off x="2341" y="3606328"/>
            <a:ext cx="2638422" cy="580230"/>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5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Deurwaarders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1704690638" name="Text Box 432888484"/>
          <p:cNvSpPr txBox="1"/>
          <p:nvPr/>
        </p:nvSpPr>
        <p:spPr bwMode="auto">
          <a:xfrm>
            <a:off x="128808" y="6323031"/>
            <a:ext cx="32153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FF0000"/>
                </a:solidFill>
              </a:rPr>
              <a:t>SCHULDGELD</a:t>
            </a:r>
            <a:endParaRPr>
              <a:solidFill>
                <a:srgbClr val="FF0000"/>
              </a:solidFill>
            </a:endParaRPr>
          </a:p>
        </p:txBody>
      </p:sp>
      <p:sp>
        <p:nvSpPr>
          <p:cNvPr id="424646944" name="Text Box 917823127"/>
          <p:cNvSpPr txBox="1"/>
          <p:nvPr/>
        </p:nvSpPr>
        <p:spPr bwMode="auto">
          <a:xfrm>
            <a:off x="128808" y="3927960"/>
            <a:ext cx="32171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B050"/>
                </a:solidFill>
              </a:rPr>
              <a:t>KAPITAAL</a:t>
            </a:r>
            <a:endParaRPr>
              <a:solidFill>
                <a:srgbClr val="00B050"/>
              </a:solidFill>
            </a:endParaRPr>
          </a:p>
        </p:txBody>
      </p:sp>
      <p:sp>
        <p:nvSpPr>
          <p:cNvPr id="1244558457" name="Text Box 1816767796"/>
          <p:cNvSpPr txBox="1"/>
          <p:nvPr/>
        </p:nvSpPr>
        <p:spPr bwMode="auto">
          <a:xfrm>
            <a:off x="106839" y="2136114"/>
            <a:ext cx="3240585"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ctr">
              <a:defRPr/>
            </a:pPr>
            <a:r>
              <a:rPr sz="2800">
                <a:solidFill>
                  <a:srgbClr val="0070C0"/>
                </a:solidFill>
              </a:rPr>
              <a:t>LEVENSVONK</a:t>
            </a:r>
            <a:endParaRPr>
              <a:solidFill>
                <a:srgbClr val="0070C0"/>
              </a:solidFill>
            </a:endParaRPr>
          </a:p>
        </p:txBody>
      </p:sp>
      <p:sp>
        <p:nvSpPr>
          <p:cNvPr id="509124455" name="Text Box 534253337"/>
          <p:cNvSpPr txBox="1"/>
          <p:nvPr/>
        </p:nvSpPr>
        <p:spPr bwMode="auto">
          <a:xfrm>
            <a:off x="5744548" y="1907514"/>
            <a:ext cx="4483713"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Aether-jurisdictie</a:t>
            </a:r>
            <a:endParaRPr>
              <a:solidFill>
                <a:srgbClr val="0070C0"/>
              </a:solidFill>
            </a:endParaRPr>
          </a:p>
        </p:txBody>
      </p:sp>
      <p:sp>
        <p:nvSpPr>
          <p:cNvPr id="2101153654" name="Nadpis 1"/>
          <p:cNvSpPr>
            <a:spLocks noGrp="1"/>
          </p:cNvSpPr>
          <p:nvPr/>
        </p:nvSpPr>
        <p:spPr bwMode="auto">
          <a:xfrm>
            <a:off x="-3978" y="5966410"/>
            <a:ext cx="2205847" cy="533396"/>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60000" lnSpcReduction="6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sz="4400" b="0" i="0" u="none" strike="noStrike" cap="none" spc="0">
                <a:solidFill>
                  <a:srgbClr val="7030A0"/>
                </a:solidFill>
                <a:latin typeface="Arial Black" panose="020B0A04020102020204"/>
                <a:ea typeface="Arial Black" panose="020B0A04020102020204"/>
                <a:cs typeface="Arial Black" panose="020B0A04020102020204"/>
              </a:rPr>
              <a:t>Bankiers</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
        <p:nvSpPr>
          <p:cNvPr id="714942583" name="Text Box 1578126092"/>
          <p:cNvSpPr txBox="1"/>
          <p:nvPr/>
        </p:nvSpPr>
        <p:spPr bwMode="auto">
          <a:xfrm>
            <a:off x="2279897" y="864281"/>
            <a:ext cx="9372030" cy="11890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7200">
                <a:solidFill>
                  <a:srgbClr val="0070C0"/>
                </a:solidFill>
              </a:rPr>
              <a:t>het Aether-volk</a:t>
            </a:r>
            <a:endParaRPr sz="7200">
              <a:solidFill>
                <a:srgbClr val="0070C0"/>
              </a:solidFill>
            </a:endParaRPr>
          </a:p>
        </p:txBody>
      </p:sp>
      <p:sp>
        <p:nvSpPr>
          <p:cNvPr id="2" name="Nadpis 1"/>
          <p:cNvSpPr>
            <a:spLocks noGrp="1"/>
          </p:cNvSpPr>
          <p:nvPr/>
        </p:nvSpPr>
        <p:spPr bwMode="auto">
          <a:xfrm>
            <a:off x="5151755" y="3066415"/>
            <a:ext cx="2638425" cy="838200"/>
          </a:xfrm>
          <a:prstGeom prst="rect">
            <a:avLst/>
          </a:prstGeom>
          <a:ln w="19049">
            <a:solidFill>
              <a:srgbClr val="FF0000">
                <a:alpha val="0"/>
              </a:srgbClr>
            </a:solidFill>
            <a:prstDash val="solid"/>
          </a:ln>
        </p:spPr>
        <p:txBody>
          <a:bodyPr vertOverflow="overflow" horzOverflow="overflow" vert="horz" wrap="square" lIns="91440" tIns="45720" rIns="91440" bIns="45720" numCol="1" spcCol="0" rtlCol="0" fromWordArt="0" anchor="ctr" anchorCtr="0" forceAA="0" upright="0" compatLnSpc="0">
            <a:normAutofit fontScale="45000" lnSpcReduction="9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Burgemeester en</a:t>
            </a:r>
            <a:endParaRPr lang="nl-NL" sz="4400" b="0" i="0" u="none" strike="noStrike" cap="none" spc="0">
              <a:solidFill>
                <a:srgbClr val="7030A0"/>
              </a:solidFill>
              <a:latin typeface="Arial Black" panose="020B0A04020102020204"/>
              <a:ea typeface="Arial Black" panose="020B0A04020102020204"/>
              <a:cs typeface="Arial Black" panose="020B0A04020102020204"/>
            </a:endParaRPr>
          </a:p>
          <a:p>
            <a:pPr>
              <a:defRPr/>
            </a:pPr>
            <a:r>
              <a:rPr lang="nl-NL" sz="4400" b="0" i="0" u="none" strike="noStrike" cap="none" spc="0">
                <a:solidFill>
                  <a:srgbClr val="7030A0"/>
                </a:solidFill>
                <a:latin typeface="Arial Black" panose="020B0A04020102020204"/>
                <a:ea typeface="Arial Black" panose="020B0A04020102020204"/>
                <a:cs typeface="Arial Black" panose="020B0A04020102020204"/>
              </a:rPr>
              <a:t>Politie</a:t>
            </a:r>
            <a:endParaRPr sz="4400" b="0" i="0" u="none" strike="noStrike" cap="none" spc="0">
              <a:solidFill>
                <a:srgbClr val="7030A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79541975"/>
                                        </p:tgtEl>
                                        <p:attrNameLst>
                                          <p:attrName>style.visibility</p:attrName>
                                        </p:attrNameLst>
                                      </p:cBhvr>
                                      <p:to>
                                        <p:strVal val="visible"/>
                                      </p:to>
                                    </p:set>
                                    <p:animEffect transition="in" filter="wipe(down)">
                                      <p:cBhvr>
                                        <p:cTn id="7" dur="580">
                                          <p:stCondLst>
                                            <p:cond delay="0"/>
                                          </p:stCondLst>
                                        </p:cTn>
                                        <p:tgtEl>
                                          <p:spTgt spid="479541975"/>
                                        </p:tgtEl>
                                      </p:cBhvr>
                                    </p:animEffect>
                                    <p:anim calcmode="lin" valueType="num">
                                      <p:cBhvr>
                                        <p:cTn id="8" dur="1822" tmFilter="0,0; 0.14,0.36; 0.43,0.73; 0.71,0.91; 1.0,1.0">
                                          <p:stCondLst>
                                            <p:cond delay="0"/>
                                          </p:stCondLst>
                                        </p:cTn>
                                        <p:tgtEl>
                                          <p:spTgt spid="47954197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7954197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7954197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7954197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79541975"/>
                                        </p:tgtEl>
                                        <p:attrNameLst>
                                          <p:attrName>ppt_y</p:attrName>
                                        </p:attrNameLst>
                                      </p:cBhvr>
                                      <p:tavLst>
                                        <p:tav tm="0" fmla="#ppt_y-sin(pi*$)/81">
                                          <p:val>
                                            <p:fltVal val="0"/>
                                          </p:val>
                                        </p:tav>
                                        <p:tav tm="100000">
                                          <p:val>
                                            <p:fltVal val="1"/>
                                          </p:val>
                                        </p:tav>
                                      </p:tavLst>
                                    </p:anim>
                                    <p:animScale>
                                      <p:cBhvr>
                                        <p:cTn id="13" dur="26">
                                          <p:stCondLst>
                                            <p:cond delay="650"/>
                                          </p:stCondLst>
                                        </p:cTn>
                                        <p:tgtEl>
                                          <p:spTgt spid="479541975"/>
                                        </p:tgtEl>
                                      </p:cBhvr>
                                      <p:to x="100000" y="60000"/>
                                    </p:animScale>
                                    <p:animScale>
                                      <p:cBhvr>
                                        <p:cTn id="14" dur="166" decel="50000">
                                          <p:stCondLst>
                                            <p:cond delay="676"/>
                                          </p:stCondLst>
                                        </p:cTn>
                                        <p:tgtEl>
                                          <p:spTgt spid="479541975"/>
                                        </p:tgtEl>
                                      </p:cBhvr>
                                      <p:to x="100000" y="100000"/>
                                    </p:animScale>
                                    <p:animScale>
                                      <p:cBhvr>
                                        <p:cTn id="15" dur="26">
                                          <p:stCondLst>
                                            <p:cond delay="1312"/>
                                          </p:stCondLst>
                                        </p:cTn>
                                        <p:tgtEl>
                                          <p:spTgt spid="479541975"/>
                                        </p:tgtEl>
                                      </p:cBhvr>
                                      <p:to x="100000" y="80000"/>
                                    </p:animScale>
                                    <p:animScale>
                                      <p:cBhvr>
                                        <p:cTn id="16" dur="166" decel="50000">
                                          <p:stCondLst>
                                            <p:cond delay="1338"/>
                                          </p:stCondLst>
                                        </p:cTn>
                                        <p:tgtEl>
                                          <p:spTgt spid="479541975"/>
                                        </p:tgtEl>
                                      </p:cBhvr>
                                      <p:to x="100000" y="100000"/>
                                    </p:animScale>
                                    <p:animScale>
                                      <p:cBhvr>
                                        <p:cTn id="17" dur="26">
                                          <p:stCondLst>
                                            <p:cond delay="1642"/>
                                          </p:stCondLst>
                                        </p:cTn>
                                        <p:tgtEl>
                                          <p:spTgt spid="479541975"/>
                                        </p:tgtEl>
                                      </p:cBhvr>
                                      <p:to x="100000" y="90000"/>
                                    </p:animScale>
                                    <p:animScale>
                                      <p:cBhvr>
                                        <p:cTn id="18" dur="166" decel="50000">
                                          <p:stCondLst>
                                            <p:cond delay="1668"/>
                                          </p:stCondLst>
                                        </p:cTn>
                                        <p:tgtEl>
                                          <p:spTgt spid="479541975"/>
                                        </p:tgtEl>
                                      </p:cBhvr>
                                      <p:to x="100000" y="100000"/>
                                    </p:animScale>
                                    <p:animScale>
                                      <p:cBhvr>
                                        <p:cTn id="19" dur="26">
                                          <p:stCondLst>
                                            <p:cond delay="1808"/>
                                          </p:stCondLst>
                                        </p:cTn>
                                        <p:tgtEl>
                                          <p:spTgt spid="479541975"/>
                                        </p:tgtEl>
                                      </p:cBhvr>
                                      <p:to x="100000" y="95000"/>
                                    </p:animScale>
                                    <p:animScale>
                                      <p:cBhvr>
                                        <p:cTn id="20" dur="166" decel="50000">
                                          <p:stCondLst>
                                            <p:cond delay="1834"/>
                                          </p:stCondLst>
                                        </p:cTn>
                                        <p:tgtEl>
                                          <p:spTgt spid="47954197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714942583"/>
                                        </p:tgtEl>
                                        <p:attrNameLst>
                                          <p:attrName>style.visibility</p:attrName>
                                        </p:attrNameLst>
                                      </p:cBhvr>
                                      <p:to>
                                        <p:strVal val="visible"/>
                                      </p:to>
                                    </p:set>
                                    <p:animEffect transition="in" filter="wipe(down)">
                                      <p:cBhvr>
                                        <p:cTn id="25" dur="580">
                                          <p:stCondLst>
                                            <p:cond delay="0"/>
                                          </p:stCondLst>
                                        </p:cTn>
                                        <p:tgtEl>
                                          <p:spTgt spid="714942583"/>
                                        </p:tgtEl>
                                      </p:cBhvr>
                                    </p:animEffect>
                                    <p:anim calcmode="lin" valueType="num">
                                      <p:cBhvr>
                                        <p:cTn id="26" dur="1822" tmFilter="0,0; 0.14,0.36; 0.43,0.73; 0.71,0.91; 1.0,1.0">
                                          <p:stCondLst>
                                            <p:cond delay="0"/>
                                          </p:stCondLst>
                                        </p:cTn>
                                        <p:tgtEl>
                                          <p:spTgt spid="71494258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1494258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1494258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1494258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14942583"/>
                                        </p:tgtEl>
                                        <p:attrNameLst>
                                          <p:attrName>ppt_y</p:attrName>
                                        </p:attrNameLst>
                                      </p:cBhvr>
                                      <p:tavLst>
                                        <p:tav tm="0" fmla="#ppt_y-sin(pi*$)/81">
                                          <p:val>
                                            <p:fltVal val="0"/>
                                          </p:val>
                                        </p:tav>
                                        <p:tav tm="100000">
                                          <p:val>
                                            <p:fltVal val="1"/>
                                          </p:val>
                                        </p:tav>
                                      </p:tavLst>
                                    </p:anim>
                                    <p:animScale>
                                      <p:cBhvr>
                                        <p:cTn id="31" dur="26">
                                          <p:stCondLst>
                                            <p:cond delay="650"/>
                                          </p:stCondLst>
                                        </p:cTn>
                                        <p:tgtEl>
                                          <p:spTgt spid="714942583"/>
                                        </p:tgtEl>
                                      </p:cBhvr>
                                      <p:to x="100000" y="60000"/>
                                    </p:animScale>
                                    <p:animScale>
                                      <p:cBhvr>
                                        <p:cTn id="32" dur="166" decel="50000">
                                          <p:stCondLst>
                                            <p:cond delay="676"/>
                                          </p:stCondLst>
                                        </p:cTn>
                                        <p:tgtEl>
                                          <p:spTgt spid="714942583"/>
                                        </p:tgtEl>
                                      </p:cBhvr>
                                      <p:to x="100000" y="100000"/>
                                    </p:animScale>
                                    <p:animScale>
                                      <p:cBhvr>
                                        <p:cTn id="33" dur="26">
                                          <p:stCondLst>
                                            <p:cond delay="1312"/>
                                          </p:stCondLst>
                                        </p:cTn>
                                        <p:tgtEl>
                                          <p:spTgt spid="714942583"/>
                                        </p:tgtEl>
                                      </p:cBhvr>
                                      <p:to x="100000" y="80000"/>
                                    </p:animScale>
                                    <p:animScale>
                                      <p:cBhvr>
                                        <p:cTn id="34" dur="166" decel="50000">
                                          <p:stCondLst>
                                            <p:cond delay="1338"/>
                                          </p:stCondLst>
                                        </p:cTn>
                                        <p:tgtEl>
                                          <p:spTgt spid="714942583"/>
                                        </p:tgtEl>
                                      </p:cBhvr>
                                      <p:to x="100000" y="100000"/>
                                    </p:animScale>
                                    <p:animScale>
                                      <p:cBhvr>
                                        <p:cTn id="35" dur="26">
                                          <p:stCondLst>
                                            <p:cond delay="1642"/>
                                          </p:stCondLst>
                                        </p:cTn>
                                        <p:tgtEl>
                                          <p:spTgt spid="714942583"/>
                                        </p:tgtEl>
                                      </p:cBhvr>
                                      <p:to x="100000" y="90000"/>
                                    </p:animScale>
                                    <p:animScale>
                                      <p:cBhvr>
                                        <p:cTn id="36" dur="166" decel="50000">
                                          <p:stCondLst>
                                            <p:cond delay="1668"/>
                                          </p:stCondLst>
                                        </p:cTn>
                                        <p:tgtEl>
                                          <p:spTgt spid="714942583"/>
                                        </p:tgtEl>
                                      </p:cBhvr>
                                      <p:to x="100000" y="100000"/>
                                    </p:animScale>
                                    <p:animScale>
                                      <p:cBhvr>
                                        <p:cTn id="37" dur="26">
                                          <p:stCondLst>
                                            <p:cond delay="1808"/>
                                          </p:stCondLst>
                                        </p:cTn>
                                        <p:tgtEl>
                                          <p:spTgt spid="714942583"/>
                                        </p:tgtEl>
                                      </p:cBhvr>
                                      <p:to x="100000" y="95000"/>
                                    </p:animScale>
                                    <p:animScale>
                                      <p:cBhvr>
                                        <p:cTn id="38" dur="166" decel="50000">
                                          <p:stCondLst>
                                            <p:cond delay="1834"/>
                                          </p:stCondLst>
                                        </p:cTn>
                                        <p:tgtEl>
                                          <p:spTgt spid="71494258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509124455"/>
                                        </p:tgtEl>
                                        <p:attrNameLst>
                                          <p:attrName>style.visibility</p:attrName>
                                        </p:attrNameLst>
                                      </p:cBhvr>
                                      <p:to>
                                        <p:strVal val="visible"/>
                                      </p:to>
                                    </p:set>
                                    <p:animEffect transition="in" filter="fade">
                                      <p:cBhvr>
                                        <p:cTn id="43" dur="1000"/>
                                        <p:tgtEl>
                                          <p:spTgt spid="509124455"/>
                                        </p:tgtEl>
                                      </p:cBhvr>
                                    </p:animEffect>
                                    <p:anim calcmode="lin" valueType="num">
                                      <p:cBhvr>
                                        <p:cTn id="44" dur="1000" fill="hold"/>
                                        <p:tgtEl>
                                          <p:spTgt spid="509124455"/>
                                        </p:tgtEl>
                                        <p:attrNameLst>
                                          <p:attrName>ppt_x</p:attrName>
                                        </p:attrNameLst>
                                      </p:cBhvr>
                                      <p:tavLst>
                                        <p:tav tm="0">
                                          <p:val>
                                            <p:strVal val="#ppt_x"/>
                                          </p:val>
                                        </p:tav>
                                        <p:tav tm="100000">
                                          <p:val>
                                            <p:strVal val="#ppt_x"/>
                                          </p:val>
                                        </p:tav>
                                      </p:tavLst>
                                    </p:anim>
                                    <p:anim calcmode="lin" valueType="num">
                                      <p:cBhvr>
                                        <p:cTn id="45" dur="1000" fill="hold"/>
                                        <p:tgtEl>
                                          <p:spTgt spid="509124455"/>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244558457"/>
                                        </p:tgtEl>
                                        <p:attrNameLst>
                                          <p:attrName>style.visibility</p:attrName>
                                        </p:attrNameLst>
                                      </p:cBhvr>
                                      <p:to>
                                        <p:strVal val="visible"/>
                                      </p:to>
                                    </p:set>
                                    <p:animEffect transition="in" filter="fade">
                                      <p:cBhvr>
                                        <p:cTn id="50" dur="1000"/>
                                        <p:tgtEl>
                                          <p:spTgt spid="1244558457"/>
                                        </p:tgtEl>
                                      </p:cBhvr>
                                    </p:animEffect>
                                    <p:anim calcmode="lin" valueType="num">
                                      <p:cBhvr>
                                        <p:cTn id="51" dur="1000" fill="hold"/>
                                        <p:tgtEl>
                                          <p:spTgt spid="1244558457"/>
                                        </p:tgtEl>
                                        <p:attrNameLst>
                                          <p:attrName>ppt_x</p:attrName>
                                        </p:attrNameLst>
                                      </p:cBhvr>
                                      <p:tavLst>
                                        <p:tav tm="0">
                                          <p:val>
                                            <p:strVal val="#ppt_x"/>
                                          </p:val>
                                        </p:tav>
                                        <p:tav tm="100000">
                                          <p:val>
                                            <p:strVal val="#ppt_x"/>
                                          </p:val>
                                        </p:tav>
                                      </p:tavLst>
                                    </p:anim>
                                    <p:anim calcmode="lin" valueType="num">
                                      <p:cBhvr>
                                        <p:cTn id="52" dur="1000" fill="hold"/>
                                        <p:tgtEl>
                                          <p:spTgt spid="1244558457"/>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424646944"/>
                                        </p:tgtEl>
                                        <p:attrNameLst>
                                          <p:attrName>style.visibility</p:attrName>
                                        </p:attrNameLst>
                                      </p:cBhvr>
                                      <p:to>
                                        <p:strVal val="visible"/>
                                      </p:to>
                                    </p:set>
                                    <p:animEffect transition="in" filter="fade">
                                      <p:cBhvr>
                                        <p:cTn id="57" dur="1000"/>
                                        <p:tgtEl>
                                          <p:spTgt spid="424646944"/>
                                        </p:tgtEl>
                                      </p:cBhvr>
                                    </p:animEffect>
                                    <p:anim calcmode="lin" valueType="num">
                                      <p:cBhvr>
                                        <p:cTn id="58" dur="1000" fill="hold"/>
                                        <p:tgtEl>
                                          <p:spTgt spid="424646944"/>
                                        </p:tgtEl>
                                        <p:attrNameLst>
                                          <p:attrName>ppt_x</p:attrName>
                                        </p:attrNameLst>
                                      </p:cBhvr>
                                      <p:tavLst>
                                        <p:tav tm="0">
                                          <p:val>
                                            <p:strVal val="#ppt_x"/>
                                          </p:val>
                                        </p:tav>
                                        <p:tav tm="100000">
                                          <p:val>
                                            <p:strVal val="#ppt_x"/>
                                          </p:val>
                                        </p:tav>
                                      </p:tavLst>
                                    </p:anim>
                                    <p:anim calcmode="lin" valueType="num">
                                      <p:cBhvr>
                                        <p:cTn id="59" dur="1000" fill="hold"/>
                                        <p:tgtEl>
                                          <p:spTgt spid="424646944"/>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5" presetClass="exit" presetSubtype="0" fill="hold" grpId="0" nodeType="clickEffect">
                                  <p:stCondLst>
                                    <p:cond delay="0"/>
                                  </p:stCondLst>
                                  <p:childTnLst>
                                    <p:animEffect transition="out" filter="fade">
                                      <p:cBhvr>
                                        <p:cTn id="63" dur="2000"/>
                                        <p:tgtEl>
                                          <p:spTgt spid="1704690638"/>
                                        </p:tgtEl>
                                      </p:cBhvr>
                                    </p:animEffect>
                                    <p:anim calcmode="lin" valueType="num">
                                      <p:cBhvr>
                                        <p:cTn id="64" dur="2000"/>
                                        <p:tgtEl>
                                          <p:spTgt spid="170469063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65" dur="2000"/>
                                        <p:tgtEl>
                                          <p:spTgt spid="1704690638"/>
                                        </p:tgtEl>
                                        <p:attrNameLst>
                                          <p:attrName>ppt_h</p:attrName>
                                        </p:attrNameLst>
                                      </p:cBhvr>
                                      <p:tavLst>
                                        <p:tav tm="0">
                                          <p:val>
                                            <p:strVal val="ppt_h"/>
                                          </p:val>
                                        </p:tav>
                                        <p:tav tm="100000">
                                          <p:val>
                                            <p:strVal val="ppt_h"/>
                                          </p:val>
                                        </p:tav>
                                      </p:tavLst>
                                    </p:anim>
                                    <p:set>
                                      <p:cBhvr>
                                        <p:cTn id="66" dur="1" fill="hold">
                                          <p:stCondLst>
                                            <p:cond delay="1999"/>
                                          </p:stCondLst>
                                        </p:cTn>
                                        <p:tgtEl>
                                          <p:spTgt spid="1704690638"/>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45" presetClass="exit" presetSubtype="0" fill="hold" grpId="0" nodeType="clickEffect">
                                  <p:stCondLst>
                                    <p:cond delay="0"/>
                                  </p:stCondLst>
                                  <p:childTnLst>
                                    <p:animEffect transition="out" filter="fade">
                                      <p:cBhvr>
                                        <p:cTn id="70" dur="2000"/>
                                        <p:tgtEl>
                                          <p:spTgt spid="2101153654"/>
                                        </p:tgtEl>
                                      </p:cBhvr>
                                    </p:animEffect>
                                    <p:anim calcmode="lin" valueType="num">
                                      <p:cBhvr>
                                        <p:cTn id="71" dur="2000"/>
                                        <p:tgtEl>
                                          <p:spTgt spid="210115365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72" dur="2000"/>
                                        <p:tgtEl>
                                          <p:spTgt spid="2101153654"/>
                                        </p:tgtEl>
                                        <p:attrNameLst>
                                          <p:attrName>ppt_h</p:attrName>
                                        </p:attrNameLst>
                                      </p:cBhvr>
                                      <p:tavLst>
                                        <p:tav tm="0">
                                          <p:val>
                                            <p:strVal val="ppt_h"/>
                                          </p:val>
                                        </p:tav>
                                        <p:tav tm="100000">
                                          <p:val>
                                            <p:strVal val="ppt_h"/>
                                          </p:val>
                                        </p:tav>
                                      </p:tavLst>
                                    </p:anim>
                                    <p:set>
                                      <p:cBhvr>
                                        <p:cTn id="73" dur="1" fill="hold">
                                          <p:stCondLst>
                                            <p:cond delay="1999"/>
                                          </p:stCondLst>
                                        </p:cTn>
                                        <p:tgtEl>
                                          <p:spTgt spid="2101153654"/>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45" presetClass="exit" presetSubtype="0" fill="hold" grpId="0" nodeType="clickEffect">
                                  <p:stCondLst>
                                    <p:cond delay="0"/>
                                  </p:stCondLst>
                                  <p:childTnLst>
                                    <p:animEffect transition="out" filter="fade">
                                      <p:cBhvr>
                                        <p:cTn id="77" dur="2000"/>
                                        <p:tgtEl>
                                          <p:spTgt spid="547834605"/>
                                        </p:tgtEl>
                                      </p:cBhvr>
                                    </p:animEffect>
                                    <p:anim calcmode="lin" valueType="num">
                                      <p:cBhvr>
                                        <p:cTn id="78" dur="2000"/>
                                        <p:tgtEl>
                                          <p:spTgt spid="54783460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79" dur="2000"/>
                                        <p:tgtEl>
                                          <p:spTgt spid="547834605"/>
                                        </p:tgtEl>
                                        <p:attrNameLst>
                                          <p:attrName>ppt_h</p:attrName>
                                        </p:attrNameLst>
                                      </p:cBhvr>
                                      <p:tavLst>
                                        <p:tav tm="0">
                                          <p:val>
                                            <p:strVal val="ppt_h"/>
                                          </p:val>
                                        </p:tav>
                                        <p:tav tm="100000">
                                          <p:val>
                                            <p:strVal val="ppt_h"/>
                                          </p:val>
                                        </p:tav>
                                      </p:tavLst>
                                    </p:anim>
                                    <p:set>
                                      <p:cBhvr>
                                        <p:cTn id="80" dur="1" fill="hold">
                                          <p:stCondLst>
                                            <p:cond delay="1999"/>
                                          </p:stCondLst>
                                        </p:cTn>
                                        <p:tgtEl>
                                          <p:spTgt spid="547834605"/>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45" presetClass="exit" presetSubtype="0" fill="hold" grpId="0" nodeType="clickEffect">
                                  <p:stCondLst>
                                    <p:cond delay="0"/>
                                  </p:stCondLst>
                                  <p:childTnLst>
                                    <p:animEffect transition="out" filter="fade">
                                      <p:cBhvr>
                                        <p:cTn id="84" dur="2000"/>
                                        <p:tgtEl>
                                          <p:spTgt spid="2"/>
                                        </p:tgtEl>
                                      </p:cBhvr>
                                    </p:animEffect>
                                    <p:anim calcmode="lin" valueType="num">
                                      <p:cBhvr>
                                        <p:cTn id="85" dur="2000"/>
                                        <p:tgtEl>
                                          <p:spTgt spid="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6" dur="2000"/>
                                        <p:tgtEl>
                                          <p:spTgt spid="2"/>
                                        </p:tgtEl>
                                        <p:attrNameLst>
                                          <p:attrName>ppt_h</p:attrName>
                                        </p:attrNameLst>
                                      </p:cBhvr>
                                      <p:tavLst>
                                        <p:tav tm="0">
                                          <p:val>
                                            <p:strVal val="ppt_h"/>
                                          </p:val>
                                        </p:tav>
                                        <p:tav tm="100000">
                                          <p:val>
                                            <p:strVal val="ppt_h"/>
                                          </p:val>
                                        </p:tav>
                                      </p:tavLst>
                                    </p:anim>
                                    <p:set>
                                      <p:cBhvr>
                                        <p:cTn id="87" dur="1" fill="hold">
                                          <p:stCondLst>
                                            <p:cond delay="1999"/>
                                          </p:stCondLst>
                                        </p:cTn>
                                        <p:tgtEl>
                                          <p:spTgt spid="2"/>
                                        </p:tgtEl>
                                        <p:attrNameLst>
                                          <p:attrName>style.visibility</p:attrName>
                                        </p:attrNameLst>
                                      </p:cBhvr>
                                      <p:to>
                                        <p:strVal val="hidden"/>
                                      </p:to>
                                    </p:set>
                                  </p:childTnLst>
                                </p:cTn>
                              </p:par>
                            </p:childTnLst>
                          </p:cTn>
                        </p:par>
                      </p:childTnLst>
                    </p:cTn>
                  </p:par>
                  <p:par>
                    <p:cTn id="88" fill="hold">
                      <p:stCondLst>
                        <p:cond delay="indefinite"/>
                      </p:stCondLst>
                      <p:childTnLst>
                        <p:par>
                          <p:cTn id="89" fill="hold">
                            <p:stCondLst>
                              <p:cond delay="0"/>
                            </p:stCondLst>
                            <p:childTnLst>
                              <p:par>
                                <p:cTn id="90" presetID="45" presetClass="exit" presetSubtype="0" fill="hold" grpId="0" nodeType="clickEffect">
                                  <p:stCondLst>
                                    <p:cond delay="0"/>
                                  </p:stCondLst>
                                  <p:childTnLst>
                                    <p:animEffect transition="out" filter="fade">
                                      <p:cBhvr>
                                        <p:cTn id="91" dur="2000"/>
                                        <p:tgtEl>
                                          <p:spTgt spid="1748850859"/>
                                        </p:tgtEl>
                                      </p:cBhvr>
                                    </p:animEffect>
                                    <p:anim calcmode="lin" valueType="num">
                                      <p:cBhvr>
                                        <p:cTn id="92" dur="2000"/>
                                        <p:tgtEl>
                                          <p:spTgt spid="174885085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93" dur="2000"/>
                                        <p:tgtEl>
                                          <p:spTgt spid="1748850859"/>
                                        </p:tgtEl>
                                        <p:attrNameLst>
                                          <p:attrName>ppt_h</p:attrName>
                                        </p:attrNameLst>
                                      </p:cBhvr>
                                      <p:tavLst>
                                        <p:tav tm="0">
                                          <p:val>
                                            <p:strVal val="ppt_h"/>
                                          </p:val>
                                        </p:tav>
                                        <p:tav tm="100000">
                                          <p:val>
                                            <p:strVal val="ppt_h"/>
                                          </p:val>
                                        </p:tav>
                                      </p:tavLst>
                                    </p:anim>
                                    <p:set>
                                      <p:cBhvr>
                                        <p:cTn id="94" dur="1" fill="hold">
                                          <p:stCondLst>
                                            <p:cond delay="1999"/>
                                          </p:stCondLst>
                                        </p:cTn>
                                        <p:tgtEl>
                                          <p:spTgt spid="1748850859"/>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45" presetClass="exit" presetSubtype="0" fill="hold" grpId="0" nodeType="clickEffect">
                                  <p:stCondLst>
                                    <p:cond delay="0"/>
                                  </p:stCondLst>
                                  <p:childTnLst>
                                    <p:animEffect transition="out" filter="fade">
                                      <p:cBhvr>
                                        <p:cTn id="98" dur="2000"/>
                                        <p:tgtEl>
                                          <p:spTgt spid="291267830"/>
                                        </p:tgtEl>
                                      </p:cBhvr>
                                    </p:animEffect>
                                    <p:anim calcmode="lin" valueType="num">
                                      <p:cBhvr>
                                        <p:cTn id="99" dur="2000"/>
                                        <p:tgtEl>
                                          <p:spTgt spid="29126783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00" dur="2000"/>
                                        <p:tgtEl>
                                          <p:spTgt spid="291267830"/>
                                        </p:tgtEl>
                                        <p:attrNameLst>
                                          <p:attrName>ppt_h</p:attrName>
                                        </p:attrNameLst>
                                      </p:cBhvr>
                                      <p:tavLst>
                                        <p:tav tm="0">
                                          <p:val>
                                            <p:strVal val="ppt_h"/>
                                          </p:val>
                                        </p:tav>
                                        <p:tav tm="100000">
                                          <p:val>
                                            <p:strVal val="ppt_h"/>
                                          </p:val>
                                        </p:tav>
                                      </p:tavLst>
                                    </p:anim>
                                    <p:set>
                                      <p:cBhvr>
                                        <p:cTn id="101" dur="1" fill="hold">
                                          <p:stCondLst>
                                            <p:cond delay="1999"/>
                                          </p:stCondLst>
                                        </p:cTn>
                                        <p:tgtEl>
                                          <p:spTgt spid="291267830"/>
                                        </p:tgtEl>
                                        <p:attrNameLst>
                                          <p:attrName>style.visibility</p:attrName>
                                        </p:attrNameLst>
                                      </p:cBhvr>
                                      <p:to>
                                        <p:strVal val="hidden"/>
                                      </p:to>
                                    </p:set>
                                  </p:childTnLst>
                                </p:cTn>
                              </p:par>
                            </p:childTnLst>
                          </p:cTn>
                        </p:par>
                      </p:childTnLst>
                    </p:cTn>
                  </p:par>
                  <p:par>
                    <p:cTn id="102" fill="hold">
                      <p:stCondLst>
                        <p:cond delay="indefinite"/>
                      </p:stCondLst>
                      <p:childTnLst>
                        <p:par>
                          <p:cTn id="103" fill="hold">
                            <p:stCondLst>
                              <p:cond delay="0"/>
                            </p:stCondLst>
                            <p:childTnLst>
                              <p:par>
                                <p:cTn id="104" presetID="45" presetClass="exit" presetSubtype="0" fill="hold" grpId="0" nodeType="clickEffect">
                                  <p:stCondLst>
                                    <p:cond delay="0"/>
                                  </p:stCondLst>
                                  <p:childTnLst>
                                    <p:animEffect transition="out" filter="fade">
                                      <p:cBhvr>
                                        <p:cTn id="105" dur="2000"/>
                                        <p:tgtEl>
                                          <p:spTgt spid="1582785521"/>
                                        </p:tgtEl>
                                      </p:cBhvr>
                                    </p:animEffect>
                                    <p:anim calcmode="lin" valueType="num">
                                      <p:cBhvr>
                                        <p:cTn id="106" dur="2000"/>
                                        <p:tgtEl>
                                          <p:spTgt spid="1582785521"/>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07" dur="2000"/>
                                        <p:tgtEl>
                                          <p:spTgt spid="1582785521"/>
                                        </p:tgtEl>
                                        <p:attrNameLst>
                                          <p:attrName>ppt_h</p:attrName>
                                        </p:attrNameLst>
                                      </p:cBhvr>
                                      <p:tavLst>
                                        <p:tav tm="0">
                                          <p:val>
                                            <p:strVal val="ppt_h"/>
                                          </p:val>
                                        </p:tav>
                                        <p:tav tm="100000">
                                          <p:val>
                                            <p:strVal val="ppt_h"/>
                                          </p:val>
                                        </p:tav>
                                      </p:tavLst>
                                    </p:anim>
                                    <p:set>
                                      <p:cBhvr>
                                        <p:cTn id="108" dur="1" fill="hold">
                                          <p:stCondLst>
                                            <p:cond delay="1999"/>
                                          </p:stCondLst>
                                        </p:cTn>
                                        <p:tgtEl>
                                          <p:spTgt spid="1582785521"/>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45" presetClass="exit" presetSubtype="0" fill="hold" grpId="0" nodeType="clickEffect">
                                  <p:stCondLst>
                                    <p:cond delay="0"/>
                                  </p:stCondLst>
                                  <p:childTnLst>
                                    <p:animEffect transition="out" filter="fade">
                                      <p:cBhvr>
                                        <p:cTn id="112" dur="2000"/>
                                        <p:tgtEl>
                                          <p:spTgt spid="977945512"/>
                                        </p:tgtEl>
                                      </p:cBhvr>
                                    </p:animEffect>
                                    <p:anim calcmode="lin" valueType="num">
                                      <p:cBhvr>
                                        <p:cTn id="113" dur="2000"/>
                                        <p:tgtEl>
                                          <p:spTgt spid="97794551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14" dur="2000"/>
                                        <p:tgtEl>
                                          <p:spTgt spid="977945512"/>
                                        </p:tgtEl>
                                        <p:attrNameLst>
                                          <p:attrName>ppt_h</p:attrName>
                                        </p:attrNameLst>
                                      </p:cBhvr>
                                      <p:tavLst>
                                        <p:tav tm="0">
                                          <p:val>
                                            <p:strVal val="ppt_h"/>
                                          </p:val>
                                        </p:tav>
                                        <p:tav tm="100000">
                                          <p:val>
                                            <p:strVal val="ppt_h"/>
                                          </p:val>
                                        </p:tav>
                                      </p:tavLst>
                                    </p:anim>
                                    <p:set>
                                      <p:cBhvr>
                                        <p:cTn id="115" dur="1" fill="hold">
                                          <p:stCondLst>
                                            <p:cond delay="1999"/>
                                          </p:stCondLst>
                                        </p:cTn>
                                        <p:tgtEl>
                                          <p:spTgt spid="977945512"/>
                                        </p:tgtEl>
                                        <p:attrNameLst>
                                          <p:attrName>style.visibility</p:attrName>
                                        </p:attrNameLst>
                                      </p:cBhvr>
                                      <p:to>
                                        <p:strVal val="hidden"/>
                                      </p:to>
                                    </p:set>
                                  </p:childTnLst>
                                </p:cTn>
                              </p:par>
                            </p:childTnLst>
                          </p:cTn>
                        </p:par>
                      </p:childTnLst>
                    </p:cTn>
                  </p:par>
                  <p:par>
                    <p:cTn id="116" fill="hold">
                      <p:stCondLst>
                        <p:cond delay="indefinite"/>
                      </p:stCondLst>
                      <p:childTnLst>
                        <p:par>
                          <p:cTn id="117" fill="hold">
                            <p:stCondLst>
                              <p:cond delay="0"/>
                            </p:stCondLst>
                            <p:childTnLst>
                              <p:par>
                                <p:cTn id="118" presetID="42" presetClass="exit" presetSubtype="0" fill="hold" grpId="0" nodeType="clickEffect">
                                  <p:stCondLst>
                                    <p:cond delay="0"/>
                                  </p:stCondLst>
                                  <p:childTnLst>
                                    <p:animEffect transition="out" filter="fade">
                                      <p:cBhvr>
                                        <p:cTn id="119" dur="1000"/>
                                        <p:tgtEl>
                                          <p:spTgt spid="1949547935"/>
                                        </p:tgtEl>
                                      </p:cBhvr>
                                    </p:animEffect>
                                    <p:anim calcmode="lin" valueType="num">
                                      <p:cBhvr>
                                        <p:cTn id="120" dur="1000"/>
                                        <p:tgtEl>
                                          <p:spTgt spid="1949547935"/>
                                        </p:tgtEl>
                                        <p:attrNameLst>
                                          <p:attrName>ppt_x</p:attrName>
                                        </p:attrNameLst>
                                      </p:cBhvr>
                                      <p:tavLst>
                                        <p:tav tm="0">
                                          <p:val>
                                            <p:strVal val="ppt_x"/>
                                          </p:val>
                                        </p:tav>
                                        <p:tav tm="100000">
                                          <p:val>
                                            <p:strVal val="ppt_x"/>
                                          </p:val>
                                        </p:tav>
                                      </p:tavLst>
                                    </p:anim>
                                    <p:anim calcmode="lin" valueType="num">
                                      <p:cBhvr>
                                        <p:cTn id="121" dur="1000"/>
                                        <p:tgtEl>
                                          <p:spTgt spid="1949547935"/>
                                        </p:tgtEl>
                                        <p:attrNameLst>
                                          <p:attrName>ppt_y</p:attrName>
                                        </p:attrNameLst>
                                      </p:cBhvr>
                                      <p:tavLst>
                                        <p:tav tm="0">
                                          <p:val>
                                            <p:strVal val="ppt_y"/>
                                          </p:val>
                                        </p:tav>
                                        <p:tav tm="100000">
                                          <p:val>
                                            <p:strVal val="ppt_y+.1"/>
                                          </p:val>
                                        </p:tav>
                                      </p:tavLst>
                                    </p:anim>
                                    <p:set>
                                      <p:cBhvr>
                                        <p:cTn id="122" dur="1" fill="hold">
                                          <p:stCondLst>
                                            <p:cond delay="999"/>
                                          </p:stCondLst>
                                        </p:cTn>
                                        <p:tgtEl>
                                          <p:spTgt spid="1949547935"/>
                                        </p:tgtEl>
                                        <p:attrNameLst>
                                          <p:attrName>style.visibility</p:attrName>
                                        </p:attrNameLst>
                                      </p:cBhvr>
                                      <p:to>
                                        <p:strVal val="hidden"/>
                                      </p:to>
                                    </p:set>
                                  </p:childTnLst>
                                </p:cTn>
                              </p:par>
                              <p:par>
                                <p:cTn id="123" presetID="42" presetClass="exit" presetSubtype="0" fill="hold" grpId="0" nodeType="withEffect">
                                  <p:stCondLst>
                                    <p:cond delay="0"/>
                                  </p:stCondLst>
                                  <p:childTnLst>
                                    <p:animEffect transition="out" filter="fade">
                                      <p:cBhvr>
                                        <p:cTn id="124" dur="1000"/>
                                        <p:tgtEl>
                                          <p:spTgt spid="1626465091"/>
                                        </p:tgtEl>
                                      </p:cBhvr>
                                    </p:animEffect>
                                    <p:anim calcmode="lin" valueType="num">
                                      <p:cBhvr>
                                        <p:cTn id="125" dur="1000"/>
                                        <p:tgtEl>
                                          <p:spTgt spid="1626465091"/>
                                        </p:tgtEl>
                                        <p:attrNameLst>
                                          <p:attrName>ppt_x</p:attrName>
                                        </p:attrNameLst>
                                      </p:cBhvr>
                                      <p:tavLst>
                                        <p:tav tm="0">
                                          <p:val>
                                            <p:strVal val="ppt_x"/>
                                          </p:val>
                                        </p:tav>
                                        <p:tav tm="100000">
                                          <p:val>
                                            <p:strVal val="ppt_x"/>
                                          </p:val>
                                        </p:tav>
                                      </p:tavLst>
                                    </p:anim>
                                    <p:anim calcmode="lin" valueType="num">
                                      <p:cBhvr>
                                        <p:cTn id="126" dur="1000"/>
                                        <p:tgtEl>
                                          <p:spTgt spid="1626465091"/>
                                        </p:tgtEl>
                                        <p:attrNameLst>
                                          <p:attrName>ppt_y</p:attrName>
                                        </p:attrNameLst>
                                      </p:cBhvr>
                                      <p:tavLst>
                                        <p:tav tm="0">
                                          <p:val>
                                            <p:strVal val="ppt_y"/>
                                          </p:val>
                                        </p:tav>
                                        <p:tav tm="100000">
                                          <p:val>
                                            <p:strVal val="ppt_y+.1"/>
                                          </p:val>
                                        </p:tav>
                                      </p:tavLst>
                                    </p:anim>
                                    <p:set>
                                      <p:cBhvr>
                                        <p:cTn id="127" dur="1" fill="hold">
                                          <p:stCondLst>
                                            <p:cond delay="999"/>
                                          </p:stCondLst>
                                        </p:cTn>
                                        <p:tgtEl>
                                          <p:spTgt spid="1626465091"/>
                                        </p:tgtEl>
                                        <p:attrNameLst>
                                          <p:attrName>style.visibility</p:attrName>
                                        </p:attrNameLst>
                                      </p:cBhvr>
                                      <p:to>
                                        <p:strVal val="hidden"/>
                                      </p:to>
                                    </p:set>
                                  </p:childTnLst>
                                </p:cTn>
                              </p:par>
                              <p:par>
                                <p:cTn id="128" presetID="42" presetClass="exit" presetSubtype="0" fill="hold" grpId="0" nodeType="withEffect">
                                  <p:stCondLst>
                                    <p:cond delay="0"/>
                                  </p:stCondLst>
                                  <p:childTnLst>
                                    <p:animEffect transition="out" filter="fade">
                                      <p:cBhvr>
                                        <p:cTn id="129" dur="1000"/>
                                        <p:tgtEl>
                                          <p:spTgt spid="979084448"/>
                                        </p:tgtEl>
                                      </p:cBhvr>
                                    </p:animEffect>
                                    <p:anim calcmode="lin" valueType="num">
                                      <p:cBhvr>
                                        <p:cTn id="130" dur="1000"/>
                                        <p:tgtEl>
                                          <p:spTgt spid="979084448"/>
                                        </p:tgtEl>
                                        <p:attrNameLst>
                                          <p:attrName>ppt_x</p:attrName>
                                        </p:attrNameLst>
                                      </p:cBhvr>
                                      <p:tavLst>
                                        <p:tav tm="0">
                                          <p:val>
                                            <p:strVal val="ppt_x"/>
                                          </p:val>
                                        </p:tav>
                                        <p:tav tm="100000">
                                          <p:val>
                                            <p:strVal val="ppt_x"/>
                                          </p:val>
                                        </p:tav>
                                      </p:tavLst>
                                    </p:anim>
                                    <p:anim calcmode="lin" valueType="num">
                                      <p:cBhvr>
                                        <p:cTn id="131" dur="1000"/>
                                        <p:tgtEl>
                                          <p:spTgt spid="979084448"/>
                                        </p:tgtEl>
                                        <p:attrNameLst>
                                          <p:attrName>ppt_y</p:attrName>
                                        </p:attrNameLst>
                                      </p:cBhvr>
                                      <p:tavLst>
                                        <p:tav tm="0">
                                          <p:val>
                                            <p:strVal val="ppt_y"/>
                                          </p:val>
                                        </p:tav>
                                        <p:tav tm="100000">
                                          <p:val>
                                            <p:strVal val="ppt_y+.1"/>
                                          </p:val>
                                        </p:tav>
                                      </p:tavLst>
                                    </p:anim>
                                    <p:set>
                                      <p:cBhvr>
                                        <p:cTn id="132" dur="1" fill="hold">
                                          <p:stCondLst>
                                            <p:cond delay="999"/>
                                          </p:stCondLst>
                                        </p:cTn>
                                        <p:tgtEl>
                                          <p:spTgt spid="979084448"/>
                                        </p:tgtEl>
                                        <p:attrNameLst>
                                          <p:attrName>style.visibility</p:attrName>
                                        </p:attrNameLst>
                                      </p:cBhvr>
                                      <p:to>
                                        <p:strVal val="hidden"/>
                                      </p:to>
                                    </p:set>
                                  </p:childTnLst>
                                </p:cTn>
                              </p:par>
                              <p:par>
                                <p:cTn id="133" presetID="42" presetClass="exit" presetSubtype="0" fill="hold" grpId="0" nodeType="withEffect">
                                  <p:stCondLst>
                                    <p:cond delay="0"/>
                                  </p:stCondLst>
                                  <p:childTnLst>
                                    <p:animEffect transition="out" filter="fade">
                                      <p:cBhvr>
                                        <p:cTn id="134" dur="1000"/>
                                        <p:tgtEl>
                                          <p:spTgt spid="480095976"/>
                                        </p:tgtEl>
                                      </p:cBhvr>
                                    </p:animEffect>
                                    <p:anim calcmode="lin" valueType="num">
                                      <p:cBhvr>
                                        <p:cTn id="135" dur="1000"/>
                                        <p:tgtEl>
                                          <p:spTgt spid="480095976"/>
                                        </p:tgtEl>
                                        <p:attrNameLst>
                                          <p:attrName>ppt_x</p:attrName>
                                        </p:attrNameLst>
                                      </p:cBhvr>
                                      <p:tavLst>
                                        <p:tav tm="0">
                                          <p:val>
                                            <p:strVal val="ppt_x"/>
                                          </p:val>
                                        </p:tav>
                                        <p:tav tm="100000">
                                          <p:val>
                                            <p:strVal val="ppt_x"/>
                                          </p:val>
                                        </p:tav>
                                      </p:tavLst>
                                    </p:anim>
                                    <p:anim calcmode="lin" valueType="num">
                                      <p:cBhvr>
                                        <p:cTn id="136" dur="1000"/>
                                        <p:tgtEl>
                                          <p:spTgt spid="480095976"/>
                                        </p:tgtEl>
                                        <p:attrNameLst>
                                          <p:attrName>ppt_y</p:attrName>
                                        </p:attrNameLst>
                                      </p:cBhvr>
                                      <p:tavLst>
                                        <p:tav tm="0">
                                          <p:val>
                                            <p:strVal val="ppt_y"/>
                                          </p:val>
                                        </p:tav>
                                        <p:tav tm="100000">
                                          <p:val>
                                            <p:strVal val="ppt_y+.1"/>
                                          </p:val>
                                        </p:tav>
                                      </p:tavLst>
                                    </p:anim>
                                    <p:set>
                                      <p:cBhvr>
                                        <p:cTn id="137" dur="1" fill="hold">
                                          <p:stCondLst>
                                            <p:cond delay="999"/>
                                          </p:stCondLst>
                                        </p:cTn>
                                        <p:tgtEl>
                                          <p:spTgt spid="480095976"/>
                                        </p:tgtEl>
                                        <p:attrNameLst>
                                          <p:attrName>style.visibility</p:attrName>
                                        </p:attrNameLst>
                                      </p:cBhvr>
                                      <p:to>
                                        <p:strVal val="hidden"/>
                                      </p:to>
                                    </p:set>
                                  </p:childTnLst>
                                </p:cTn>
                              </p:par>
                              <p:par>
                                <p:cTn id="138" presetID="42" presetClass="exit" presetSubtype="0" fill="hold" grpId="0" nodeType="withEffect">
                                  <p:stCondLst>
                                    <p:cond delay="0"/>
                                  </p:stCondLst>
                                  <p:childTnLst>
                                    <p:animEffect transition="out" filter="fade">
                                      <p:cBhvr>
                                        <p:cTn id="139" dur="1000"/>
                                        <p:tgtEl>
                                          <p:spTgt spid="1643575823"/>
                                        </p:tgtEl>
                                      </p:cBhvr>
                                    </p:animEffect>
                                    <p:anim calcmode="lin" valueType="num">
                                      <p:cBhvr>
                                        <p:cTn id="140" dur="1000"/>
                                        <p:tgtEl>
                                          <p:spTgt spid="1643575823"/>
                                        </p:tgtEl>
                                        <p:attrNameLst>
                                          <p:attrName>ppt_x</p:attrName>
                                        </p:attrNameLst>
                                      </p:cBhvr>
                                      <p:tavLst>
                                        <p:tav tm="0">
                                          <p:val>
                                            <p:strVal val="ppt_x"/>
                                          </p:val>
                                        </p:tav>
                                        <p:tav tm="100000">
                                          <p:val>
                                            <p:strVal val="ppt_x"/>
                                          </p:val>
                                        </p:tav>
                                      </p:tavLst>
                                    </p:anim>
                                    <p:anim calcmode="lin" valueType="num">
                                      <p:cBhvr>
                                        <p:cTn id="141" dur="1000"/>
                                        <p:tgtEl>
                                          <p:spTgt spid="1643575823"/>
                                        </p:tgtEl>
                                        <p:attrNameLst>
                                          <p:attrName>ppt_y</p:attrName>
                                        </p:attrNameLst>
                                      </p:cBhvr>
                                      <p:tavLst>
                                        <p:tav tm="0">
                                          <p:val>
                                            <p:strVal val="ppt_y"/>
                                          </p:val>
                                        </p:tav>
                                        <p:tav tm="100000">
                                          <p:val>
                                            <p:strVal val="ppt_y+.1"/>
                                          </p:val>
                                        </p:tav>
                                      </p:tavLst>
                                    </p:anim>
                                    <p:set>
                                      <p:cBhvr>
                                        <p:cTn id="142" dur="1" fill="hold">
                                          <p:stCondLst>
                                            <p:cond delay="999"/>
                                          </p:stCondLst>
                                        </p:cTn>
                                        <p:tgtEl>
                                          <p:spTgt spid="1643575823"/>
                                        </p:tgtEl>
                                        <p:attrNameLst>
                                          <p:attrName>style.visibility</p:attrName>
                                        </p:attrNameLst>
                                      </p:cBhvr>
                                      <p:to>
                                        <p:strVal val="hidden"/>
                                      </p:to>
                                    </p:set>
                                  </p:childTnLst>
                                </p:cTn>
                              </p:par>
                              <p:par>
                                <p:cTn id="143" presetID="42" presetClass="exit" presetSubtype="0" fill="hold" grpId="0" nodeType="withEffect">
                                  <p:stCondLst>
                                    <p:cond delay="0"/>
                                  </p:stCondLst>
                                  <p:childTnLst>
                                    <p:animEffect transition="out" filter="fade">
                                      <p:cBhvr>
                                        <p:cTn id="144" dur="1000"/>
                                        <p:tgtEl>
                                          <p:spTgt spid="1172981053"/>
                                        </p:tgtEl>
                                      </p:cBhvr>
                                    </p:animEffect>
                                    <p:anim calcmode="lin" valueType="num">
                                      <p:cBhvr>
                                        <p:cTn id="145" dur="1000"/>
                                        <p:tgtEl>
                                          <p:spTgt spid="1172981053"/>
                                        </p:tgtEl>
                                        <p:attrNameLst>
                                          <p:attrName>ppt_x</p:attrName>
                                        </p:attrNameLst>
                                      </p:cBhvr>
                                      <p:tavLst>
                                        <p:tav tm="0">
                                          <p:val>
                                            <p:strVal val="ppt_x"/>
                                          </p:val>
                                        </p:tav>
                                        <p:tav tm="100000">
                                          <p:val>
                                            <p:strVal val="ppt_x"/>
                                          </p:val>
                                        </p:tav>
                                      </p:tavLst>
                                    </p:anim>
                                    <p:anim calcmode="lin" valueType="num">
                                      <p:cBhvr>
                                        <p:cTn id="146" dur="1000"/>
                                        <p:tgtEl>
                                          <p:spTgt spid="1172981053"/>
                                        </p:tgtEl>
                                        <p:attrNameLst>
                                          <p:attrName>ppt_y</p:attrName>
                                        </p:attrNameLst>
                                      </p:cBhvr>
                                      <p:tavLst>
                                        <p:tav tm="0">
                                          <p:val>
                                            <p:strVal val="ppt_y"/>
                                          </p:val>
                                        </p:tav>
                                        <p:tav tm="100000">
                                          <p:val>
                                            <p:strVal val="ppt_y+.1"/>
                                          </p:val>
                                        </p:tav>
                                      </p:tavLst>
                                    </p:anim>
                                    <p:set>
                                      <p:cBhvr>
                                        <p:cTn id="147" dur="1" fill="hold">
                                          <p:stCondLst>
                                            <p:cond delay="999"/>
                                          </p:stCondLst>
                                        </p:cTn>
                                        <p:tgtEl>
                                          <p:spTgt spid="1172981053"/>
                                        </p:tgtEl>
                                        <p:attrNameLst>
                                          <p:attrName>style.visibility</p:attrName>
                                        </p:attrNameLst>
                                      </p:cBhvr>
                                      <p:to>
                                        <p:strVal val="hidden"/>
                                      </p:to>
                                    </p:set>
                                  </p:childTnLst>
                                </p:cTn>
                              </p:par>
                              <p:par>
                                <p:cTn id="148" presetID="42" presetClass="exit" presetSubtype="0" fill="hold" grpId="0" nodeType="withEffect">
                                  <p:stCondLst>
                                    <p:cond delay="0"/>
                                  </p:stCondLst>
                                  <p:childTnLst>
                                    <p:animEffect transition="out" filter="fade">
                                      <p:cBhvr>
                                        <p:cTn id="149" dur="1000"/>
                                        <p:tgtEl>
                                          <p:spTgt spid="856666814"/>
                                        </p:tgtEl>
                                      </p:cBhvr>
                                    </p:animEffect>
                                    <p:anim calcmode="lin" valueType="num">
                                      <p:cBhvr>
                                        <p:cTn id="150" dur="1000"/>
                                        <p:tgtEl>
                                          <p:spTgt spid="856666814"/>
                                        </p:tgtEl>
                                        <p:attrNameLst>
                                          <p:attrName>ppt_x</p:attrName>
                                        </p:attrNameLst>
                                      </p:cBhvr>
                                      <p:tavLst>
                                        <p:tav tm="0">
                                          <p:val>
                                            <p:strVal val="ppt_x"/>
                                          </p:val>
                                        </p:tav>
                                        <p:tav tm="100000">
                                          <p:val>
                                            <p:strVal val="ppt_x"/>
                                          </p:val>
                                        </p:tav>
                                      </p:tavLst>
                                    </p:anim>
                                    <p:anim calcmode="lin" valueType="num">
                                      <p:cBhvr>
                                        <p:cTn id="151" dur="1000"/>
                                        <p:tgtEl>
                                          <p:spTgt spid="856666814"/>
                                        </p:tgtEl>
                                        <p:attrNameLst>
                                          <p:attrName>ppt_y</p:attrName>
                                        </p:attrNameLst>
                                      </p:cBhvr>
                                      <p:tavLst>
                                        <p:tav tm="0">
                                          <p:val>
                                            <p:strVal val="ppt_y"/>
                                          </p:val>
                                        </p:tav>
                                        <p:tav tm="100000">
                                          <p:val>
                                            <p:strVal val="ppt_y+.1"/>
                                          </p:val>
                                        </p:tav>
                                      </p:tavLst>
                                    </p:anim>
                                    <p:set>
                                      <p:cBhvr>
                                        <p:cTn id="152" dur="1" fill="hold">
                                          <p:stCondLst>
                                            <p:cond delay="999"/>
                                          </p:stCondLst>
                                        </p:cTn>
                                        <p:tgtEl>
                                          <p:spTgt spid="856666814"/>
                                        </p:tgtEl>
                                        <p:attrNameLst>
                                          <p:attrName>style.visibility</p:attrName>
                                        </p:attrNameLst>
                                      </p:cBhvr>
                                      <p:to>
                                        <p:strVal val="hidden"/>
                                      </p:to>
                                    </p:set>
                                  </p:childTnLst>
                                </p:cTn>
                              </p:par>
                              <p:par>
                                <p:cTn id="153" presetID="42" presetClass="exit" presetSubtype="0" fill="hold" grpId="0" nodeType="withEffect">
                                  <p:stCondLst>
                                    <p:cond delay="0"/>
                                  </p:stCondLst>
                                  <p:childTnLst>
                                    <p:animEffect transition="out" filter="fade">
                                      <p:cBhvr>
                                        <p:cTn id="154" dur="1000"/>
                                        <p:tgtEl>
                                          <p:spTgt spid="2078200117"/>
                                        </p:tgtEl>
                                      </p:cBhvr>
                                    </p:animEffect>
                                    <p:anim calcmode="lin" valueType="num">
                                      <p:cBhvr>
                                        <p:cTn id="155" dur="1000"/>
                                        <p:tgtEl>
                                          <p:spTgt spid="2078200117"/>
                                        </p:tgtEl>
                                        <p:attrNameLst>
                                          <p:attrName>ppt_x</p:attrName>
                                        </p:attrNameLst>
                                      </p:cBhvr>
                                      <p:tavLst>
                                        <p:tav tm="0">
                                          <p:val>
                                            <p:strVal val="ppt_x"/>
                                          </p:val>
                                        </p:tav>
                                        <p:tav tm="100000">
                                          <p:val>
                                            <p:strVal val="ppt_x"/>
                                          </p:val>
                                        </p:tav>
                                      </p:tavLst>
                                    </p:anim>
                                    <p:anim calcmode="lin" valueType="num">
                                      <p:cBhvr>
                                        <p:cTn id="156" dur="1000"/>
                                        <p:tgtEl>
                                          <p:spTgt spid="2078200117"/>
                                        </p:tgtEl>
                                        <p:attrNameLst>
                                          <p:attrName>ppt_y</p:attrName>
                                        </p:attrNameLst>
                                      </p:cBhvr>
                                      <p:tavLst>
                                        <p:tav tm="0">
                                          <p:val>
                                            <p:strVal val="ppt_y"/>
                                          </p:val>
                                        </p:tav>
                                        <p:tav tm="100000">
                                          <p:val>
                                            <p:strVal val="ppt_y+.1"/>
                                          </p:val>
                                        </p:tav>
                                      </p:tavLst>
                                    </p:anim>
                                    <p:set>
                                      <p:cBhvr>
                                        <p:cTn id="157" dur="1" fill="hold">
                                          <p:stCondLst>
                                            <p:cond delay="999"/>
                                          </p:stCondLst>
                                        </p:cTn>
                                        <p:tgtEl>
                                          <p:spTgt spid="2078200117"/>
                                        </p:tgtEl>
                                        <p:attrNameLst>
                                          <p:attrName>style.visibility</p:attrName>
                                        </p:attrNameLst>
                                      </p:cBhvr>
                                      <p:to>
                                        <p:strVal val="hidden"/>
                                      </p:to>
                                    </p:set>
                                  </p:childTnLst>
                                </p:cTn>
                              </p:par>
                              <p:par>
                                <p:cTn id="158" presetID="42" presetClass="exit" presetSubtype="0" fill="hold" grpId="0" nodeType="withEffect">
                                  <p:stCondLst>
                                    <p:cond delay="0"/>
                                  </p:stCondLst>
                                  <p:childTnLst>
                                    <p:animEffect transition="out" filter="fade">
                                      <p:cBhvr>
                                        <p:cTn id="159" dur="1000"/>
                                        <p:tgtEl>
                                          <p:spTgt spid="1590406702"/>
                                        </p:tgtEl>
                                      </p:cBhvr>
                                    </p:animEffect>
                                    <p:anim calcmode="lin" valueType="num">
                                      <p:cBhvr>
                                        <p:cTn id="160" dur="1000"/>
                                        <p:tgtEl>
                                          <p:spTgt spid="1590406702"/>
                                        </p:tgtEl>
                                        <p:attrNameLst>
                                          <p:attrName>ppt_x</p:attrName>
                                        </p:attrNameLst>
                                      </p:cBhvr>
                                      <p:tavLst>
                                        <p:tav tm="0">
                                          <p:val>
                                            <p:strVal val="ppt_x"/>
                                          </p:val>
                                        </p:tav>
                                        <p:tav tm="100000">
                                          <p:val>
                                            <p:strVal val="ppt_x"/>
                                          </p:val>
                                        </p:tav>
                                      </p:tavLst>
                                    </p:anim>
                                    <p:anim calcmode="lin" valueType="num">
                                      <p:cBhvr>
                                        <p:cTn id="161" dur="1000"/>
                                        <p:tgtEl>
                                          <p:spTgt spid="1590406702"/>
                                        </p:tgtEl>
                                        <p:attrNameLst>
                                          <p:attrName>ppt_y</p:attrName>
                                        </p:attrNameLst>
                                      </p:cBhvr>
                                      <p:tavLst>
                                        <p:tav tm="0">
                                          <p:val>
                                            <p:strVal val="ppt_y"/>
                                          </p:val>
                                        </p:tav>
                                        <p:tav tm="100000">
                                          <p:val>
                                            <p:strVal val="ppt_y+.1"/>
                                          </p:val>
                                        </p:tav>
                                      </p:tavLst>
                                    </p:anim>
                                    <p:set>
                                      <p:cBhvr>
                                        <p:cTn id="162" dur="1" fill="hold">
                                          <p:stCondLst>
                                            <p:cond delay="999"/>
                                          </p:stCondLst>
                                        </p:cTn>
                                        <p:tgtEl>
                                          <p:spTgt spid="1590406702"/>
                                        </p:tgtEl>
                                        <p:attrNameLst>
                                          <p:attrName>style.visibility</p:attrName>
                                        </p:attrNameLst>
                                      </p:cBhvr>
                                      <p:to>
                                        <p:strVal val="hidden"/>
                                      </p:to>
                                    </p:set>
                                  </p:childTnLst>
                                </p:cTn>
                              </p:par>
                              <p:par>
                                <p:cTn id="163" presetID="42" presetClass="exit" presetSubtype="0" fill="hold" grpId="0" nodeType="withEffect">
                                  <p:stCondLst>
                                    <p:cond delay="0"/>
                                  </p:stCondLst>
                                  <p:childTnLst>
                                    <p:animEffect transition="out" filter="fade">
                                      <p:cBhvr>
                                        <p:cTn id="164" dur="1000"/>
                                        <p:tgtEl>
                                          <p:spTgt spid="1634734865"/>
                                        </p:tgtEl>
                                      </p:cBhvr>
                                    </p:animEffect>
                                    <p:anim calcmode="lin" valueType="num">
                                      <p:cBhvr>
                                        <p:cTn id="165" dur="1000"/>
                                        <p:tgtEl>
                                          <p:spTgt spid="1634734865"/>
                                        </p:tgtEl>
                                        <p:attrNameLst>
                                          <p:attrName>ppt_x</p:attrName>
                                        </p:attrNameLst>
                                      </p:cBhvr>
                                      <p:tavLst>
                                        <p:tav tm="0">
                                          <p:val>
                                            <p:strVal val="ppt_x"/>
                                          </p:val>
                                        </p:tav>
                                        <p:tav tm="100000">
                                          <p:val>
                                            <p:strVal val="ppt_x"/>
                                          </p:val>
                                        </p:tav>
                                      </p:tavLst>
                                    </p:anim>
                                    <p:anim calcmode="lin" valueType="num">
                                      <p:cBhvr>
                                        <p:cTn id="166" dur="1000"/>
                                        <p:tgtEl>
                                          <p:spTgt spid="1634734865"/>
                                        </p:tgtEl>
                                        <p:attrNameLst>
                                          <p:attrName>ppt_y</p:attrName>
                                        </p:attrNameLst>
                                      </p:cBhvr>
                                      <p:tavLst>
                                        <p:tav tm="0">
                                          <p:val>
                                            <p:strVal val="ppt_y"/>
                                          </p:val>
                                        </p:tav>
                                        <p:tav tm="100000">
                                          <p:val>
                                            <p:strVal val="ppt_y+.1"/>
                                          </p:val>
                                        </p:tav>
                                      </p:tavLst>
                                    </p:anim>
                                    <p:set>
                                      <p:cBhvr>
                                        <p:cTn id="167" dur="1" fill="hold">
                                          <p:stCondLst>
                                            <p:cond delay="999"/>
                                          </p:stCondLst>
                                        </p:cTn>
                                        <p:tgtEl>
                                          <p:spTgt spid="1634734865"/>
                                        </p:tgtEl>
                                        <p:attrNameLst>
                                          <p:attrName>style.visibility</p:attrName>
                                        </p:attrNameLst>
                                      </p:cBhvr>
                                      <p:to>
                                        <p:strVal val="hidden"/>
                                      </p:to>
                                    </p:set>
                                  </p:childTnLst>
                                </p:cTn>
                              </p:par>
                              <p:par>
                                <p:cTn id="168" presetID="42" presetClass="exit" presetSubtype="0" fill="hold" grpId="0" nodeType="withEffect">
                                  <p:stCondLst>
                                    <p:cond delay="0"/>
                                  </p:stCondLst>
                                  <p:childTnLst>
                                    <p:animEffect transition="out" filter="fade">
                                      <p:cBhvr>
                                        <p:cTn id="169" dur="1000"/>
                                        <p:tgtEl>
                                          <p:spTgt spid="991571340"/>
                                        </p:tgtEl>
                                      </p:cBhvr>
                                    </p:animEffect>
                                    <p:anim calcmode="lin" valueType="num">
                                      <p:cBhvr>
                                        <p:cTn id="170" dur="1000"/>
                                        <p:tgtEl>
                                          <p:spTgt spid="991571340"/>
                                        </p:tgtEl>
                                        <p:attrNameLst>
                                          <p:attrName>ppt_x</p:attrName>
                                        </p:attrNameLst>
                                      </p:cBhvr>
                                      <p:tavLst>
                                        <p:tav tm="0">
                                          <p:val>
                                            <p:strVal val="ppt_x"/>
                                          </p:val>
                                        </p:tav>
                                        <p:tav tm="100000">
                                          <p:val>
                                            <p:strVal val="ppt_x"/>
                                          </p:val>
                                        </p:tav>
                                      </p:tavLst>
                                    </p:anim>
                                    <p:anim calcmode="lin" valueType="num">
                                      <p:cBhvr>
                                        <p:cTn id="171" dur="1000"/>
                                        <p:tgtEl>
                                          <p:spTgt spid="991571340"/>
                                        </p:tgtEl>
                                        <p:attrNameLst>
                                          <p:attrName>ppt_y</p:attrName>
                                        </p:attrNameLst>
                                      </p:cBhvr>
                                      <p:tavLst>
                                        <p:tav tm="0">
                                          <p:val>
                                            <p:strVal val="ppt_y"/>
                                          </p:val>
                                        </p:tav>
                                        <p:tav tm="100000">
                                          <p:val>
                                            <p:strVal val="ppt_y+.1"/>
                                          </p:val>
                                        </p:tav>
                                      </p:tavLst>
                                    </p:anim>
                                    <p:set>
                                      <p:cBhvr>
                                        <p:cTn id="172" dur="1" fill="hold">
                                          <p:stCondLst>
                                            <p:cond delay="999"/>
                                          </p:stCondLst>
                                        </p:cTn>
                                        <p:tgtEl>
                                          <p:spTgt spid="991571340"/>
                                        </p:tgtEl>
                                        <p:attrNameLst>
                                          <p:attrName>style.visibility</p:attrName>
                                        </p:attrNameLst>
                                      </p:cBhvr>
                                      <p:to>
                                        <p:strVal val="hidden"/>
                                      </p:to>
                                    </p:set>
                                  </p:childTnLst>
                                </p:cTn>
                              </p:par>
                              <p:par>
                                <p:cTn id="173" presetID="42" presetClass="exit" presetSubtype="0" fill="hold" grpId="0" nodeType="withEffect">
                                  <p:stCondLst>
                                    <p:cond delay="0"/>
                                  </p:stCondLst>
                                  <p:childTnLst>
                                    <p:animEffect transition="out" filter="fade">
                                      <p:cBhvr>
                                        <p:cTn id="174" dur="1000"/>
                                        <p:tgtEl>
                                          <p:spTgt spid="642107195"/>
                                        </p:tgtEl>
                                      </p:cBhvr>
                                    </p:animEffect>
                                    <p:anim calcmode="lin" valueType="num">
                                      <p:cBhvr>
                                        <p:cTn id="175" dur="1000"/>
                                        <p:tgtEl>
                                          <p:spTgt spid="642107195"/>
                                        </p:tgtEl>
                                        <p:attrNameLst>
                                          <p:attrName>ppt_x</p:attrName>
                                        </p:attrNameLst>
                                      </p:cBhvr>
                                      <p:tavLst>
                                        <p:tav tm="0">
                                          <p:val>
                                            <p:strVal val="ppt_x"/>
                                          </p:val>
                                        </p:tav>
                                        <p:tav tm="100000">
                                          <p:val>
                                            <p:strVal val="ppt_x"/>
                                          </p:val>
                                        </p:tav>
                                      </p:tavLst>
                                    </p:anim>
                                    <p:anim calcmode="lin" valueType="num">
                                      <p:cBhvr>
                                        <p:cTn id="176" dur="1000"/>
                                        <p:tgtEl>
                                          <p:spTgt spid="642107195"/>
                                        </p:tgtEl>
                                        <p:attrNameLst>
                                          <p:attrName>ppt_y</p:attrName>
                                        </p:attrNameLst>
                                      </p:cBhvr>
                                      <p:tavLst>
                                        <p:tav tm="0">
                                          <p:val>
                                            <p:strVal val="ppt_y"/>
                                          </p:val>
                                        </p:tav>
                                        <p:tav tm="100000">
                                          <p:val>
                                            <p:strVal val="ppt_y+.1"/>
                                          </p:val>
                                        </p:tav>
                                      </p:tavLst>
                                    </p:anim>
                                    <p:set>
                                      <p:cBhvr>
                                        <p:cTn id="177" dur="1" fill="hold">
                                          <p:stCondLst>
                                            <p:cond delay="999"/>
                                          </p:stCondLst>
                                        </p:cTn>
                                        <p:tgtEl>
                                          <p:spTgt spid="642107195"/>
                                        </p:tgtEl>
                                        <p:attrNameLst>
                                          <p:attrName>style.visibility</p:attrName>
                                        </p:attrNameLst>
                                      </p:cBhvr>
                                      <p:to>
                                        <p:strVal val="hidden"/>
                                      </p:to>
                                    </p:set>
                                  </p:childTnLst>
                                </p:cTn>
                              </p:par>
                              <p:par>
                                <p:cTn id="178" presetID="42" presetClass="exit" presetSubtype="0" fill="hold" grpId="0" nodeType="withEffect">
                                  <p:stCondLst>
                                    <p:cond delay="0"/>
                                  </p:stCondLst>
                                  <p:childTnLst>
                                    <p:animEffect transition="out" filter="fade">
                                      <p:cBhvr>
                                        <p:cTn id="179" dur="1000"/>
                                        <p:tgtEl>
                                          <p:spTgt spid="1488641142"/>
                                        </p:tgtEl>
                                      </p:cBhvr>
                                    </p:animEffect>
                                    <p:anim calcmode="lin" valueType="num">
                                      <p:cBhvr>
                                        <p:cTn id="180" dur="1000"/>
                                        <p:tgtEl>
                                          <p:spTgt spid="1488641142"/>
                                        </p:tgtEl>
                                        <p:attrNameLst>
                                          <p:attrName>ppt_x</p:attrName>
                                        </p:attrNameLst>
                                      </p:cBhvr>
                                      <p:tavLst>
                                        <p:tav tm="0">
                                          <p:val>
                                            <p:strVal val="ppt_x"/>
                                          </p:val>
                                        </p:tav>
                                        <p:tav tm="100000">
                                          <p:val>
                                            <p:strVal val="ppt_x"/>
                                          </p:val>
                                        </p:tav>
                                      </p:tavLst>
                                    </p:anim>
                                    <p:anim calcmode="lin" valueType="num">
                                      <p:cBhvr>
                                        <p:cTn id="181" dur="1000"/>
                                        <p:tgtEl>
                                          <p:spTgt spid="1488641142"/>
                                        </p:tgtEl>
                                        <p:attrNameLst>
                                          <p:attrName>ppt_y</p:attrName>
                                        </p:attrNameLst>
                                      </p:cBhvr>
                                      <p:tavLst>
                                        <p:tav tm="0">
                                          <p:val>
                                            <p:strVal val="ppt_y"/>
                                          </p:val>
                                        </p:tav>
                                        <p:tav tm="100000">
                                          <p:val>
                                            <p:strVal val="ppt_y+.1"/>
                                          </p:val>
                                        </p:tav>
                                      </p:tavLst>
                                    </p:anim>
                                    <p:set>
                                      <p:cBhvr>
                                        <p:cTn id="182" dur="1" fill="hold">
                                          <p:stCondLst>
                                            <p:cond delay="999"/>
                                          </p:stCondLst>
                                        </p:cTn>
                                        <p:tgtEl>
                                          <p:spTgt spid="1488641142"/>
                                        </p:tgtEl>
                                        <p:attrNameLst>
                                          <p:attrName>style.visibility</p:attrName>
                                        </p:attrNameLst>
                                      </p:cBhvr>
                                      <p:to>
                                        <p:strVal val="hidden"/>
                                      </p:to>
                                    </p:set>
                                  </p:childTnLst>
                                </p:cTn>
                              </p:par>
                              <p:par>
                                <p:cTn id="183" presetID="42" presetClass="exit" presetSubtype="0" fill="hold" grpId="0" nodeType="withEffect">
                                  <p:stCondLst>
                                    <p:cond delay="0"/>
                                  </p:stCondLst>
                                  <p:childTnLst>
                                    <p:animEffect transition="out" filter="fade">
                                      <p:cBhvr>
                                        <p:cTn id="184" dur="1000"/>
                                        <p:tgtEl>
                                          <p:spTgt spid="801579113"/>
                                        </p:tgtEl>
                                      </p:cBhvr>
                                    </p:animEffect>
                                    <p:anim calcmode="lin" valueType="num">
                                      <p:cBhvr>
                                        <p:cTn id="185" dur="1000"/>
                                        <p:tgtEl>
                                          <p:spTgt spid="801579113"/>
                                        </p:tgtEl>
                                        <p:attrNameLst>
                                          <p:attrName>ppt_x</p:attrName>
                                        </p:attrNameLst>
                                      </p:cBhvr>
                                      <p:tavLst>
                                        <p:tav tm="0">
                                          <p:val>
                                            <p:strVal val="ppt_x"/>
                                          </p:val>
                                        </p:tav>
                                        <p:tav tm="100000">
                                          <p:val>
                                            <p:strVal val="ppt_x"/>
                                          </p:val>
                                        </p:tav>
                                      </p:tavLst>
                                    </p:anim>
                                    <p:anim calcmode="lin" valueType="num">
                                      <p:cBhvr>
                                        <p:cTn id="186" dur="1000"/>
                                        <p:tgtEl>
                                          <p:spTgt spid="801579113"/>
                                        </p:tgtEl>
                                        <p:attrNameLst>
                                          <p:attrName>ppt_y</p:attrName>
                                        </p:attrNameLst>
                                      </p:cBhvr>
                                      <p:tavLst>
                                        <p:tav tm="0">
                                          <p:val>
                                            <p:strVal val="ppt_y"/>
                                          </p:val>
                                        </p:tav>
                                        <p:tav tm="100000">
                                          <p:val>
                                            <p:strVal val="ppt_y+.1"/>
                                          </p:val>
                                        </p:tav>
                                      </p:tavLst>
                                    </p:anim>
                                    <p:set>
                                      <p:cBhvr>
                                        <p:cTn id="187" dur="1" fill="hold">
                                          <p:stCondLst>
                                            <p:cond delay="999"/>
                                          </p:stCondLst>
                                        </p:cTn>
                                        <p:tgtEl>
                                          <p:spTgt spid="801579113"/>
                                        </p:tgtEl>
                                        <p:attrNameLst>
                                          <p:attrName>style.visibility</p:attrName>
                                        </p:attrNameLst>
                                      </p:cBhvr>
                                      <p:to>
                                        <p:strVal val="hidden"/>
                                      </p:to>
                                    </p:set>
                                  </p:childTnLst>
                                </p:cTn>
                              </p:par>
                              <p:par>
                                <p:cTn id="188" presetID="42" presetClass="exit" presetSubtype="0" fill="hold" grpId="0" nodeType="withEffect">
                                  <p:stCondLst>
                                    <p:cond delay="0"/>
                                  </p:stCondLst>
                                  <p:childTnLst>
                                    <p:animEffect transition="out" filter="fade">
                                      <p:cBhvr>
                                        <p:cTn id="189" dur="1000"/>
                                        <p:tgtEl>
                                          <p:spTgt spid="976533740"/>
                                        </p:tgtEl>
                                      </p:cBhvr>
                                    </p:animEffect>
                                    <p:anim calcmode="lin" valueType="num">
                                      <p:cBhvr>
                                        <p:cTn id="190" dur="1000"/>
                                        <p:tgtEl>
                                          <p:spTgt spid="976533740"/>
                                        </p:tgtEl>
                                        <p:attrNameLst>
                                          <p:attrName>ppt_x</p:attrName>
                                        </p:attrNameLst>
                                      </p:cBhvr>
                                      <p:tavLst>
                                        <p:tav tm="0">
                                          <p:val>
                                            <p:strVal val="ppt_x"/>
                                          </p:val>
                                        </p:tav>
                                        <p:tav tm="100000">
                                          <p:val>
                                            <p:strVal val="ppt_x"/>
                                          </p:val>
                                        </p:tav>
                                      </p:tavLst>
                                    </p:anim>
                                    <p:anim calcmode="lin" valueType="num">
                                      <p:cBhvr>
                                        <p:cTn id="191" dur="1000"/>
                                        <p:tgtEl>
                                          <p:spTgt spid="976533740"/>
                                        </p:tgtEl>
                                        <p:attrNameLst>
                                          <p:attrName>ppt_y</p:attrName>
                                        </p:attrNameLst>
                                      </p:cBhvr>
                                      <p:tavLst>
                                        <p:tav tm="0">
                                          <p:val>
                                            <p:strVal val="ppt_y"/>
                                          </p:val>
                                        </p:tav>
                                        <p:tav tm="100000">
                                          <p:val>
                                            <p:strVal val="ppt_y+.1"/>
                                          </p:val>
                                        </p:tav>
                                      </p:tavLst>
                                    </p:anim>
                                    <p:set>
                                      <p:cBhvr>
                                        <p:cTn id="192" dur="1" fill="hold">
                                          <p:stCondLst>
                                            <p:cond delay="999"/>
                                          </p:stCondLst>
                                        </p:cTn>
                                        <p:tgtEl>
                                          <p:spTgt spid="976533740"/>
                                        </p:tgtEl>
                                        <p:attrNameLst>
                                          <p:attrName>style.visibility</p:attrName>
                                        </p:attrNameLst>
                                      </p:cBhvr>
                                      <p:to>
                                        <p:strVal val="hidden"/>
                                      </p:to>
                                    </p:set>
                                  </p:childTnLst>
                                </p:cTn>
                              </p:par>
                              <p:par>
                                <p:cTn id="193" presetID="42" presetClass="exit" presetSubtype="0" fill="hold" grpId="0" nodeType="withEffect">
                                  <p:stCondLst>
                                    <p:cond delay="0"/>
                                  </p:stCondLst>
                                  <p:childTnLst>
                                    <p:animEffect transition="out" filter="fade">
                                      <p:cBhvr>
                                        <p:cTn id="194" dur="1000"/>
                                        <p:tgtEl>
                                          <p:spTgt spid="1283904686"/>
                                        </p:tgtEl>
                                      </p:cBhvr>
                                    </p:animEffect>
                                    <p:anim calcmode="lin" valueType="num">
                                      <p:cBhvr>
                                        <p:cTn id="195" dur="1000"/>
                                        <p:tgtEl>
                                          <p:spTgt spid="1283904686"/>
                                        </p:tgtEl>
                                        <p:attrNameLst>
                                          <p:attrName>ppt_x</p:attrName>
                                        </p:attrNameLst>
                                      </p:cBhvr>
                                      <p:tavLst>
                                        <p:tav tm="0">
                                          <p:val>
                                            <p:strVal val="ppt_x"/>
                                          </p:val>
                                        </p:tav>
                                        <p:tav tm="100000">
                                          <p:val>
                                            <p:strVal val="ppt_x"/>
                                          </p:val>
                                        </p:tav>
                                      </p:tavLst>
                                    </p:anim>
                                    <p:anim calcmode="lin" valueType="num">
                                      <p:cBhvr>
                                        <p:cTn id="196" dur="1000"/>
                                        <p:tgtEl>
                                          <p:spTgt spid="1283904686"/>
                                        </p:tgtEl>
                                        <p:attrNameLst>
                                          <p:attrName>ppt_y</p:attrName>
                                        </p:attrNameLst>
                                      </p:cBhvr>
                                      <p:tavLst>
                                        <p:tav tm="0">
                                          <p:val>
                                            <p:strVal val="ppt_y"/>
                                          </p:val>
                                        </p:tav>
                                        <p:tav tm="100000">
                                          <p:val>
                                            <p:strVal val="ppt_y+.1"/>
                                          </p:val>
                                        </p:tav>
                                      </p:tavLst>
                                    </p:anim>
                                    <p:set>
                                      <p:cBhvr>
                                        <p:cTn id="197" dur="1" fill="hold">
                                          <p:stCondLst>
                                            <p:cond delay="999"/>
                                          </p:stCondLst>
                                        </p:cTn>
                                        <p:tgtEl>
                                          <p:spTgt spid="1283904686"/>
                                        </p:tgtEl>
                                        <p:attrNameLst>
                                          <p:attrName>style.visibility</p:attrName>
                                        </p:attrNameLst>
                                      </p:cBhvr>
                                      <p:to>
                                        <p:strVal val="hidden"/>
                                      </p:to>
                                    </p:set>
                                  </p:childTnLst>
                                </p:cTn>
                              </p:par>
                              <p:par>
                                <p:cTn id="198" presetID="42" presetClass="exit" presetSubtype="0" fill="hold" grpId="0" nodeType="withEffect">
                                  <p:stCondLst>
                                    <p:cond delay="0"/>
                                  </p:stCondLst>
                                  <p:childTnLst>
                                    <p:animEffect transition="out" filter="fade">
                                      <p:cBhvr>
                                        <p:cTn id="199" dur="1000"/>
                                        <p:tgtEl>
                                          <p:spTgt spid="374440935"/>
                                        </p:tgtEl>
                                      </p:cBhvr>
                                    </p:animEffect>
                                    <p:anim calcmode="lin" valueType="num">
                                      <p:cBhvr>
                                        <p:cTn id="200" dur="1000"/>
                                        <p:tgtEl>
                                          <p:spTgt spid="374440935"/>
                                        </p:tgtEl>
                                        <p:attrNameLst>
                                          <p:attrName>ppt_x</p:attrName>
                                        </p:attrNameLst>
                                      </p:cBhvr>
                                      <p:tavLst>
                                        <p:tav tm="0">
                                          <p:val>
                                            <p:strVal val="ppt_x"/>
                                          </p:val>
                                        </p:tav>
                                        <p:tav tm="100000">
                                          <p:val>
                                            <p:strVal val="ppt_x"/>
                                          </p:val>
                                        </p:tav>
                                      </p:tavLst>
                                    </p:anim>
                                    <p:anim calcmode="lin" valueType="num">
                                      <p:cBhvr>
                                        <p:cTn id="201" dur="1000"/>
                                        <p:tgtEl>
                                          <p:spTgt spid="374440935"/>
                                        </p:tgtEl>
                                        <p:attrNameLst>
                                          <p:attrName>ppt_y</p:attrName>
                                        </p:attrNameLst>
                                      </p:cBhvr>
                                      <p:tavLst>
                                        <p:tav tm="0">
                                          <p:val>
                                            <p:strVal val="ppt_y"/>
                                          </p:val>
                                        </p:tav>
                                        <p:tav tm="100000">
                                          <p:val>
                                            <p:strVal val="ppt_y+.1"/>
                                          </p:val>
                                        </p:tav>
                                      </p:tavLst>
                                    </p:anim>
                                    <p:set>
                                      <p:cBhvr>
                                        <p:cTn id="202" dur="1" fill="hold">
                                          <p:stCondLst>
                                            <p:cond delay="999"/>
                                          </p:stCondLst>
                                        </p:cTn>
                                        <p:tgtEl>
                                          <p:spTgt spid="3744409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
</file>

<file path=ppt/slides/slide25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94190914" name="PlaceHolder 1"/>
          <p:cNvSpPr>
            <a:spLocks noGrp="1"/>
          </p:cNvSpPr>
          <p:nvPr>
            <p:ph type="title"/>
          </p:nvPr>
        </p:nvSpPr>
        <p:spPr bwMode="auto">
          <a:xfrm>
            <a:off x="20022" y="27741"/>
            <a:ext cx="12144375" cy="561601"/>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chemeClr val="tx1"/>
                </a:solidFill>
                <a:latin typeface="Arial Black" panose="020B0A04020102020204"/>
                <a:ea typeface="Arial Black" panose="020B0A04020102020204"/>
              </a:rPr>
              <a:t>De </a:t>
            </a:r>
            <a:r>
              <a:rPr lang="nl-NL" sz="3600" b="0" strike="noStrike" spc="0">
                <a:solidFill>
                  <a:srgbClr val="FF0000"/>
                </a:solidFill>
                <a:latin typeface="Arial Black" panose="020B0A04020102020204"/>
                <a:ea typeface="Arial Black" panose="020B0A04020102020204"/>
              </a:rPr>
              <a:t>abductieve </a:t>
            </a:r>
            <a:r>
              <a:rPr lang="nl-NL" sz="3600" b="0" strike="noStrike" spc="0">
                <a:solidFill>
                  <a:schemeClr val="tx1"/>
                </a:solidFill>
                <a:latin typeface="Arial Black" panose="020B0A04020102020204"/>
                <a:ea typeface="Arial Black" panose="020B0A04020102020204"/>
              </a:rPr>
              <a:t>Wereld orde</a:t>
            </a:r>
            <a:endParaRPr sz="3600" b="0" strike="noStrike" spc="0">
              <a:solidFill>
                <a:schemeClr val="tx1"/>
              </a:solidFill>
              <a:latin typeface="Arial" panose="020B0604020202020204"/>
            </a:endParaRPr>
          </a:p>
        </p:txBody>
      </p:sp>
      <p:sp>
        <p:nvSpPr>
          <p:cNvPr id="1276726274" name="Rectangles 1276726273"/>
          <p:cNvSpPr/>
          <p:nvPr/>
        </p:nvSpPr>
        <p:spPr bwMode="auto">
          <a:xfrm>
            <a:off x="4504511" y="6057157"/>
            <a:ext cx="1914246" cy="619587"/>
          </a:xfrm>
          <a:prstGeom prst="rect">
            <a:avLst/>
          </a:prstGeom>
          <a:solidFill>
            <a:schemeClr val="accent5">
              <a:lumMod val="40000"/>
              <a:lumOff val="60000"/>
            </a:schemeClr>
          </a:solidFill>
          <a:ln w="57150" cap="flat" cmpd="sng" algn="ctr">
            <a:solidFill>
              <a:srgbClr val="C0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Royal Society</a:t>
            </a:r>
            <a:endParaRPr>
              <a:solidFill>
                <a:srgbClr val="FF0000"/>
              </a:solidFill>
            </a:endParaRPr>
          </a:p>
          <a:p>
            <a:pPr>
              <a:defRPr/>
            </a:pPr>
            <a:r>
              <a:rPr>
                <a:solidFill>
                  <a:srgbClr val="FF0000"/>
                </a:solidFill>
              </a:rPr>
              <a:t>1660</a:t>
            </a:r>
            <a:endParaRPr>
              <a:solidFill>
                <a:srgbClr val="FF0000"/>
              </a:solidFill>
            </a:endParaRPr>
          </a:p>
        </p:txBody>
      </p:sp>
      <p:sp>
        <p:nvSpPr>
          <p:cNvPr id="2008343931" name="Rectangles 2008343930"/>
          <p:cNvSpPr/>
          <p:nvPr/>
        </p:nvSpPr>
        <p:spPr bwMode="auto">
          <a:xfrm>
            <a:off x="4518199" y="4559707"/>
            <a:ext cx="1914246" cy="619587"/>
          </a:xfrm>
          <a:prstGeom prst="rect">
            <a:avLst/>
          </a:prstGeom>
          <a:solidFill>
            <a:schemeClr val="accent5">
              <a:lumMod val="40000"/>
              <a:lumOff val="60000"/>
            </a:schemeClr>
          </a:solidFill>
          <a:ln w="57150" cap="flat" cmpd="sng" algn="ctr">
            <a:solidFill>
              <a:srgbClr val="C0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Fabian Society</a:t>
            </a:r>
            <a:endParaRPr>
              <a:solidFill>
                <a:srgbClr val="FF0000"/>
              </a:solidFill>
            </a:endParaRPr>
          </a:p>
          <a:p>
            <a:pPr>
              <a:defRPr/>
            </a:pPr>
            <a:r>
              <a:rPr>
                <a:solidFill>
                  <a:srgbClr val="FF0000"/>
                </a:solidFill>
              </a:rPr>
              <a:t>1884</a:t>
            </a:r>
            <a:endParaRPr>
              <a:solidFill>
                <a:srgbClr val="FF0000"/>
              </a:solidFill>
            </a:endParaRPr>
          </a:p>
        </p:txBody>
      </p:sp>
      <p:sp>
        <p:nvSpPr>
          <p:cNvPr id="1395123542" name="Rectangles 1395123541"/>
          <p:cNvSpPr/>
          <p:nvPr/>
        </p:nvSpPr>
        <p:spPr bwMode="auto">
          <a:xfrm>
            <a:off x="1864145" y="4868659"/>
            <a:ext cx="1914246" cy="619587"/>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Reuters news </a:t>
            </a:r>
            <a:endParaRPr>
              <a:solidFill>
                <a:srgbClr val="FF0000"/>
              </a:solidFill>
            </a:endParaRPr>
          </a:p>
          <a:p>
            <a:pPr>
              <a:defRPr/>
            </a:pPr>
            <a:r>
              <a:rPr>
                <a:solidFill>
                  <a:srgbClr val="FF0000"/>
                </a:solidFill>
              </a:rPr>
              <a:t>1851</a:t>
            </a:r>
            <a:endParaRPr>
              <a:solidFill>
                <a:srgbClr val="FF0000"/>
              </a:solidFill>
            </a:endParaRPr>
          </a:p>
        </p:txBody>
      </p:sp>
      <p:sp>
        <p:nvSpPr>
          <p:cNvPr id="425058867" name="Rectangles 425058866"/>
          <p:cNvSpPr/>
          <p:nvPr/>
        </p:nvSpPr>
        <p:spPr bwMode="auto">
          <a:xfrm>
            <a:off x="346097" y="1535094"/>
            <a:ext cx="3518885" cy="619587"/>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Thomson Reuters Foundation </a:t>
            </a:r>
            <a:r>
              <a:rPr>
                <a:solidFill>
                  <a:srgbClr val="FF0000"/>
                </a:solidFill>
              </a:rPr>
              <a:t>1983</a:t>
            </a:r>
            <a:endParaRPr>
              <a:solidFill>
                <a:srgbClr val="FF0000"/>
              </a:solidFill>
            </a:endParaRPr>
          </a:p>
        </p:txBody>
      </p:sp>
      <p:sp>
        <p:nvSpPr>
          <p:cNvPr id="917217213" name="Rectangles 917217212"/>
          <p:cNvSpPr/>
          <p:nvPr/>
        </p:nvSpPr>
        <p:spPr bwMode="auto">
          <a:xfrm>
            <a:off x="222887" y="2319508"/>
            <a:ext cx="1960484" cy="619587"/>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Thomson Corp.  </a:t>
            </a:r>
            <a:endParaRPr>
              <a:solidFill>
                <a:srgbClr val="FF0000"/>
              </a:solidFill>
            </a:endParaRPr>
          </a:p>
          <a:p>
            <a:pPr>
              <a:defRPr/>
            </a:pPr>
            <a:r>
              <a:rPr>
                <a:solidFill>
                  <a:srgbClr val="FF0000"/>
                </a:solidFill>
              </a:rPr>
              <a:t>1934</a:t>
            </a:r>
            <a:endParaRPr>
              <a:solidFill>
                <a:srgbClr val="FF0000"/>
              </a:solidFill>
            </a:endParaRPr>
          </a:p>
        </p:txBody>
      </p:sp>
      <p:sp>
        <p:nvSpPr>
          <p:cNvPr id="1610841916" name="Rectangles 1610841915"/>
          <p:cNvSpPr/>
          <p:nvPr/>
        </p:nvSpPr>
        <p:spPr bwMode="auto">
          <a:xfrm>
            <a:off x="4463319" y="2718045"/>
            <a:ext cx="3208906" cy="619587"/>
          </a:xfrm>
          <a:prstGeom prst="rect">
            <a:avLst/>
          </a:prstGeom>
          <a:solidFill>
            <a:schemeClr val="accent5">
              <a:lumMod val="40000"/>
              <a:lumOff val="60000"/>
            </a:schemeClr>
          </a:solidFill>
          <a:ln w="57150" cap="flat" cmpd="sng" algn="ctr">
            <a:solidFill>
              <a:srgbClr val="C0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Council on Foreign Relations</a:t>
            </a:r>
            <a:endParaRPr>
              <a:solidFill>
                <a:srgbClr val="FF0000"/>
              </a:solidFill>
            </a:endParaRPr>
          </a:p>
          <a:p>
            <a:pPr>
              <a:defRPr/>
            </a:pPr>
            <a:r>
              <a:rPr>
                <a:solidFill>
                  <a:srgbClr val="FF0000"/>
                </a:solidFill>
              </a:rPr>
              <a:t>1921</a:t>
            </a:r>
            <a:endParaRPr>
              <a:solidFill>
                <a:srgbClr val="FF0000"/>
              </a:solidFill>
            </a:endParaRPr>
          </a:p>
        </p:txBody>
      </p:sp>
      <p:sp>
        <p:nvSpPr>
          <p:cNvPr id="1622802996" name="Rectangles 1622802995"/>
          <p:cNvSpPr/>
          <p:nvPr/>
        </p:nvSpPr>
        <p:spPr bwMode="auto">
          <a:xfrm>
            <a:off x="9386862" y="3865112"/>
            <a:ext cx="2802383" cy="619587"/>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The Hague Convention </a:t>
            </a:r>
            <a:endParaRPr>
              <a:solidFill>
                <a:srgbClr val="FF0000"/>
              </a:solidFill>
            </a:endParaRPr>
          </a:p>
          <a:p>
            <a:pPr>
              <a:defRPr/>
            </a:pPr>
            <a:r>
              <a:rPr>
                <a:solidFill>
                  <a:srgbClr val="FF0000"/>
                </a:solidFill>
              </a:rPr>
              <a:t>1893</a:t>
            </a:r>
            <a:endParaRPr>
              <a:solidFill>
                <a:srgbClr val="FF0000"/>
              </a:solidFill>
            </a:endParaRPr>
          </a:p>
        </p:txBody>
      </p:sp>
      <p:sp>
        <p:nvSpPr>
          <p:cNvPr id="2003946005" name="Rectangles 2003946004"/>
          <p:cNvSpPr/>
          <p:nvPr/>
        </p:nvSpPr>
        <p:spPr bwMode="auto">
          <a:xfrm>
            <a:off x="9386862" y="4623598"/>
            <a:ext cx="2802382" cy="619587"/>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The Geneva  Convention </a:t>
            </a:r>
            <a:endParaRPr>
              <a:solidFill>
                <a:srgbClr val="FF0000"/>
              </a:solidFill>
            </a:endParaRPr>
          </a:p>
          <a:p>
            <a:pPr>
              <a:defRPr/>
            </a:pPr>
            <a:r>
              <a:rPr>
                <a:solidFill>
                  <a:srgbClr val="FF0000"/>
                </a:solidFill>
              </a:rPr>
              <a:t>1864</a:t>
            </a:r>
            <a:endParaRPr>
              <a:solidFill>
                <a:srgbClr val="FF0000"/>
              </a:solidFill>
            </a:endParaRPr>
          </a:p>
        </p:txBody>
      </p:sp>
      <p:sp>
        <p:nvSpPr>
          <p:cNvPr id="458892450" name="Rectangles 458892449"/>
          <p:cNvSpPr/>
          <p:nvPr/>
        </p:nvSpPr>
        <p:spPr bwMode="auto">
          <a:xfrm>
            <a:off x="6547485" y="1622947"/>
            <a:ext cx="2802382" cy="619587"/>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De Verenigde Naties </a:t>
            </a:r>
            <a:endParaRPr>
              <a:solidFill>
                <a:srgbClr val="FF0000"/>
              </a:solidFill>
            </a:endParaRPr>
          </a:p>
          <a:p>
            <a:pPr>
              <a:defRPr/>
            </a:pPr>
            <a:r>
              <a:rPr>
                <a:solidFill>
                  <a:srgbClr val="FF0000"/>
                </a:solidFill>
              </a:rPr>
              <a:t>1945</a:t>
            </a:r>
            <a:endParaRPr>
              <a:solidFill>
                <a:srgbClr val="FF0000"/>
              </a:solidFill>
            </a:endParaRPr>
          </a:p>
        </p:txBody>
      </p:sp>
      <p:sp>
        <p:nvSpPr>
          <p:cNvPr id="945006522" name="Rectangles 945006521"/>
          <p:cNvSpPr/>
          <p:nvPr/>
        </p:nvSpPr>
        <p:spPr bwMode="auto">
          <a:xfrm>
            <a:off x="8581952" y="2782777"/>
            <a:ext cx="2802382" cy="619587"/>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The League of Nations </a:t>
            </a:r>
            <a:endParaRPr>
              <a:solidFill>
                <a:srgbClr val="FF0000"/>
              </a:solidFill>
            </a:endParaRPr>
          </a:p>
          <a:p>
            <a:pPr>
              <a:defRPr/>
            </a:pPr>
            <a:r>
              <a:rPr>
                <a:solidFill>
                  <a:srgbClr val="FF0000"/>
                </a:solidFill>
              </a:rPr>
              <a:t>          Volkenbond 1919</a:t>
            </a:r>
            <a:endParaRPr>
              <a:solidFill>
                <a:srgbClr val="FF0000"/>
              </a:solidFill>
            </a:endParaRPr>
          </a:p>
        </p:txBody>
      </p:sp>
      <p:sp>
        <p:nvSpPr>
          <p:cNvPr id="1886824785" name="Rectangles 1886824784"/>
          <p:cNvSpPr/>
          <p:nvPr/>
        </p:nvSpPr>
        <p:spPr bwMode="auto">
          <a:xfrm>
            <a:off x="4536321" y="3555132"/>
            <a:ext cx="4786173" cy="619587"/>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Prisoners of War: </a:t>
            </a:r>
            <a:r>
              <a:rPr>
                <a:solidFill>
                  <a:srgbClr val="FF0000"/>
                </a:solidFill>
              </a:rPr>
              <a:t>De krijgsgevangen wet </a:t>
            </a:r>
            <a:endParaRPr>
              <a:solidFill>
                <a:srgbClr val="FF0000"/>
              </a:solidFill>
            </a:endParaRPr>
          </a:p>
          <a:p>
            <a:pPr>
              <a:defRPr/>
            </a:pPr>
            <a:r>
              <a:rPr>
                <a:solidFill>
                  <a:srgbClr val="FF0000"/>
                </a:solidFill>
              </a:rPr>
              <a:t>van 1907 </a:t>
            </a:r>
            <a:r>
              <a:rPr sz="1400">
                <a:solidFill>
                  <a:srgbClr val="FF0000"/>
                </a:solidFill>
              </a:rPr>
              <a:t>(nr. 003319 - 003320)</a:t>
            </a:r>
            <a:endParaRPr>
              <a:solidFill>
                <a:srgbClr val="FF0000"/>
              </a:solidFill>
            </a:endParaRPr>
          </a:p>
        </p:txBody>
      </p:sp>
      <p:sp>
        <p:nvSpPr>
          <p:cNvPr id="1546399653" name="Rectangles 1546399652"/>
          <p:cNvSpPr/>
          <p:nvPr/>
        </p:nvSpPr>
        <p:spPr bwMode="auto">
          <a:xfrm>
            <a:off x="179641" y="1047312"/>
            <a:ext cx="1461485" cy="379521"/>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Journalisme</a:t>
            </a:r>
            <a:endParaRPr>
              <a:solidFill>
                <a:srgbClr val="FF0000"/>
              </a:solidFill>
            </a:endParaRPr>
          </a:p>
        </p:txBody>
      </p:sp>
      <p:sp>
        <p:nvSpPr>
          <p:cNvPr id="2128819561" name="Rectangles 2128819560"/>
          <p:cNvSpPr/>
          <p:nvPr/>
        </p:nvSpPr>
        <p:spPr bwMode="auto">
          <a:xfrm>
            <a:off x="2921968" y="1050489"/>
            <a:ext cx="1230295"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Trustlaw</a:t>
            </a:r>
            <a:endParaRPr>
              <a:solidFill>
                <a:srgbClr val="FF0000"/>
              </a:solidFill>
            </a:endParaRPr>
          </a:p>
        </p:txBody>
      </p:sp>
      <p:sp>
        <p:nvSpPr>
          <p:cNvPr id="1886300618" name="Rectangles 1886300617"/>
          <p:cNvSpPr/>
          <p:nvPr/>
        </p:nvSpPr>
        <p:spPr bwMode="auto">
          <a:xfrm>
            <a:off x="3268095" y="502557"/>
            <a:ext cx="934004" cy="379521"/>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Media</a:t>
            </a:r>
            <a:endParaRPr>
              <a:solidFill>
                <a:srgbClr val="FF0000"/>
              </a:solidFill>
            </a:endParaRPr>
          </a:p>
        </p:txBody>
      </p:sp>
      <p:sp>
        <p:nvSpPr>
          <p:cNvPr id="735372267" name="Rectangles 735372266"/>
          <p:cNvSpPr/>
          <p:nvPr/>
        </p:nvSpPr>
        <p:spPr bwMode="auto">
          <a:xfrm>
            <a:off x="107763" y="487648"/>
            <a:ext cx="1230295" cy="379521"/>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Economie</a:t>
            </a:r>
            <a:endParaRPr>
              <a:solidFill>
                <a:srgbClr val="FF0000"/>
              </a:solidFill>
            </a:endParaRPr>
          </a:p>
        </p:txBody>
      </p:sp>
      <p:sp>
        <p:nvSpPr>
          <p:cNvPr id="1617781031" name="Rectangles 1617781030"/>
          <p:cNvSpPr/>
          <p:nvPr/>
        </p:nvSpPr>
        <p:spPr bwMode="auto">
          <a:xfrm>
            <a:off x="1374496" y="502557"/>
            <a:ext cx="1868008" cy="379521"/>
          </a:xfrm>
          <a:prstGeom prst="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Mensen rechten</a:t>
            </a:r>
            <a:endParaRPr>
              <a:solidFill>
                <a:srgbClr val="FF0000"/>
              </a:solidFill>
            </a:endParaRPr>
          </a:p>
        </p:txBody>
      </p:sp>
      <p:sp>
        <p:nvSpPr>
          <p:cNvPr id="1108319448" name="Rectangles 1108319447"/>
          <p:cNvSpPr/>
          <p:nvPr/>
        </p:nvSpPr>
        <p:spPr bwMode="auto">
          <a:xfrm>
            <a:off x="9803003" y="5529674"/>
            <a:ext cx="2376995" cy="619587"/>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Verdrag van Verona </a:t>
            </a:r>
            <a:endParaRPr>
              <a:solidFill>
                <a:srgbClr val="FF0000"/>
              </a:solidFill>
            </a:endParaRPr>
          </a:p>
          <a:p>
            <a:pPr>
              <a:defRPr/>
            </a:pPr>
            <a:r>
              <a:rPr>
                <a:solidFill>
                  <a:srgbClr val="FF0000"/>
                </a:solidFill>
              </a:rPr>
              <a:t>1822</a:t>
            </a:r>
            <a:endParaRPr>
              <a:solidFill>
                <a:srgbClr val="FF0000"/>
              </a:solidFill>
            </a:endParaRPr>
          </a:p>
        </p:txBody>
      </p:sp>
      <p:sp>
        <p:nvSpPr>
          <p:cNvPr id="553291535" name="Rectangles 553291534"/>
          <p:cNvSpPr/>
          <p:nvPr/>
        </p:nvSpPr>
        <p:spPr bwMode="auto">
          <a:xfrm>
            <a:off x="8595639" y="2283963"/>
            <a:ext cx="2802382" cy="347153"/>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De BeNeLux </a:t>
            </a:r>
            <a:r>
              <a:rPr>
                <a:solidFill>
                  <a:srgbClr val="FF0000"/>
                </a:solidFill>
              </a:rPr>
              <a:t>1944</a:t>
            </a:r>
            <a:endParaRPr>
              <a:solidFill>
                <a:srgbClr val="FF0000"/>
              </a:solidFill>
            </a:endParaRPr>
          </a:p>
        </p:txBody>
      </p:sp>
      <p:sp>
        <p:nvSpPr>
          <p:cNvPr id="423228105" name="Rectangles 423228104"/>
          <p:cNvSpPr/>
          <p:nvPr/>
        </p:nvSpPr>
        <p:spPr bwMode="auto">
          <a:xfrm>
            <a:off x="8563086" y="1234178"/>
            <a:ext cx="2802382" cy="34715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De Europese Unie </a:t>
            </a:r>
            <a:r>
              <a:rPr>
                <a:solidFill>
                  <a:srgbClr val="FF0000"/>
                </a:solidFill>
              </a:rPr>
              <a:t>1958</a:t>
            </a:r>
            <a:endParaRPr>
              <a:solidFill>
                <a:srgbClr val="FF0000"/>
              </a:solidFill>
            </a:endParaRPr>
          </a:p>
        </p:txBody>
      </p:sp>
      <p:sp>
        <p:nvSpPr>
          <p:cNvPr id="521412560" name="Rectangles 521412559"/>
          <p:cNvSpPr/>
          <p:nvPr/>
        </p:nvSpPr>
        <p:spPr bwMode="auto">
          <a:xfrm>
            <a:off x="4409392" y="502754"/>
            <a:ext cx="3769051" cy="3471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De politieke ‘staten’ regeringen</a:t>
            </a:r>
            <a:endParaRPr>
              <a:solidFill>
                <a:srgbClr val="FF0000"/>
              </a:solidFill>
            </a:endParaRPr>
          </a:p>
        </p:txBody>
      </p:sp>
      <p:sp>
        <p:nvSpPr>
          <p:cNvPr id="938943023" name="Rectangles 938943022"/>
          <p:cNvSpPr/>
          <p:nvPr/>
        </p:nvSpPr>
        <p:spPr bwMode="auto">
          <a:xfrm>
            <a:off x="7971978" y="6151573"/>
            <a:ext cx="4192414" cy="34715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Verzonnen ‘staten’ (Franse Revolutie)</a:t>
            </a:r>
            <a:endParaRPr>
              <a:solidFill>
                <a:srgbClr val="FF0000"/>
              </a:solidFill>
            </a:endParaRPr>
          </a:p>
        </p:txBody>
      </p:sp>
      <p:sp>
        <p:nvSpPr>
          <p:cNvPr id="758439416" name="Rectangles 758439415"/>
          <p:cNvSpPr/>
          <p:nvPr/>
        </p:nvSpPr>
        <p:spPr bwMode="auto">
          <a:xfrm>
            <a:off x="6186993" y="1036743"/>
            <a:ext cx="767592" cy="37952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WEF</a:t>
            </a:r>
            <a:endParaRPr>
              <a:solidFill>
                <a:srgbClr val="FF0000"/>
              </a:solidFill>
            </a:endParaRPr>
          </a:p>
        </p:txBody>
      </p:sp>
      <p:sp>
        <p:nvSpPr>
          <p:cNvPr id="975580081" name="Rectangles 975580080"/>
          <p:cNvSpPr/>
          <p:nvPr/>
        </p:nvSpPr>
        <p:spPr bwMode="auto">
          <a:xfrm>
            <a:off x="7553359" y="1071838"/>
            <a:ext cx="767592" cy="37952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WHO</a:t>
            </a:r>
            <a:endParaRPr>
              <a:solidFill>
                <a:srgbClr val="FF0000"/>
              </a:solidFill>
            </a:endParaRPr>
          </a:p>
        </p:txBody>
      </p:sp>
      <p:sp>
        <p:nvSpPr>
          <p:cNvPr id="290324102" name="Rectangles 290324101"/>
          <p:cNvSpPr/>
          <p:nvPr/>
        </p:nvSpPr>
        <p:spPr bwMode="auto">
          <a:xfrm>
            <a:off x="10004285" y="831030"/>
            <a:ext cx="2157586"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Trustverdrag 1985</a:t>
            </a:r>
            <a:endParaRPr>
              <a:solidFill>
                <a:srgbClr val="FF0000"/>
              </a:solidFill>
            </a:endParaRPr>
          </a:p>
        </p:txBody>
      </p:sp>
      <p:sp>
        <p:nvSpPr>
          <p:cNvPr id="1084696062" name="Rectangles 1084696061"/>
          <p:cNvSpPr/>
          <p:nvPr/>
        </p:nvSpPr>
        <p:spPr bwMode="auto">
          <a:xfrm>
            <a:off x="4409391" y="840648"/>
            <a:ext cx="1682199"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EU UCC 2013</a:t>
            </a:r>
            <a:endParaRPr>
              <a:solidFill>
                <a:srgbClr val="FF0000"/>
              </a:solidFill>
            </a:endParaRPr>
          </a:p>
        </p:txBody>
      </p:sp>
      <p:sp>
        <p:nvSpPr>
          <p:cNvPr id="605142839" name="Rectangles 605142838"/>
          <p:cNvSpPr/>
          <p:nvPr/>
        </p:nvSpPr>
        <p:spPr bwMode="auto">
          <a:xfrm>
            <a:off x="4495694" y="1494149"/>
            <a:ext cx="1596515"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UCC 1953</a:t>
            </a:r>
            <a:endParaRPr>
              <a:solidFill>
                <a:srgbClr val="FF0000"/>
              </a:solidFill>
            </a:endParaRPr>
          </a:p>
        </p:txBody>
      </p:sp>
      <p:sp>
        <p:nvSpPr>
          <p:cNvPr id="2032633838" name="Rectangles 2032633837"/>
          <p:cNvSpPr/>
          <p:nvPr/>
        </p:nvSpPr>
        <p:spPr bwMode="auto">
          <a:xfrm>
            <a:off x="4518207" y="2255627"/>
            <a:ext cx="1596514"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ULC 1942</a:t>
            </a:r>
            <a:endParaRPr>
              <a:solidFill>
                <a:srgbClr val="FF0000"/>
              </a:solidFill>
            </a:endParaRPr>
          </a:p>
        </p:txBody>
      </p:sp>
      <p:sp>
        <p:nvSpPr>
          <p:cNvPr id="1171317441" name="Rectangles 1171317440"/>
          <p:cNvSpPr/>
          <p:nvPr/>
        </p:nvSpPr>
        <p:spPr bwMode="auto">
          <a:xfrm>
            <a:off x="4497426" y="4159601"/>
            <a:ext cx="1596514" cy="379521"/>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ULC 1892</a:t>
            </a:r>
            <a:endParaRPr>
              <a:solidFill>
                <a:srgbClr val="FF0000"/>
              </a:solidFill>
            </a:endParaRPr>
          </a:p>
        </p:txBody>
      </p:sp>
      <p:sp>
        <p:nvSpPr>
          <p:cNvPr id="466308909" name="Rectangles 466308908"/>
          <p:cNvSpPr/>
          <p:nvPr/>
        </p:nvSpPr>
        <p:spPr bwMode="auto">
          <a:xfrm>
            <a:off x="8554581" y="5240501"/>
            <a:ext cx="3623500" cy="34715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Verzonnen ‘gemeenten’ (1832)</a:t>
            </a:r>
            <a:endParaRPr>
              <a:solidFill>
                <a:srgbClr val="FF0000"/>
              </a:solidFill>
            </a:endParaRPr>
          </a:p>
        </p:txBody>
      </p:sp>
      <p:sp>
        <p:nvSpPr>
          <p:cNvPr id="383334984" name="Rectangles 383334983"/>
          <p:cNvSpPr/>
          <p:nvPr/>
        </p:nvSpPr>
        <p:spPr bwMode="auto">
          <a:xfrm>
            <a:off x="8270918" y="623145"/>
            <a:ext cx="1668015" cy="37952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Corona 2019</a:t>
            </a:r>
            <a:endParaRPr>
              <a:solidFill>
                <a:srgbClr val="FF0000"/>
              </a:solidFill>
            </a:endParaRPr>
          </a:p>
        </p:txBody>
      </p:sp>
      <p:sp>
        <p:nvSpPr>
          <p:cNvPr id="300088003" name="Explosion 2 300088002"/>
          <p:cNvSpPr/>
          <p:nvPr/>
        </p:nvSpPr>
        <p:spPr bwMode="auto">
          <a:xfrm>
            <a:off x="7553357" y="2939093"/>
            <a:ext cx="1676665" cy="833356"/>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sz="1400"/>
              <a:t>WO I</a:t>
            </a:r>
            <a:endParaRPr sz="1600"/>
          </a:p>
        </p:txBody>
      </p:sp>
      <p:sp>
        <p:nvSpPr>
          <p:cNvPr id="499665049" name="Explosion 2 499665048"/>
          <p:cNvSpPr/>
          <p:nvPr/>
        </p:nvSpPr>
        <p:spPr bwMode="auto">
          <a:xfrm>
            <a:off x="7553357" y="2259213"/>
            <a:ext cx="1644111" cy="833355"/>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sz="1400"/>
              <a:t>WO II</a:t>
            </a:r>
            <a:endParaRPr sz="1600"/>
          </a:p>
        </p:txBody>
      </p:sp>
      <p:sp>
        <p:nvSpPr>
          <p:cNvPr id="1061009447" name="Explosion 2 1061009446"/>
          <p:cNvSpPr/>
          <p:nvPr/>
        </p:nvSpPr>
        <p:spPr bwMode="auto">
          <a:xfrm>
            <a:off x="7705756" y="793287"/>
            <a:ext cx="1644111" cy="833355"/>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sz="1400"/>
              <a:t>stilleWO III</a:t>
            </a:r>
            <a:endParaRPr sz="1400"/>
          </a:p>
        </p:txBody>
      </p:sp>
      <p:sp>
        <p:nvSpPr>
          <p:cNvPr id="902394719" name="Rectangles 902394718"/>
          <p:cNvSpPr/>
          <p:nvPr/>
        </p:nvSpPr>
        <p:spPr bwMode="auto">
          <a:xfrm>
            <a:off x="8406990" y="6498724"/>
            <a:ext cx="3768199" cy="34909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Synode van  Dordrecht </a:t>
            </a:r>
            <a:r>
              <a:rPr>
                <a:solidFill>
                  <a:srgbClr val="FF0000"/>
                </a:solidFill>
              </a:rPr>
              <a:t>1618-1619</a:t>
            </a:r>
            <a:endParaRPr>
              <a:solidFill>
                <a:srgbClr val="FF0000"/>
              </a:solidFill>
            </a:endParaRPr>
          </a:p>
        </p:txBody>
      </p:sp>
      <p:sp>
        <p:nvSpPr>
          <p:cNvPr id="1252994744" name="Rectangles 1252994743"/>
          <p:cNvSpPr/>
          <p:nvPr/>
        </p:nvSpPr>
        <p:spPr bwMode="auto">
          <a:xfrm>
            <a:off x="7158567" y="5832900"/>
            <a:ext cx="2644435" cy="34909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a:solidFill>
                  <a:srgbClr val="FF0000"/>
                </a:solidFill>
              </a:rPr>
              <a:t>Synodes </a:t>
            </a:r>
            <a:r>
              <a:rPr>
                <a:solidFill>
                  <a:srgbClr val="FF0000"/>
                </a:solidFill>
              </a:rPr>
              <a:t>worden Staten</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902394719"/>
                                        </p:tgtEl>
                                        <p:attrNameLst>
                                          <p:attrName>style.visibility</p:attrName>
                                        </p:attrNameLst>
                                      </p:cBhvr>
                                      <p:to>
                                        <p:strVal val="visible"/>
                                      </p:to>
                                    </p:set>
                                    <p:animEffect transition="in" filter="wipe(down)">
                                      <p:cBhvr>
                                        <p:cTn id="7" dur="580">
                                          <p:stCondLst>
                                            <p:cond delay="0"/>
                                          </p:stCondLst>
                                        </p:cTn>
                                        <p:tgtEl>
                                          <p:spTgt spid="902394719"/>
                                        </p:tgtEl>
                                      </p:cBhvr>
                                    </p:animEffect>
                                    <p:anim calcmode="lin" valueType="num">
                                      <p:cBhvr>
                                        <p:cTn id="8" dur="1822" tmFilter="0,0; 0.14,0.36; 0.43,0.73; 0.71,0.91; 1.0,1.0">
                                          <p:stCondLst>
                                            <p:cond delay="0"/>
                                          </p:stCondLst>
                                        </p:cTn>
                                        <p:tgtEl>
                                          <p:spTgt spid="90239471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0239471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0239471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0239471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02394719"/>
                                        </p:tgtEl>
                                        <p:attrNameLst>
                                          <p:attrName>ppt_y</p:attrName>
                                        </p:attrNameLst>
                                      </p:cBhvr>
                                      <p:tavLst>
                                        <p:tav tm="0" fmla="#ppt_y-sin(pi*$)/81">
                                          <p:val>
                                            <p:fltVal val="0"/>
                                          </p:val>
                                        </p:tav>
                                        <p:tav tm="100000">
                                          <p:val>
                                            <p:fltVal val="1"/>
                                          </p:val>
                                        </p:tav>
                                      </p:tavLst>
                                    </p:anim>
                                    <p:animScale>
                                      <p:cBhvr>
                                        <p:cTn id="13" dur="26">
                                          <p:stCondLst>
                                            <p:cond delay="650"/>
                                          </p:stCondLst>
                                        </p:cTn>
                                        <p:tgtEl>
                                          <p:spTgt spid="902394719"/>
                                        </p:tgtEl>
                                      </p:cBhvr>
                                      <p:to x="100000" y="60000"/>
                                    </p:animScale>
                                    <p:animScale>
                                      <p:cBhvr>
                                        <p:cTn id="14" dur="166" decel="50000">
                                          <p:stCondLst>
                                            <p:cond delay="676"/>
                                          </p:stCondLst>
                                        </p:cTn>
                                        <p:tgtEl>
                                          <p:spTgt spid="902394719"/>
                                        </p:tgtEl>
                                      </p:cBhvr>
                                      <p:to x="100000" y="100000"/>
                                    </p:animScale>
                                    <p:animScale>
                                      <p:cBhvr>
                                        <p:cTn id="15" dur="26">
                                          <p:stCondLst>
                                            <p:cond delay="1312"/>
                                          </p:stCondLst>
                                        </p:cTn>
                                        <p:tgtEl>
                                          <p:spTgt spid="902394719"/>
                                        </p:tgtEl>
                                      </p:cBhvr>
                                      <p:to x="100000" y="80000"/>
                                    </p:animScale>
                                    <p:animScale>
                                      <p:cBhvr>
                                        <p:cTn id="16" dur="166" decel="50000">
                                          <p:stCondLst>
                                            <p:cond delay="1338"/>
                                          </p:stCondLst>
                                        </p:cTn>
                                        <p:tgtEl>
                                          <p:spTgt spid="902394719"/>
                                        </p:tgtEl>
                                      </p:cBhvr>
                                      <p:to x="100000" y="100000"/>
                                    </p:animScale>
                                    <p:animScale>
                                      <p:cBhvr>
                                        <p:cTn id="17" dur="26">
                                          <p:stCondLst>
                                            <p:cond delay="1642"/>
                                          </p:stCondLst>
                                        </p:cTn>
                                        <p:tgtEl>
                                          <p:spTgt spid="902394719"/>
                                        </p:tgtEl>
                                      </p:cBhvr>
                                      <p:to x="100000" y="90000"/>
                                    </p:animScale>
                                    <p:animScale>
                                      <p:cBhvr>
                                        <p:cTn id="18" dur="166" decel="50000">
                                          <p:stCondLst>
                                            <p:cond delay="1668"/>
                                          </p:stCondLst>
                                        </p:cTn>
                                        <p:tgtEl>
                                          <p:spTgt spid="902394719"/>
                                        </p:tgtEl>
                                      </p:cBhvr>
                                      <p:to x="100000" y="100000"/>
                                    </p:animScale>
                                    <p:animScale>
                                      <p:cBhvr>
                                        <p:cTn id="19" dur="26">
                                          <p:stCondLst>
                                            <p:cond delay="1808"/>
                                          </p:stCondLst>
                                        </p:cTn>
                                        <p:tgtEl>
                                          <p:spTgt spid="902394719"/>
                                        </p:tgtEl>
                                      </p:cBhvr>
                                      <p:to x="100000" y="95000"/>
                                    </p:animScale>
                                    <p:animScale>
                                      <p:cBhvr>
                                        <p:cTn id="20" dur="166" decel="50000">
                                          <p:stCondLst>
                                            <p:cond delay="1834"/>
                                          </p:stCondLst>
                                        </p:cTn>
                                        <p:tgtEl>
                                          <p:spTgt spid="902394719"/>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276726274"/>
                                        </p:tgtEl>
                                        <p:attrNameLst>
                                          <p:attrName>style.visibility</p:attrName>
                                        </p:attrNameLst>
                                      </p:cBhvr>
                                      <p:to>
                                        <p:strVal val="visible"/>
                                      </p:to>
                                    </p:set>
                                    <p:animEffect transition="in" filter="wipe(down)">
                                      <p:cBhvr>
                                        <p:cTn id="25" dur="580">
                                          <p:stCondLst>
                                            <p:cond delay="0"/>
                                          </p:stCondLst>
                                        </p:cTn>
                                        <p:tgtEl>
                                          <p:spTgt spid="1276726274"/>
                                        </p:tgtEl>
                                      </p:cBhvr>
                                    </p:animEffect>
                                    <p:anim calcmode="lin" valueType="num">
                                      <p:cBhvr>
                                        <p:cTn id="26" dur="1822" tmFilter="0,0; 0.14,0.36; 0.43,0.73; 0.71,0.91; 1.0,1.0">
                                          <p:stCondLst>
                                            <p:cond delay="0"/>
                                          </p:stCondLst>
                                        </p:cTn>
                                        <p:tgtEl>
                                          <p:spTgt spid="1276726274"/>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276726274"/>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276726274"/>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276726274"/>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276726274"/>
                                        </p:tgtEl>
                                        <p:attrNameLst>
                                          <p:attrName>ppt_y</p:attrName>
                                        </p:attrNameLst>
                                      </p:cBhvr>
                                      <p:tavLst>
                                        <p:tav tm="0" fmla="#ppt_y-sin(pi*$)/81">
                                          <p:val>
                                            <p:fltVal val="0"/>
                                          </p:val>
                                        </p:tav>
                                        <p:tav tm="100000">
                                          <p:val>
                                            <p:fltVal val="1"/>
                                          </p:val>
                                        </p:tav>
                                      </p:tavLst>
                                    </p:anim>
                                    <p:animScale>
                                      <p:cBhvr>
                                        <p:cTn id="31" dur="26">
                                          <p:stCondLst>
                                            <p:cond delay="650"/>
                                          </p:stCondLst>
                                        </p:cTn>
                                        <p:tgtEl>
                                          <p:spTgt spid="1276726274"/>
                                        </p:tgtEl>
                                      </p:cBhvr>
                                      <p:to x="100000" y="60000"/>
                                    </p:animScale>
                                    <p:animScale>
                                      <p:cBhvr>
                                        <p:cTn id="32" dur="166" decel="50000">
                                          <p:stCondLst>
                                            <p:cond delay="676"/>
                                          </p:stCondLst>
                                        </p:cTn>
                                        <p:tgtEl>
                                          <p:spTgt spid="1276726274"/>
                                        </p:tgtEl>
                                      </p:cBhvr>
                                      <p:to x="100000" y="100000"/>
                                    </p:animScale>
                                    <p:animScale>
                                      <p:cBhvr>
                                        <p:cTn id="33" dur="26">
                                          <p:stCondLst>
                                            <p:cond delay="1312"/>
                                          </p:stCondLst>
                                        </p:cTn>
                                        <p:tgtEl>
                                          <p:spTgt spid="1276726274"/>
                                        </p:tgtEl>
                                      </p:cBhvr>
                                      <p:to x="100000" y="80000"/>
                                    </p:animScale>
                                    <p:animScale>
                                      <p:cBhvr>
                                        <p:cTn id="34" dur="166" decel="50000">
                                          <p:stCondLst>
                                            <p:cond delay="1338"/>
                                          </p:stCondLst>
                                        </p:cTn>
                                        <p:tgtEl>
                                          <p:spTgt spid="1276726274"/>
                                        </p:tgtEl>
                                      </p:cBhvr>
                                      <p:to x="100000" y="100000"/>
                                    </p:animScale>
                                    <p:animScale>
                                      <p:cBhvr>
                                        <p:cTn id="35" dur="26">
                                          <p:stCondLst>
                                            <p:cond delay="1642"/>
                                          </p:stCondLst>
                                        </p:cTn>
                                        <p:tgtEl>
                                          <p:spTgt spid="1276726274"/>
                                        </p:tgtEl>
                                      </p:cBhvr>
                                      <p:to x="100000" y="90000"/>
                                    </p:animScale>
                                    <p:animScale>
                                      <p:cBhvr>
                                        <p:cTn id="36" dur="166" decel="50000">
                                          <p:stCondLst>
                                            <p:cond delay="1668"/>
                                          </p:stCondLst>
                                        </p:cTn>
                                        <p:tgtEl>
                                          <p:spTgt spid="1276726274"/>
                                        </p:tgtEl>
                                      </p:cBhvr>
                                      <p:to x="100000" y="100000"/>
                                    </p:animScale>
                                    <p:animScale>
                                      <p:cBhvr>
                                        <p:cTn id="37" dur="26">
                                          <p:stCondLst>
                                            <p:cond delay="1808"/>
                                          </p:stCondLst>
                                        </p:cTn>
                                        <p:tgtEl>
                                          <p:spTgt spid="1276726274"/>
                                        </p:tgtEl>
                                      </p:cBhvr>
                                      <p:to x="100000" y="95000"/>
                                    </p:animScale>
                                    <p:animScale>
                                      <p:cBhvr>
                                        <p:cTn id="38" dur="166" decel="50000">
                                          <p:stCondLst>
                                            <p:cond delay="1834"/>
                                          </p:stCondLst>
                                        </p:cTn>
                                        <p:tgtEl>
                                          <p:spTgt spid="1276726274"/>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938943023"/>
                                        </p:tgtEl>
                                        <p:attrNameLst>
                                          <p:attrName>style.visibility</p:attrName>
                                        </p:attrNameLst>
                                      </p:cBhvr>
                                      <p:to>
                                        <p:strVal val="visible"/>
                                      </p:to>
                                    </p:set>
                                    <p:animEffect transition="in" filter="wipe(down)">
                                      <p:cBhvr>
                                        <p:cTn id="43" dur="580">
                                          <p:stCondLst>
                                            <p:cond delay="0"/>
                                          </p:stCondLst>
                                        </p:cTn>
                                        <p:tgtEl>
                                          <p:spTgt spid="938943023"/>
                                        </p:tgtEl>
                                      </p:cBhvr>
                                    </p:animEffect>
                                    <p:anim calcmode="lin" valueType="num">
                                      <p:cBhvr>
                                        <p:cTn id="44" dur="1822" tmFilter="0,0; 0.14,0.36; 0.43,0.73; 0.71,0.91; 1.0,1.0">
                                          <p:stCondLst>
                                            <p:cond delay="0"/>
                                          </p:stCondLst>
                                        </p:cTn>
                                        <p:tgtEl>
                                          <p:spTgt spid="938943023"/>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938943023"/>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938943023"/>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938943023"/>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938943023"/>
                                        </p:tgtEl>
                                        <p:attrNameLst>
                                          <p:attrName>ppt_y</p:attrName>
                                        </p:attrNameLst>
                                      </p:cBhvr>
                                      <p:tavLst>
                                        <p:tav tm="0" fmla="#ppt_y-sin(pi*$)/81">
                                          <p:val>
                                            <p:fltVal val="0"/>
                                          </p:val>
                                        </p:tav>
                                        <p:tav tm="100000">
                                          <p:val>
                                            <p:fltVal val="1"/>
                                          </p:val>
                                        </p:tav>
                                      </p:tavLst>
                                    </p:anim>
                                    <p:animScale>
                                      <p:cBhvr>
                                        <p:cTn id="49" dur="26">
                                          <p:stCondLst>
                                            <p:cond delay="650"/>
                                          </p:stCondLst>
                                        </p:cTn>
                                        <p:tgtEl>
                                          <p:spTgt spid="938943023"/>
                                        </p:tgtEl>
                                      </p:cBhvr>
                                      <p:to x="100000" y="60000"/>
                                    </p:animScale>
                                    <p:animScale>
                                      <p:cBhvr>
                                        <p:cTn id="50" dur="166" decel="50000">
                                          <p:stCondLst>
                                            <p:cond delay="676"/>
                                          </p:stCondLst>
                                        </p:cTn>
                                        <p:tgtEl>
                                          <p:spTgt spid="938943023"/>
                                        </p:tgtEl>
                                      </p:cBhvr>
                                      <p:to x="100000" y="100000"/>
                                    </p:animScale>
                                    <p:animScale>
                                      <p:cBhvr>
                                        <p:cTn id="51" dur="26">
                                          <p:stCondLst>
                                            <p:cond delay="1312"/>
                                          </p:stCondLst>
                                        </p:cTn>
                                        <p:tgtEl>
                                          <p:spTgt spid="938943023"/>
                                        </p:tgtEl>
                                      </p:cBhvr>
                                      <p:to x="100000" y="80000"/>
                                    </p:animScale>
                                    <p:animScale>
                                      <p:cBhvr>
                                        <p:cTn id="52" dur="166" decel="50000">
                                          <p:stCondLst>
                                            <p:cond delay="1338"/>
                                          </p:stCondLst>
                                        </p:cTn>
                                        <p:tgtEl>
                                          <p:spTgt spid="938943023"/>
                                        </p:tgtEl>
                                      </p:cBhvr>
                                      <p:to x="100000" y="100000"/>
                                    </p:animScale>
                                    <p:animScale>
                                      <p:cBhvr>
                                        <p:cTn id="53" dur="26">
                                          <p:stCondLst>
                                            <p:cond delay="1642"/>
                                          </p:stCondLst>
                                        </p:cTn>
                                        <p:tgtEl>
                                          <p:spTgt spid="938943023"/>
                                        </p:tgtEl>
                                      </p:cBhvr>
                                      <p:to x="100000" y="90000"/>
                                    </p:animScale>
                                    <p:animScale>
                                      <p:cBhvr>
                                        <p:cTn id="54" dur="166" decel="50000">
                                          <p:stCondLst>
                                            <p:cond delay="1668"/>
                                          </p:stCondLst>
                                        </p:cTn>
                                        <p:tgtEl>
                                          <p:spTgt spid="938943023"/>
                                        </p:tgtEl>
                                      </p:cBhvr>
                                      <p:to x="100000" y="100000"/>
                                    </p:animScale>
                                    <p:animScale>
                                      <p:cBhvr>
                                        <p:cTn id="55" dur="26">
                                          <p:stCondLst>
                                            <p:cond delay="1808"/>
                                          </p:stCondLst>
                                        </p:cTn>
                                        <p:tgtEl>
                                          <p:spTgt spid="938943023"/>
                                        </p:tgtEl>
                                      </p:cBhvr>
                                      <p:to x="100000" y="95000"/>
                                    </p:animScale>
                                    <p:animScale>
                                      <p:cBhvr>
                                        <p:cTn id="56" dur="166" decel="50000">
                                          <p:stCondLst>
                                            <p:cond delay="1834"/>
                                          </p:stCondLst>
                                        </p:cTn>
                                        <p:tgtEl>
                                          <p:spTgt spid="938943023"/>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1252994744"/>
                                        </p:tgtEl>
                                        <p:attrNameLst>
                                          <p:attrName>style.visibility</p:attrName>
                                        </p:attrNameLst>
                                      </p:cBhvr>
                                      <p:to>
                                        <p:strVal val="visible"/>
                                      </p:to>
                                    </p:set>
                                    <p:animEffect transition="in" filter="wipe(down)">
                                      <p:cBhvr>
                                        <p:cTn id="61" dur="580">
                                          <p:stCondLst>
                                            <p:cond delay="0"/>
                                          </p:stCondLst>
                                        </p:cTn>
                                        <p:tgtEl>
                                          <p:spTgt spid="1252994744"/>
                                        </p:tgtEl>
                                      </p:cBhvr>
                                    </p:animEffect>
                                    <p:anim calcmode="lin" valueType="num">
                                      <p:cBhvr>
                                        <p:cTn id="62" dur="1822" tmFilter="0,0; 0.14,0.36; 0.43,0.73; 0.71,0.91; 1.0,1.0">
                                          <p:stCondLst>
                                            <p:cond delay="0"/>
                                          </p:stCondLst>
                                        </p:cTn>
                                        <p:tgtEl>
                                          <p:spTgt spid="1252994744"/>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1252994744"/>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1252994744"/>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1252994744"/>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1252994744"/>
                                        </p:tgtEl>
                                        <p:attrNameLst>
                                          <p:attrName>ppt_y</p:attrName>
                                        </p:attrNameLst>
                                      </p:cBhvr>
                                      <p:tavLst>
                                        <p:tav tm="0" fmla="#ppt_y-sin(pi*$)/81">
                                          <p:val>
                                            <p:fltVal val="0"/>
                                          </p:val>
                                        </p:tav>
                                        <p:tav tm="100000">
                                          <p:val>
                                            <p:fltVal val="1"/>
                                          </p:val>
                                        </p:tav>
                                      </p:tavLst>
                                    </p:anim>
                                    <p:animScale>
                                      <p:cBhvr>
                                        <p:cTn id="67" dur="26">
                                          <p:stCondLst>
                                            <p:cond delay="650"/>
                                          </p:stCondLst>
                                        </p:cTn>
                                        <p:tgtEl>
                                          <p:spTgt spid="1252994744"/>
                                        </p:tgtEl>
                                      </p:cBhvr>
                                      <p:to x="100000" y="60000"/>
                                    </p:animScale>
                                    <p:animScale>
                                      <p:cBhvr>
                                        <p:cTn id="68" dur="166" decel="50000">
                                          <p:stCondLst>
                                            <p:cond delay="676"/>
                                          </p:stCondLst>
                                        </p:cTn>
                                        <p:tgtEl>
                                          <p:spTgt spid="1252994744"/>
                                        </p:tgtEl>
                                      </p:cBhvr>
                                      <p:to x="100000" y="100000"/>
                                    </p:animScale>
                                    <p:animScale>
                                      <p:cBhvr>
                                        <p:cTn id="69" dur="26">
                                          <p:stCondLst>
                                            <p:cond delay="1312"/>
                                          </p:stCondLst>
                                        </p:cTn>
                                        <p:tgtEl>
                                          <p:spTgt spid="1252994744"/>
                                        </p:tgtEl>
                                      </p:cBhvr>
                                      <p:to x="100000" y="80000"/>
                                    </p:animScale>
                                    <p:animScale>
                                      <p:cBhvr>
                                        <p:cTn id="70" dur="166" decel="50000">
                                          <p:stCondLst>
                                            <p:cond delay="1338"/>
                                          </p:stCondLst>
                                        </p:cTn>
                                        <p:tgtEl>
                                          <p:spTgt spid="1252994744"/>
                                        </p:tgtEl>
                                      </p:cBhvr>
                                      <p:to x="100000" y="100000"/>
                                    </p:animScale>
                                    <p:animScale>
                                      <p:cBhvr>
                                        <p:cTn id="71" dur="26">
                                          <p:stCondLst>
                                            <p:cond delay="1642"/>
                                          </p:stCondLst>
                                        </p:cTn>
                                        <p:tgtEl>
                                          <p:spTgt spid="1252994744"/>
                                        </p:tgtEl>
                                      </p:cBhvr>
                                      <p:to x="100000" y="90000"/>
                                    </p:animScale>
                                    <p:animScale>
                                      <p:cBhvr>
                                        <p:cTn id="72" dur="166" decel="50000">
                                          <p:stCondLst>
                                            <p:cond delay="1668"/>
                                          </p:stCondLst>
                                        </p:cTn>
                                        <p:tgtEl>
                                          <p:spTgt spid="1252994744"/>
                                        </p:tgtEl>
                                      </p:cBhvr>
                                      <p:to x="100000" y="100000"/>
                                    </p:animScale>
                                    <p:animScale>
                                      <p:cBhvr>
                                        <p:cTn id="73" dur="26">
                                          <p:stCondLst>
                                            <p:cond delay="1808"/>
                                          </p:stCondLst>
                                        </p:cTn>
                                        <p:tgtEl>
                                          <p:spTgt spid="1252994744"/>
                                        </p:tgtEl>
                                      </p:cBhvr>
                                      <p:to x="100000" y="95000"/>
                                    </p:animScale>
                                    <p:animScale>
                                      <p:cBhvr>
                                        <p:cTn id="74" dur="166" decel="50000">
                                          <p:stCondLst>
                                            <p:cond delay="1834"/>
                                          </p:stCondLst>
                                        </p:cTn>
                                        <p:tgtEl>
                                          <p:spTgt spid="1252994744"/>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1108319448"/>
                                        </p:tgtEl>
                                        <p:attrNameLst>
                                          <p:attrName>style.visibility</p:attrName>
                                        </p:attrNameLst>
                                      </p:cBhvr>
                                      <p:to>
                                        <p:strVal val="visible"/>
                                      </p:to>
                                    </p:set>
                                    <p:animEffect transition="in" filter="wipe(down)">
                                      <p:cBhvr>
                                        <p:cTn id="79" dur="580">
                                          <p:stCondLst>
                                            <p:cond delay="0"/>
                                          </p:stCondLst>
                                        </p:cTn>
                                        <p:tgtEl>
                                          <p:spTgt spid="1108319448"/>
                                        </p:tgtEl>
                                      </p:cBhvr>
                                    </p:animEffect>
                                    <p:anim calcmode="lin" valueType="num">
                                      <p:cBhvr>
                                        <p:cTn id="80" dur="1822" tmFilter="0,0; 0.14,0.36; 0.43,0.73; 0.71,0.91; 1.0,1.0">
                                          <p:stCondLst>
                                            <p:cond delay="0"/>
                                          </p:stCondLst>
                                        </p:cTn>
                                        <p:tgtEl>
                                          <p:spTgt spid="1108319448"/>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1108319448"/>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1108319448"/>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1108319448"/>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1108319448"/>
                                        </p:tgtEl>
                                        <p:attrNameLst>
                                          <p:attrName>ppt_y</p:attrName>
                                        </p:attrNameLst>
                                      </p:cBhvr>
                                      <p:tavLst>
                                        <p:tav tm="0" fmla="#ppt_y-sin(pi*$)/81">
                                          <p:val>
                                            <p:fltVal val="0"/>
                                          </p:val>
                                        </p:tav>
                                        <p:tav tm="100000">
                                          <p:val>
                                            <p:fltVal val="1"/>
                                          </p:val>
                                        </p:tav>
                                      </p:tavLst>
                                    </p:anim>
                                    <p:animScale>
                                      <p:cBhvr>
                                        <p:cTn id="85" dur="26">
                                          <p:stCondLst>
                                            <p:cond delay="650"/>
                                          </p:stCondLst>
                                        </p:cTn>
                                        <p:tgtEl>
                                          <p:spTgt spid="1108319448"/>
                                        </p:tgtEl>
                                      </p:cBhvr>
                                      <p:to x="100000" y="60000"/>
                                    </p:animScale>
                                    <p:animScale>
                                      <p:cBhvr>
                                        <p:cTn id="86" dur="166" decel="50000">
                                          <p:stCondLst>
                                            <p:cond delay="676"/>
                                          </p:stCondLst>
                                        </p:cTn>
                                        <p:tgtEl>
                                          <p:spTgt spid="1108319448"/>
                                        </p:tgtEl>
                                      </p:cBhvr>
                                      <p:to x="100000" y="100000"/>
                                    </p:animScale>
                                    <p:animScale>
                                      <p:cBhvr>
                                        <p:cTn id="87" dur="26">
                                          <p:stCondLst>
                                            <p:cond delay="1312"/>
                                          </p:stCondLst>
                                        </p:cTn>
                                        <p:tgtEl>
                                          <p:spTgt spid="1108319448"/>
                                        </p:tgtEl>
                                      </p:cBhvr>
                                      <p:to x="100000" y="80000"/>
                                    </p:animScale>
                                    <p:animScale>
                                      <p:cBhvr>
                                        <p:cTn id="88" dur="166" decel="50000">
                                          <p:stCondLst>
                                            <p:cond delay="1338"/>
                                          </p:stCondLst>
                                        </p:cTn>
                                        <p:tgtEl>
                                          <p:spTgt spid="1108319448"/>
                                        </p:tgtEl>
                                      </p:cBhvr>
                                      <p:to x="100000" y="100000"/>
                                    </p:animScale>
                                    <p:animScale>
                                      <p:cBhvr>
                                        <p:cTn id="89" dur="26">
                                          <p:stCondLst>
                                            <p:cond delay="1642"/>
                                          </p:stCondLst>
                                        </p:cTn>
                                        <p:tgtEl>
                                          <p:spTgt spid="1108319448"/>
                                        </p:tgtEl>
                                      </p:cBhvr>
                                      <p:to x="100000" y="90000"/>
                                    </p:animScale>
                                    <p:animScale>
                                      <p:cBhvr>
                                        <p:cTn id="90" dur="166" decel="50000">
                                          <p:stCondLst>
                                            <p:cond delay="1668"/>
                                          </p:stCondLst>
                                        </p:cTn>
                                        <p:tgtEl>
                                          <p:spTgt spid="1108319448"/>
                                        </p:tgtEl>
                                      </p:cBhvr>
                                      <p:to x="100000" y="100000"/>
                                    </p:animScale>
                                    <p:animScale>
                                      <p:cBhvr>
                                        <p:cTn id="91" dur="26">
                                          <p:stCondLst>
                                            <p:cond delay="1808"/>
                                          </p:stCondLst>
                                        </p:cTn>
                                        <p:tgtEl>
                                          <p:spTgt spid="1108319448"/>
                                        </p:tgtEl>
                                      </p:cBhvr>
                                      <p:to x="100000" y="95000"/>
                                    </p:animScale>
                                    <p:animScale>
                                      <p:cBhvr>
                                        <p:cTn id="92" dur="166" decel="50000">
                                          <p:stCondLst>
                                            <p:cond delay="1834"/>
                                          </p:stCondLst>
                                        </p:cTn>
                                        <p:tgtEl>
                                          <p:spTgt spid="1108319448"/>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466308909"/>
                                        </p:tgtEl>
                                        <p:attrNameLst>
                                          <p:attrName>style.visibility</p:attrName>
                                        </p:attrNameLst>
                                      </p:cBhvr>
                                      <p:to>
                                        <p:strVal val="visible"/>
                                      </p:to>
                                    </p:set>
                                    <p:animEffect transition="in" filter="wipe(down)">
                                      <p:cBhvr>
                                        <p:cTn id="97" dur="580">
                                          <p:stCondLst>
                                            <p:cond delay="0"/>
                                          </p:stCondLst>
                                        </p:cTn>
                                        <p:tgtEl>
                                          <p:spTgt spid="466308909"/>
                                        </p:tgtEl>
                                      </p:cBhvr>
                                    </p:animEffect>
                                    <p:anim calcmode="lin" valueType="num">
                                      <p:cBhvr>
                                        <p:cTn id="98" dur="1822" tmFilter="0,0; 0.14,0.36; 0.43,0.73; 0.71,0.91; 1.0,1.0">
                                          <p:stCondLst>
                                            <p:cond delay="0"/>
                                          </p:stCondLst>
                                        </p:cTn>
                                        <p:tgtEl>
                                          <p:spTgt spid="466308909"/>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466308909"/>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466308909"/>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466308909"/>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466308909"/>
                                        </p:tgtEl>
                                        <p:attrNameLst>
                                          <p:attrName>ppt_y</p:attrName>
                                        </p:attrNameLst>
                                      </p:cBhvr>
                                      <p:tavLst>
                                        <p:tav tm="0" fmla="#ppt_y-sin(pi*$)/81">
                                          <p:val>
                                            <p:fltVal val="0"/>
                                          </p:val>
                                        </p:tav>
                                        <p:tav tm="100000">
                                          <p:val>
                                            <p:fltVal val="1"/>
                                          </p:val>
                                        </p:tav>
                                      </p:tavLst>
                                    </p:anim>
                                    <p:animScale>
                                      <p:cBhvr>
                                        <p:cTn id="103" dur="26">
                                          <p:stCondLst>
                                            <p:cond delay="650"/>
                                          </p:stCondLst>
                                        </p:cTn>
                                        <p:tgtEl>
                                          <p:spTgt spid="466308909"/>
                                        </p:tgtEl>
                                      </p:cBhvr>
                                      <p:to x="100000" y="60000"/>
                                    </p:animScale>
                                    <p:animScale>
                                      <p:cBhvr>
                                        <p:cTn id="104" dur="166" decel="50000">
                                          <p:stCondLst>
                                            <p:cond delay="676"/>
                                          </p:stCondLst>
                                        </p:cTn>
                                        <p:tgtEl>
                                          <p:spTgt spid="466308909"/>
                                        </p:tgtEl>
                                      </p:cBhvr>
                                      <p:to x="100000" y="100000"/>
                                    </p:animScale>
                                    <p:animScale>
                                      <p:cBhvr>
                                        <p:cTn id="105" dur="26">
                                          <p:stCondLst>
                                            <p:cond delay="1312"/>
                                          </p:stCondLst>
                                        </p:cTn>
                                        <p:tgtEl>
                                          <p:spTgt spid="466308909"/>
                                        </p:tgtEl>
                                      </p:cBhvr>
                                      <p:to x="100000" y="80000"/>
                                    </p:animScale>
                                    <p:animScale>
                                      <p:cBhvr>
                                        <p:cTn id="106" dur="166" decel="50000">
                                          <p:stCondLst>
                                            <p:cond delay="1338"/>
                                          </p:stCondLst>
                                        </p:cTn>
                                        <p:tgtEl>
                                          <p:spTgt spid="466308909"/>
                                        </p:tgtEl>
                                      </p:cBhvr>
                                      <p:to x="100000" y="100000"/>
                                    </p:animScale>
                                    <p:animScale>
                                      <p:cBhvr>
                                        <p:cTn id="107" dur="26">
                                          <p:stCondLst>
                                            <p:cond delay="1642"/>
                                          </p:stCondLst>
                                        </p:cTn>
                                        <p:tgtEl>
                                          <p:spTgt spid="466308909"/>
                                        </p:tgtEl>
                                      </p:cBhvr>
                                      <p:to x="100000" y="90000"/>
                                    </p:animScale>
                                    <p:animScale>
                                      <p:cBhvr>
                                        <p:cTn id="108" dur="166" decel="50000">
                                          <p:stCondLst>
                                            <p:cond delay="1668"/>
                                          </p:stCondLst>
                                        </p:cTn>
                                        <p:tgtEl>
                                          <p:spTgt spid="466308909"/>
                                        </p:tgtEl>
                                      </p:cBhvr>
                                      <p:to x="100000" y="100000"/>
                                    </p:animScale>
                                    <p:animScale>
                                      <p:cBhvr>
                                        <p:cTn id="109" dur="26">
                                          <p:stCondLst>
                                            <p:cond delay="1808"/>
                                          </p:stCondLst>
                                        </p:cTn>
                                        <p:tgtEl>
                                          <p:spTgt spid="466308909"/>
                                        </p:tgtEl>
                                      </p:cBhvr>
                                      <p:to x="100000" y="95000"/>
                                    </p:animScale>
                                    <p:animScale>
                                      <p:cBhvr>
                                        <p:cTn id="110" dur="166" decel="50000">
                                          <p:stCondLst>
                                            <p:cond delay="1834"/>
                                          </p:stCondLst>
                                        </p:cTn>
                                        <p:tgtEl>
                                          <p:spTgt spid="466308909"/>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1395123542"/>
                                        </p:tgtEl>
                                        <p:attrNameLst>
                                          <p:attrName>style.visibility</p:attrName>
                                        </p:attrNameLst>
                                      </p:cBhvr>
                                      <p:to>
                                        <p:strVal val="visible"/>
                                      </p:to>
                                    </p:set>
                                    <p:animEffect transition="in" filter="wipe(down)">
                                      <p:cBhvr>
                                        <p:cTn id="115" dur="580">
                                          <p:stCondLst>
                                            <p:cond delay="0"/>
                                          </p:stCondLst>
                                        </p:cTn>
                                        <p:tgtEl>
                                          <p:spTgt spid="1395123542"/>
                                        </p:tgtEl>
                                      </p:cBhvr>
                                    </p:animEffect>
                                    <p:anim calcmode="lin" valueType="num">
                                      <p:cBhvr>
                                        <p:cTn id="116" dur="1822" tmFilter="0,0; 0.14,0.36; 0.43,0.73; 0.71,0.91; 1.0,1.0">
                                          <p:stCondLst>
                                            <p:cond delay="0"/>
                                          </p:stCondLst>
                                        </p:cTn>
                                        <p:tgtEl>
                                          <p:spTgt spid="1395123542"/>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1395123542"/>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1395123542"/>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1395123542"/>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1395123542"/>
                                        </p:tgtEl>
                                        <p:attrNameLst>
                                          <p:attrName>ppt_y</p:attrName>
                                        </p:attrNameLst>
                                      </p:cBhvr>
                                      <p:tavLst>
                                        <p:tav tm="0" fmla="#ppt_y-sin(pi*$)/81">
                                          <p:val>
                                            <p:fltVal val="0"/>
                                          </p:val>
                                        </p:tav>
                                        <p:tav tm="100000">
                                          <p:val>
                                            <p:fltVal val="1"/>
                                          </p:val>
                                        </p:tav>
                                      </p:tavLst>
                                    </p:anim>
                                    <p:animScale>
                                      <p:cBhvr>
                                        <p:cTn id="121" dur="26">
                                          <p:stCondLst>
                                            <p:cond delay="650"/>
                                          </p:stCondLst>
                                        </p:cTn>
                                        <p:tgtEl>
                                          <p:spTgt spid="1395123542"/>
                                        </p:tgtEl>
                                      </p:cBhvr>
                                      <p:to x="100000" y="60000"/>
                                    </p:animScale>
                                    <p:animScale>
                                      <p:cBhvr>
                                        <p:cTn id="122" dur="166" decel="50000">
                                          <p:stCondLst>
                                            <p:cond delay="676"/>
                                          </p:stCondLst>
                                        </p:cTn>
                                        <p:tgtEl>
                                          <p:spTgt spid="1395123542"/>
                                        </p:tgtEl>
                                      </p:cBhvr>
                                      <p:to x="100000" y="100000"/>
                                    </p:animScale>
                                    <p:animScale>
                                      <p:cBhvr>
                                        <p:cTn id="123" dur="26">
                                          <p:stCondLst>
                                            <p:cond delay="1312"/>
                                          </p:stCondLst>
                                        </p:cTn>
                                        <p:tgtEl>
                                          <p:spTgt spid="1395123542"/>
                                        </p:tgtEl>
                                      </p:cBhvr>
                                      <p:to x="100000" y="80000"/>
                                    </p:animScale>
                                    <p:animScale>
                                      <p:cBhvr>
                                        <p:cTn id="124" dur="166" decel="50000">
                                          <p:stCondLst>
                                            <p:cond delay="1338"/>
                                          </p:stCondLst>
                                        </p:cTn>
                                        <p:tgtEl>
                                          <p:spTgt spid="1395123542"/>
                                        </p:tgtEl>
                                      </p:cBhvr>
                                      <p:to x="100000" y="100000"/>
                                    </p:animScale>
                                    <p:animScale>
                                      <p:cBhvr>
                                        <p:cTn id="125" dur="26">
                                          <p:stCondLst>
                                            <p:cond delay="1642"/>
                                          </p:stCondLst>
                                        </p:cTn>
                                        <p:tgtEl>
                                          <p:spTgt spid="1395123542"/>
                                        </p:tgtEl>
                                      </p:cBhvr>
                                      <p:to x="100000" y="90000"/>
                                    </p:animScale>
                                    <p:animScale>
                                      <p:cBhvr>
                                        <p:cTn id="126" dur="166" decel="50000">
                                          <p:stCondLst>
                                            <p:cond delay="1668"/>
                                          </p:stCondLst>
                                        </p:cTn>
                                        <p:tgtEl>
                                          <p:spTgt spid="1395123542"/>
                                        </p:tgtEl>
                                      </p:cBhvr>
                                      <p:to x="100000" y="100000"/>
                                    </p:animScale>
                                    <p:animScale>
                                      <p:cBhvr>
                                        <p:cTn id="127" dur="26">
                                          <p:stCondLst>
                                            <p:cond delay="1808"/>
                                          </p:stCondLst>
                                        </p:cTn>
                                        <p:tgtEl>
                                          <p:spTgt spid="1395123542"/>
                                        </p:tgtEl>
                                      </p:cBhvr>
                                      <p:to x="100000" y="95000"/>
                                    </p:animScale>
                                    <p:animScale>
                                      <p:cBhvr>
                                        <p:cTn id="128" dur="166" decel="50000">
                                          <p:stCondLst>
                                            <p:cond delay="1834"/>
                                          </p:stCondLst>
                                        </p:cTn>
                                        <p:tgtEl>
                                          <p:spTgt spid="1395123542"/>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2003946005"/>
                                        </p:tgtEl>
                                        <p:attrNameLst>
                                          <p:attrName>style.visibility</p:attrName>
                                        </p:attrNameLst>
                                      </p:cBhvr>
                                      <p:to>
                                        <p:strVal val="visible"/>
                                      </p:to>
                                    </p:set>
                                    <p:animEffect transition="in" filter="wipe(down)">
                                      <p:cBhvr>
                                        <p:cTn id="133" dur="580">
                                          <p:stCondLst>
                                            <p:cond delay="0"/>
                                          </p:stCondLst>
                                        </p:cTn>
                                        <p:tgtEl>
                                          <p:spTgt spid="2003946005"/>
                                        </p:tgtEl>
                                      </p:cBhvr>
                                    </p:animEffect>
                                    <p:anim calcmode="lin" valueType="num">
                                      <p:cBhvr>
                                        <p:cTn id="134" dur="1822" tmFilter="0,0; 0.14,0.36; 0.43,0.73; 0.71,0.91; 1.0,1.0">
                                          <p:stCondLst>
                                            <p:cond delay="0"/>
                                          </p:stCondLst>
                                        </p:cTn>
                                        <p:tgtEl>
                                          <p:spTgt spid="2003946005"/>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2003946005"/>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2003946005"/>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2003946005"/>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2003946005"/>
                                        </p:tgtEl>
                                        <p:attrNameLst>
                                          <p:attrName>ppt_y</p:attrName>
                                        </p:attrNameLst>
                                      </p:cBhvr>
                                      <p:tavLst>
                                        <p:tav tm="0" fmla="#ppt_y-sin(pi*$)/81">
                                          <p:val>
                                            <p:fltVal val="0"/>
                                          </p:val>
                                        </p:tav>
                                        <p:tav tm="100000">
                                          <p:val>
                                            <p:fltVal val="1"/>
                                          </p:val>
                                        </p:tav>
                                      </p:tavLst>
                                    </p:anim>
                                    <p:animScale>
                                      <p:cBhvr>
                                        <p:cTn id="139" dur="26">
                                          <p:stCondLst>
                                            <p:cond delay="650"/>
                                          </p:stCondLst>
                                        </p:cTn>
                                        <p:tgtEl>
                                          <p:spTgt spid="2003946005"/>
                                        </p:tgtEl>
                                      </p:cBhvr>
                                      <p:to x="100000" y="60000"/>
                                    </p:animScale>
                                    <p:animScale>
                                      <p:cBhvr>
                                        <p:cTn id="140" dur="166" decel="50000">
                                          <p:stCondLst>
                                            <p:cond delay="676"/>
                                          </p:stCondLst>
                                        </p:cTn>
                                        <p:tgtEl>
                                          <p:spTgt spid="2003946005"/>
                                        </p:tgtEl>
                                      </p:cBhvr>
                                      <p:to x="100000" y="100000"/>
                                    </p:animScale>
                                    <p:animScale>
                                      <p:cBhvr>
                                        <p:cTn id="141" dur="26">
                                          <p:stCondLst>
                                            <p:cond delay="1312"/>
                                          </p:stCondLst>
                                        </p:cTn>
                                        <p:tgtEl>
                                          <p:spTgt spid="2003946005"/>
                                        </p:tgtEl>
                                      </p:cBhvr>
                                      <p:to x="100000" y="80000"/>
                                    </p:animScale>
                                    <p:animScale>
                                      <p:cBhvr>
                                        <p:cTn id="142" dur="166" decel="50000">
                                          <p:stCondLst>
                                            <p:cond delay="1338"/>
                                          </p:stCondLst>
                                        </p:cTn>
                                        <p:tgtEl>
                                          <p:spTgt spid="2003946005"/>
                                        </p:tgtEl>
                                      </p:cBhvr>
                                      <p:to x="100000" y="100000"/>
                                    </p:animScale>
                                    <p:animScale>
                                      <p:cBhvr>
                                        <p:cTn id="143" dur="26">
                                          <p:stCondLst>
                                            <p:cond delay="1642"/>
                                          </p:stCondLst>
                                        </p:cTn>
                                        <p:tgtEl>
                                          <p:spTgt spid="2003946005"/>
                                        </p:tgtEl>
                                      </p:cBhvr>
                                      <p:to x="100000" y="90000"/>
                                    </p:animScale>
                                    <p:animScale>
                                      <p:cBhvr>
                                        <p:cTn id="144" dur="166" decel="50000">
                                          <p:stCondLst>
                                            <p:cond delay="1668"/>
                                          </p:stCondLst>
                                        </p:cTn>
                                        <p:tgtEl>
                                          <p:spTgt spid="2003946005"/>
                                        </p:tgtEl>
                                      </p:cBhvr>
                                      <p:to x="100000" y="100000"/>
                                    </p:animScale>
                                    <p:animScale>
                                      <p:cBhvr>
                                        <p:cTn id="145" dur="26">
                                          <p:stCondLst>
                                            <p:cond delay="1808"/>
                                          </p:stCondLst>
                                        </p:cTn>
                                        <p:tgtEl>
                                          <p:spTgt spid="2003946005"/>
                                        </p:tgtEl>
                                      </p:cBhvr>
                                      <p:to x="100000" y="95000"/>
                                    </p:animScale>
                                    <p:animScale>
                                      <p:cBhvr>
                                        <p:cTn id="146" dur="166" decel="50000">
                                          <p:stCondLst>
                                            <p:cond delay="1834"/>
                                          </p:stCondLst>
                                        </p:cTn>
                                        <p:tgtEl>
                                          <p:spTgt spid="2003946005"/>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26" presetClass="entr" presetSubtype="0" fill="hold" grpId="0" nodeType="clickEffect">
                                  <p:stCondLst>
                                    <p:cond delay="0"/>
                                  </p:stCondLst>
                                  <p:childTnLst>
                                    <p:set>
                                      <p:cBhvr>
                                        <p:cTn id="150" dur="1" fill="hold">
                                          <p:stCondLst>
                                            <p:cond delay="0"/>
                                          </p:stCondLst>
                                        </p:cTn>
                                        <p:tgtEl>
                                          <p:spTgt spid="2008343931"/>
                                        </p:tgtEl>
                                        <p:attrNameLst>
                                          <p:attrName>style.visibility</p:attrName>
                                        </p:attrNameLst>
                                      </p:cBhvr>
                                      <p:to>
                                        <p:strVal val="visible"/>
                                      </p:to>
                                    </p:set>
                                    <p:animEffect transition="in" filter="wipe(down)">
                                      <p:cBhvr>
                                        <p:cTn id="151" dur="580">
                                          <p:stCondLst>
                                            <p:cond delay="0"/>
                                          </p:stCondLst>
                                        </p:cTn>
                                        <p:tgtEl>
                                          <p:spTgt spid="2008343931"/>
                                        </p:tgtEl>
                                      </p:cBhvr>
                                    </p:animEffect>
                                    <p:anim calcmode="lin" valueType="num">
                                      <p:cBhvr>
                                        <p:cTn id="152" dur="1822" tmFilter="0,0; 0.14,0.36; 0.43,0.73; 0.71,0.91; 1.0,1.0">
                                          <p:stCondLst>
                                            <p:cond delay="0"/>
                                          </p:stCondLst>
                                        </p:cTn>
                                        <p:tgtEl>
                                          <p:spTgt spid="2008343931"/>
                                        </p:tgtEl>
                                        <p:attrNameLst>
                                          <p:attrName>ppt_x</p:attrName>
                                        </p:attrNameLst>
                                      </p:cBhvr>
                                      <p:tavLst>
                                        <p:tav tm="0">
                                          <p:val>
                                            <p:strVal val="#ppt_x-0.25"/>
                                          </p:val>
                                        </p:tav>
                                        <p:tav tm="100000">
                                          <p:val>
                                            <p:strVal val="#ppt_x"/>
                                          </p:val>
                                        </p:tav>
                                      </p:tavLst>
                                    </p:anim>
                                    <p:anim calcmode="lin" valueType="num">
                                      <p:cBhvr>
                                        <p:cTn id="153" dur="664" tmFilter="0.0,0.0; 0.25,0.07; 0.50,0.2; 0.75,0.467; 1.0,1.0">
                                          <p:stCondLst>
                                            <p:cond delay="0"/>
                                          </p:stCondLst>
                                        </p:cTn>
                                        <p:tgtEl>
                                          <p:spTgt spid="2008343931"/>
                                        </p:tgtEl>
                                        <p:attrNameLst>
                                          <p:attrName>ppt_y</p:attrName>
                                        </p:attrNameLst>
                                      </p:cBhvr>
                                      <p:tavLst>
                                        <p:tav tm="0" fmla="#ppt_y-sin(pi*$)/3">
                                          <p:val>
                                            <p:fltVal val="0.5"/>
                                          </p:val>
                                        </p:tav>
                                        <p:tav tm="100000">
                                          <p:val>
                                            <p:fltVal val="1"/>
                                          </p:val>
                                        </p:tav>
                                      </p:tavLst>
                                    </p:anim>
                                    <p:anim calcmode="lin" valueType="num">
                                      <p:cBhvr>
                                        <p:cTn id="154" dur="664" tmFilter="0, 0; 0.125,0.2665; 0.25,0.4; 0.375,0.465; 0.5,0.5;  0.625,0.535; 0.75,0.6; 0.875,0.7335; 1,1">
                                          <p:stCondLst>
                                            <p:cond delay="664"/>
                                          </p:stCondLst>
                                        </p:cTn>
                                        <p:tgtEl>
                                          <p:spTgt spid="2008343931"/>
                                        </p:tgtEl>
                                        <p:attrNameLst>
                                          <p:attrName>ppt_y</p:attrName>
                                        </p:attrNameLst>
                                      </p:cBhvr>
                                      <p:tavLst>
                                        <p:tav tm="0" fmla="#ppt_y-sin(pi*$)/9">
                                          <p:val>
                                            <p:fltVal val="0"/>
                                          </p:val>
                                        </p:tav>
                                        <p:tav tm="100000">
                                          <p:val>
                                            <p:fltVal val="1"/>
                                          </p:val>
                                        </p:tav>
                                      </p:tavLst>
                                    </p:anim>
                                    <p:anim calcmode="lin" valueType="num">
                                      <p:cBhvr>
                                        <p:cTn id="155" dur="332" tmFilter="0, 0; 0.125,0.2665; 0.25,0.4; 0.375,0.465; 0.5,0.5;  0.625,0.535; 0.75,0.6; 0.875,0.7335; 1,1">
                                          <p:stCondLst>
                                            <p:cond delay="1324"/>
                                          </p:stCondLst>
                                        </p:cTn>
                                        <p:tgtEl>
                                          <p:spTgt spid="2008343931"/>
                                        </p:tgtEl>
                                        <p:attrNameLst>
                                          <p:attrName>ppt_y</p:attrName>
                                        </p:attrNameLst>
                                      </p:cBhvr>
                                      <p:tavLst>
                                        <p:tav tm="0" fmla="#ppt_y-sin(pi*$)/27">
                                          <p:val>
                                            <p:fltVal val="0"/>
                                          </p:val>
                                        </p:tav>
                                        <p:tav tm="100000">
                                          <p:val>
                                            <p:fltVal val="1"/>
                                          </p:val>
                                        </p:tav>
                                      </p:tavLst>
                                    </p:anim>
                                    <p:anim calcmode="lin" valueType="num">
                                      <p:cBhvr>
                                        <p:cTn id="156" dur="164" tmFilter="0, 0; 0.125,0.2665; 0.25,0.4; 0.375,0.465; 0.5,0.5;  0.625,0.535; 0.75,0.6; 0.875,0.7335; 1,1">
                                          <p:stCondLst>
                                            <p:cond delay="1656"/>
                                          </p:stCondLst>
                                        </p:cTn>
                                        <p:tgtEl>
                                          <p:spTgt spid="2008343931"/>
                                        </p:tgtEl>
                                        <p:attrNameLst>
                                          <p:attrName>ppt_y</p:attrName>
                                        </p:attrNameLst>
                                      </p:cBhvr>
                                      <p:tavLst>
                                        <p:tav tm="0" fmla="#ppt_y-sin(pi*$)/81">
                                          <p:val>
                                            <p:fltVal val="0"/>
                                          </p:val>
                                        </p:tav>
                                        <p:tav tm="100000">
                                          <p:val>
                                            <p:fltVal val="1"/>
                                          </p:val>
                                        </p:tav>
                                      </p:tavLst>
                                    </p:anim>
                                    <p:animScale>
                                      <p:cBhvr>
                                        <p:cTn id="157" dur="26">
                                          <p:stCondLst>
                                            <p:cond delay="650"/>
                                          </p:stCondLst>
                                        </p:cTn>
                                        <p:tgtEl>
                                          <p:spTgt spid="2008343931"/>
                                        </p:tgtEl>
                                      </p:cBhvr>
                                      <p:to x="100000" y="60000"/>
                                    </p:animScale>
                                    <p:animScale>
                                      <p:cBhvr>
                                        <p:cTn id="158" dur="166" decel="50000">
                                          <p:stCondLst>
                                            <p:cond delay="676"/>
                                          </p:stCondLst>
                                        </p:cTn>
                                        <p:tgtEl>
                                          <p:spTgt spid="2008343931"/>
                                        </p:tgtEl>
                                      </p:cBhvr>
                                      <p:to x="100000" y="100000"/>
                                    </p:animScale>
                                    <p:animScale>
                                      <p:cBhvr>
                                        <p:cTn id="159" dur="26">
                                          <p:stCondLst>
                                            <p:cond delay="1312"/>
                                          </p:stCondLst>
                                        </p:cTn>
                                        <p:tgtEl>
                                          <p:spTgt spid="2008343931"/>
                                        </p:tgtEl>
                                      </p:cBhvr>
                                      <p:to x="100000" y="80000"/>
                                    </p:animScale>
                                    <p:animScale>
                                      <p:cBhvr>
                                        <p:cTn id="160" dur="166" decel="50000">
                                          <p:stCondLst>
                                            <p:cond delay="1338"/>
                                          </p:stCondLst>
                                        </p:cTn>
                                        <p:tgtEl>
                                          <p:spTgt spid="2008343931"/>
                                        </p:tgtEl>
                                      </p:cBhvr>
                                      <p:to x="100000" y="100000"/>
                                    </p:animScale>
                                    <p:animScale>
                                      <p:cBhvr>
                                        <p:cTn id="161" dur="26">
                                          <p:stCondLst>
                                            <p:cond delay="1642"/>
                                          </p:stCondLst>
                                        </p:cTn>
                                        <p:tgtEl>
                                          <p:spTgt spid="2008343931"/>
                                        </p:tgtEl>
                                      </p:cBhvr>
                                      <p:to x="100000" y="90000"/>
                                    </p:animScale>
                                    <p:animScale>
                                      <p:cBhvr>
                                        <p:cTn id="162" dur="166" decel="50000">
                                          <p:stCondLst>
                                            <p:cond delay="1668"/>
                                          </p:stCondLst>
                                        </p:cTn>
                                        <p:tgtEl>
                                          <p:spTgt spid="2008343931"/>
                                        </p:tgtEl>
                                      </p:cBhvr>
                                      <p:to x="100000" y="100000"/>
                                    </p:animScale>
                                    <p:animScale>
                                      <p:cBhvr>
                                        <p:cTn id="163" dur="26">
                                          <p:stCondLst>
                                            <p:cond delay="1808"/>
                                          </p:stCondLst>
                                        </p:cTn>
                                        <p:tgtEl>
                                          <p:spTgt spid="2008343931"/>
                                        </p:tgtEl>
                                      </p:cBhvr>
                                      <p:to x="100000" y="95000"/>
                                    </p:animScale>
                                    <p:animScale>
                                      <p:cBhvr>
                                        <p:cTn id="164" dur="166" decel="50000">
                                          <p:stCondLst>
                                            <p:cond delay="1834"/>
                                          </p:stCondLst>
                                        </p:cTn>
                                        <p:tgtEl>
                                          <p:spTgt spid="2008343931"/>
                                        </p:tgtEl>
                                      </p:cBhvr>
                                      <p:to x="100000" y="100000"/>
                                    </p:animScale>
                                  </p:childTnLst>
                                </p:cTn>
                              </p:par>
                            </p:childTnLst>
                          </p:cTn>
                        </p:par>
                      </p:childTnLst>
                    </p:cTn>
                  </p:par>
                  <p:par>
                    <p:cTn id="165" fill="hold">
                      <p:stCondLst>
                        <p:cond delay="indefinite"/>
                      </p:stCondLst>
                      <p:childTnLst>
                        <p:par>
                          <p:cTn id="166" fill="hold">
                            <p:stCondLst>
                              <p:cond delay="0"/>
                            </p:stCondLst>
                            <p:childTnLst>
                              <p:par>
                                <p:cTn id="167" presetID="26" presetClass="entr" presetSubtype="0" fill="hold" grpId="0" nodeType="clickEffect">
                                  <p:stCondLst>
                                    <p:cond delay="0"/>
                                  </p:stCondLst>
                                  <p:childTnLst>
                                    <p:set>
                                      <p:cBhvr>
                                        <p:cTn id="168" dur="1" fill="hold">
                                          <p:stCondLst>
                                            <p:cond delay="0"/>
                                          </p:stCondLst>
                                        </p:cTn>
                                        <p:tgtEl>
                                          <p:spTgt spid="1171317441"/>
                                        </p:tgtEl>
                                        <p:attrNameLst>
                                          <p:attrName>style.visibility</p:attrName>
                                        </p:attrNameLst>
                                      </p:cBhvr>
                                      <p:to>
                                        <p:strVal val="visible"/>
                                      </p:to>
                                    </p:set>
                                    <p:animEffect transition="in" filter="wipe(down)">
                                      <p:cBhvr>
                                        <p:cTn id="169" dur="580">
                                          <p:stCondLst>
                                            <p:cond delay="0"/>
                                          </p:stCondLst>
                                        </p:cTn>
                                        <p:tgtEl>
                                          <p:spTgt spid="1171317441"/>
                                        </p:tgtEl>
                                      </p:cBhvr>
                                    </p:animEffect>
                                    <p:anim calcmode="lin" valueType="num">
                                      <p:cBhvr>
                                        <p:cTn id="170" dur="1822" tmFilter="0,0; 0.14,0.36; 0.43,0.73; 0.71,0.91; 1.0,1.0">
                                          <p:stCondLst>
                                            <p:cond delay="0"/>
                                          </p:stCondLst>
                                        </p:cTn>
                                        <p:tgtEl>
                                          <p:spTgt spid="1171317441"/>
                                        </p:tgtEl>
                                        <p:attrNameLst>
                                          <p:attrName>ppt_x</p:attrName>
                                        </p:attrNameLst>
                                      </p:cBhvr>
                                      <p:tavLst>
                                        <p:tav tm="0">
                                          <p:val>
                                            <p:strVal val="#ppt_x-0.25"/>
                                          </p:val>
                                        </p:tav>
                                        <p:tav tm="100000">
                                          <p:val>
                                            <p:strVal val="#ppt_x"/>
                                          </p:val>
                                        </p:tav>
                                      </p:tavLst>
                                    </p:anim>
                                    <p:anim calcmode="lin" valueType="num">
                                      <p:cBhvr>
                                        <p:cTn id="171" dur="664" tmFilter="0.0,0.0; 0.25,0.07; 0.50,0.2; 0.75,0.467; 1.0,1.0">
                                          <p:stCondLst>
                                            <p:cond delay="0"/>
                                          </p:stCondLst>
                                        </p:cTn>
                                        <p:tgtEl>
                                          <p:spTgt spid="1171317441"/>
                                        </p:tgtEl>
                                        <p:attrNameLst>
                                          <p:attrName>ppt_y</p:attrName>
                                        </p:attrNameLst>
                                      </p:cBhvr>
                                      <p:tavLst>
                                        <p:tav tm="0" fmla="#ppt_y-sin(pi*$)/3">
                                          <p:val>
                                            <p:fltVal val="0.5"/>
                                          </p:val>
                                        </p:tav>
                                        <p:tav tm="100000">
                                          <p:val>
                                            <p:fltVal val="1"/>
                                          </p:val>
                                        </p:tav>
                                      </p:tavLst>
                                    </p:anim>
                                    <p:anim calcmode="lin" valueType="num">
                                      <p:cBhvr>
                                        <p:cTn id="172" dur="664" tmFilter="0, 0; 0.125,0.2665; 0.25,0.4; 0.375,0.465; 0.5,0.5;  0.625,0.535; 0.75,0.6; 0.875,0.7335; 1,1">
                                          <p:stCondLst>
                                            <p:cond delay="664"/>
                                          </p:stCondLst>
                                        </p:cTn>
                                        <p:tgtEl>
                                          <p:spTgt spid="1171317441"/>
                                        </p:tgtEl>
                                        <p:attrNameLst>
                                          <p:attrName>ppt_y</p:attrName>
                                        </p:attrNameLst>
                                      </p:cBhvr>
                                      <p:tavLst>
                                        <p:tav tm="0" fmla="#ppt_y-sin(pi*$)/9">
                                          <p:val>
                                            <p:fltVal val="0"/>
                                          </p:val>
                                        </p:tav>
                                        <p:tav tm="100000">
                                          <p:val>
                                            <p:fltVal val="1"/>
                                          </p:val>
                                        </p:tav>
                                      </p:tavLst>
                                    </p:anim>
                                    <p:anim calcmode="lin" valueType="num">
                                      <p:cBhvr>
                                        <p:cTn id="173" dur="332" tmFilter="0, 0; 0.125,0.2665; 0.25,0.4; 0.375,0.465; 0.5,0.5;  0.625,0.535; 0.75,0.6; 0.875,0.7335; 1,1">
                                          <p:stCondLst>
                                            <p:cond delay="1324"/>
                                          </p:stCondLst>
                                        </p:cTn>
                                        <p:tgtEl>
                                          <p:spTgt spid="1171317441"/>
                                        </p:tgtEl>
                                        <p:attrNameLst>
                                          <p:attrName>ppt_y</p:attrName>
                                        </p:attrNameLst>
                                      </p:cBhvr>
                                      <p:tavLst>
                                        <p:tav tm="0" fmla="#ppt_y-sin(pi*$)/27">
                                          <p:val>
                                            <p:fltVal val="0"/>
                                          </p:val>
                                        </p:tav>
                                        <p:tav tm="100000">
                                          <p:val>
                                            <p:fltVal val="1"/>
                                          </p:val>
                                        </p:tav>
                                      </p:tavLst>
                                    </p:anim>
                                    <p:anim calcmode="lin" valueType="num">
                                      <p:cBhvr>
                                        <p:cTn id="174" dur="164" tmFilter="0, 0; 0.125,0.2665; 0.25,0.4; 0.375,0.465; 0.5,0.5;  0.625,0.535; 0.75,0.6; 0.875,0.7335; 1,1">
                                          <p:stCondLst>
                                            <p:cond delay="1656"/>
                                          </p:stCondLst>
                                        </p:cTn>
                                        <p:tgtEl>
                                          <p:spTgt spid="1171317441"/>
                                        </p:tgtEl>
                                        <p:attrNameLst>
                                          <p:attrName>ppt_y</p:attrName>
                                        </p:attrNameLst>
                                      </p:cBhvr>
                                      <p:tavLst>
                                        <p:tav tm="0" fmla="#ppt_y-sin(pi*$)/81">
                                          <p:val>
                                            <p:fltVal val="0"/>
                                          </p:val>
                                        </p:tav>
                                        <p:tav tm="100000">
                                          <p:val>
                                            <p:fltVal val="1"/>
                                          </p:val>
                                        </p:tav>
                                      </p:tavLst>
                                    </p:anim>
                                    <p:animScale>
                                      <p:cBhvr>
                                        <p:cTn id="175" dur="26">
                                          <p:stCondLst>
                                            <p:cond delay="650"/>
                                          </p:stCondLst>
                                        </p:cTn>
                                        <p:tgtEl>
                                          <p:spTgt spid="1171317441"/>
                                        </p:tgtEl>
                                      </p:cBhvr>
                                      <p:to x="100000" y="60000"/>
                                    </p:animScale>
                                    <p:animScale>
                                      <p:cBhvr>
                                        <p:cTn id="176" dur="166" decel="50000">
                                          <p:stCondLst>
                                            <p:cond delay="676"/>
                                          </p:stCondLst>
                                        </p:cTn>
                                        <p:tgtEl>
                                          <p:spTgt spid="1171317441"/>
                                        </p:tgtEl>
                                      </p:cBhvr>
                                      <p:to x="100000" y="100000"/>
                                    </p:animScale>
                                    <p:animScale>
                                      <p:cBhvr>
                                        <p:cTn id="177" dur="26">
                                          <p:stCondLst>
                                            <p:cond delay="1312"/>
                                          </p:stCondLst>
                                        </p:cTn>
                                        <p:tgtEl>
                                          <p:spTgt spid="1171317441"/>
                                        </p:tgtEl>
                                      </p:cBhvr>
                                      <p:to x="100000" y="80000"/>
                                    </p:animScale>
                                    <p:animScale>
                                      <p:cBhvr>
                                        <p:cTn id="178" dur="166" decel="50000">
                                          <p:stCondLst>
                                            <p:cond delay="1338"/>
                                          </p:stCondLst>
                                        </p:cTn>
                                        <p:tgtEl>
                                          <p:spTgt spid="1171317441"/>
                                        </p:tgtEl>
                                      </p:cBhvr>
                                      <p:to x="100000" y="100000"/>
                                    </p:animScale>
                                    <p:animScale>
                                      <p:cBhvr>
                                        <p:cTn id="179" dur="26">
                                          <p:stCondLst>
                                            <p:cond delay="1642"/>
                                          </p:stCondLst>
                                        </p:cTn>
                                        <p:tgtEl>
                                          <p:spTgt spid="1171317441"/>
                                        </p:tgtEl>
                                      </p:cBhvr>
                                      <p:to x="100000" y="90000"/>
                                    </p:animScale>
                                    <p:animScale>
                                      <p:cBhvr>
                                        <p:cTn id="180" dur="166" decel="50000">
                                          <p:stCondLst>
                                            <p:cond delay="1668"/>
                                          </p:stCondLst>
                                        </p:cTn>
                                        <p:tgtEl>
                                          <p:spTgt spid="1171317441"/>
                                        </p:tgtEl>
                                      </p:cBhvr>
                                      <p:to x="100000" y="100000"/>
                                    </p:animScale>
                                    <p:animScale>
                                      <p:cBhvr>
                                        <p:cTn id="181" dur="26">
                                          <p:stCondLst>
                                            <p:cond delay="1808"/>
                                          </p:stCondLst>
                                        </p:cTn>
                                        <p:tgtEl>
                                          <p:spTgt spid="1171317441"/>
                                        </p:tgtEl>
                                      </p:cBhvr>
                                      <p:to x="100000" y="95000"/>
                                    </p:animScale>
                                    <p:animScale>
                                      <p:cBhvr>
                                        <p:cTn id="182" dur="166" decel="50000">
                                          <p:stCondLst>
                                            <p:cond delay="1834"/>
                                          </p:stCondLst>
                                        </p:cTn>
                                        <p:tgtEl>
                                          <p:spTgt spid="1171317441"/>
                                        </p:tgtEl>
                                      </p:cBhvr>
                                      <p:to x="100000" y="100000"/>
                                    </p:animScale>
                                  </p:childTnLst>
                                </p:cTn>
                              </p:par>
                            </p:childTnLst>
                          </p:cTn>
                        </p:par>
                      </p:childTnLst>
                    </p:cTn>
                  </p:par>
                  <p:par>
                    <p:cTn id="183" fill="hold">
                      <p:stCondLst>
                        <p:cond delay="indefinite"/>
                      </p:stCondLst>
                      <p:childTnLst>
                        <p:par>
                          <p:cTn id="184" fill="hold">
                            <p:stCondLst>
                              <p:cond delay="0"/>
                            </p:stCondLst>
                            <p:childTnLst>
                              <p:par>
                                <p:cTn id="185" presetID="26" presetClass="entr" presetSubtype="0" fill="hold" grpId="0" nodeType="clickEffect">
                                  <p:stCondLst>
                                    <p:cond delay="0"/>
                                  </p:stCondLst>
                                  <p:childTnLst>
                                    <p:set>
                                      <p:cBhvr>
                                        <p:cTn id="186" dur="1" fill="hold">
                                          <p:stCondLst>
                                            <p:cond delay="0"/>
                                          </p:stCondLst>
                                        </p:cTn>
                                        <p:tgtEl>
                                          <p:spTgt spid="1622802996"/>
                                        </p:tgtEl>
                                        <p:attrNameLst>
                                          <p:attrName>style.visibility</p:attrName>
                                        </p:attrNameLst>
                                      </p:cBhvr>
                                      <p:to>
                                        <p:strVal val="visible"/>
                                      </p:to>
                                    </p:set>
                                    <p:animEffect transition="in" filter="wipe(down)">
                                      <p:cBhvr>
                                        <p:cTn id="187" dur="580">
                                          <p:stCondLst>
                                            <p:cond delay="0"/>
                                          </p:stCondLst>
                                        </p:cTn>
                                        <p:tgtEl>
                                          <p:spTgt spid="1622802996"/>
                                        </p:tgtEl>
                                      </p:cBhvr>
                                    </p:animEffect>
                                    <p:anim calcmode="lin" valueType="num">
                                      <p:cBhvr>
                                        <p:cTn id="188" dur="1822" tmFilter="0,0; 0.14,0.36; 0.43,0.73; 0.71,0.91; 1.0,1.0">
                                          <p:stCondLst>
                                            <p:cond delay="0"/>
                                          </p:stCondLst>
                                        </p:cTn>
                                        <p:tgtEl>
                                          <p:spTgt spid="1622802996"/>
                                        </p:tgtEl>
                                        <p:attrNameLst>
                                          <p:attrName>ppt_x</p:attrName>
                                        </p:attrNameLst>
                                      </p:cBhvr>
                                      <p:tavLst>
                                        <p:tav tm="0">
                                          <p:val>
                                            <p:strVal val="#ppt_x-0.25"/>
                                          </p:val>
                                        </p:tav>
                                        <p:tav tm="100000">
                                          <p:val>
                                            <p:strVal val="#ppt_x"/>
                                          </p:val>
                                        </p:tav>
                                      </p:tavLst>
                                    </p:anim>
                                    <p:anim calcmode="lin" valueType="num">
                                      <p:cBhvr>
                                        <p:cTn id="189" dur="664" tmFilter="0.0,0.0; 0.25,0.07; 0.50,0.2; 0.75,0.467; 1.0,1.0">
                                          <p:stCondLst>
                                            <p:cond delay="0"/>
                                          </p:stCondLst>
                                        </p:cTn>
                                        <p:tgtEl>
                                          <p:spTgt spid="1622802996"/>
                                        </p:tgtEl>
                                        <p:attrNameLst>
                                          <p:attrName>ppt_y</p:attrName>
                                        </p:attrNameLst>
                                      </p:cBhvr>
                                      <p:tavLst>
                                        <p:tav tm="0" fmla="#ppt_y-sin(pi*$)/3">
                                          <p:val>
                                            <p:fltVal val="0.5"/>
                                          </p:val>
                                        </p:tav>
                                        <p:tav tm="100000">
                                          <p:val>
                                            <p:fltVal val="1"/>
                                          </p:val>
                                        </p:tav>
                                      </p:tavLst>
                                    </p:anim>
                                    <p:anim calcmode="lin" valueType="num">
                                      <p:cBhvr>
                                        <p:cTn id="190" dur="664" tmFilter="0, 0; 0.125,0.2665; 0.25,0.4; 0.375,0.465; 0.5,0.5;  0.625,0.535; 0.75,0.6; 0.875,0.7335; 1,1">
                                          <p:stCondLst>
                                            <p:cond delay="664"/>
                                          </p:stCondLst>
                                        </p:cTn>
                                        <p:tgtEl>
                                          <p:spTgt spid="1622802996"/>
                                        </p:tgtEl>
                                        <p:attrNameLst>
                                          <p:attrName>ppt_y</p:attrName>
                                        </p:attrNameLst>
                                      </p:cBhvr>
                                      <p:tavLst>
                                        <p:tav tm="0" fmla="#ppt_y-sin(pi*$)/9">
                                          <p:val>
                                            <p:fltVal val="0"/>
                                          </p:val>
                                        </p:tav>
                                        <p:tav tm="100000">
                                          <p:val>
                                            <p:fltVal val="1"/>
                                          </p:val>
                                        </p:tav>
                                      </p:tavLst>
                                    </p:anim>
                                    <p:anim calcmode="lin" valueType="num">
                                      <p:cBhvr>
                                        <p:cTn id="191" dur="332" tmFilter="0, 0; 0.125,0.2665; 0.25,0.4; 0.375,0.465; 0.5,0.5;  0.625,0.535; 0.75,0.6; 0.875,0.7335; 1,1">
                                          <p:stCondLst>
                                            <p:cond delay="1324"/>
                                          </p:stCondLst>
                                        </p:cTn>
                                        <p:tgtEl>
                                          <p:spTgt spid="1622802996"/>
                                        </p:tgtEl>
                                        <p:attrNameLst>
                                          <p:attrName>ppt_y</p:attrName>
                                        </p:attrNameLst>
                                      </p:cBhvr>
                                      <p:tavLst>
                                        <p:tav tm="0" fmla="#ppt_y-sin(pi*$)/27">
                                          <p:val>
                                            <p:fltVal val="0"/>
                                          </p:val>
                                        </p:tav>
                                        <p:tav tm="100000">
                                          <p:val>
                                            <p:fltVal val="1"/>
                                          </p:val>
                                        </p:tav>
                                      </p:tavLst>
                                    </p:anim>
                                    <p:anim calcmode="lin" valueType="num">
                                      <p:cBhvr>
                                        <p:cTn id="192" dur="164" tmFilter="0, 0; 0.125,0.2665; 0.25,0.4; 0.375,0.465; 0.5,0.5;  0.625,0.535; 0.75,0.6; 0.875,0.7335; 1,1">
                                          <p:stCondLst>
                                            <p:cond delay="1656"/>
                                          </p:stCondLst>
                                        </p:cTn>
                                        <p:tgtEl>
                                          <p:spTgt spid="1622802996"/>
                                        </p:tgtEl>
                                        <p:attrNameLst>
                                          <p:attrName>ppt_y</p:attrName>
                                        </p:attrNameLst>
                                      </p:cBhvr>
                                      <p:tavLst>
                                        <p:tav tm="0" fmla="#ppt_y-sin(pi*$)/81">
                                          <p:val>
                                            <p:fltVal val="0"/>
                                          </p:val>
                                        </p:tav>
                                        <p:tav tm="100000">
                                          <p:val>
                                            <p:fltVal val="1"/>
                                          </p:val>
                                        </p:tav>
                                      </p:tavLst>
                                    </p:anim>
                                    <p:animScale>
                                      <p:cBhvr>
                                        <p:cTn id="193" dur="26">
                                          <p:stCondLst>
                                            <p:cond delay="650"/>
                                          </p:stCondLst>
                                        </p:cTn>
                                        <p:tgtEl>
                                          <p:spTgt spid="1622802996"/>
                                        </p:tgtEl>
                                      </p:cBhvr>
                                      <p:to x="100000" y="60000"/>
                                    </p:animScale>
                                    <p:animScale>
                                      <p:cBhvr>
                                        <p:cTn id="194" dur="166" decel="50000">
                                          <p:stCondLst>
                                            <p:cond delay="676"/>
                                          </p:stCondLst>
                                        </p:cTn>
                                        <p:tgtEl>
                                          <p:spTgt spid="1622802996"/>
                                        </p:tgtEl>
                                      </p:cBhvr>
                                      <p:to x="100000" y="100000"/>
                                    </p:animScale>
                                    <p:animScale>
                                      <p:cBhvr>
                                        <p:cTn id="195" dur="26">
                                          <p:stCondLst>
                                            <p:cond delay="1312"/>
                                          </p:stCondLst>
                                        </p:cTn>
                                        <p:tgtEl>
                                          <p:spTgt spid="1622802996"/>
                                        </p:tgtEl>
                                      </p:cBhvr>
                                      <p:to x="100000" y="80000"/>
                                    </p:animScale>
                                    <p:animScale>
                                      <p:cBhvr>
                                        <p:cTn id="196" dur="166" decel="50000">
                                          <p:stCondLst>
                                            <p:cond delay="1338"/>
                                          </p:stCondLst>
                                        </p:cTn>
                                        <p:tgtEl>
                                          <p:spTgt spid="1622802996"/>
                                        </p:tgtEl>
                                      </p:cBhvr>
                                      <p:to x="100000" y="100000"/>
                                    </p:animScale>
                                    <p:animScale>
                                      <p:cBhvr>
                                        <p:cTn id="197" dur="26">
                                          <p:stCondLst>
                                            <p:cond delay="1642"/>
                                          </p:stCondLst>
                                        </p:cTn>
                                        <p:tgtEl>
                                          <p:spTgt spid="1622802996"/>
                                        </p:tgtEl>
                                      </p:cBhvr>
                                      <p:to x="100000" y="90000"/>
                                    </p:animScale>
                                    <p:animScale>
                                      <p:cBhvr>
                                        <p:cTn id="198" dur="166" decel="50000">
                                          <p:stCondLst>
                                            <p:cond delay="1668"/>
                                          </p:stCondLst>
                                        </p:cTn>
                                        <p:tgtEl>
                                          <p:spTgt spid="1622802996"/>
                                        </p:tgtEl>
                                      </p:cBhvr>
                                      <p:to x="100000" y="100000"/>
                                    </p:animScale>
                                    <p:animScale>
                                      <p:cBhvr>
                                        <p:cTn id="199" dur="26">
                                          <p:stCondLst>
                                            <p:cond delay="1808"/>
                                          </p:stCondLst>
                                        </p:cTn>
                                        <p:tgtEl>
                                          <p:spTgt spid="1622802996"/>
                                        </p:tgtEl>
                                      </p:cBhvr>
                                      <p:to x="100000" y="95000"/>
                                    </p:animScale>
                                    <p:animScale>
                                      <p:cBhvr>
                                        <p:cTn id="200" dur="166" decel="50000">
                                          <p:stCondLst>
                                            <p:cond delay="1834"/>
                                          </p:stCondLst>
                                        </p:cTn>
                                        <p:tgtEl>
                                          <p:spTgt spid="1622802996"/>
                                        </p:tgtEl>
                                      </p:cBhvr>
                                      <p:to x="100000" y="100000"/>
                                    </p:animScale>
                                  </p:childTnLst>
                                </p:cTn>
                              </p:par>
                            </p:childTnLst>
                          </p:cTn>
                        </p:par>
                      </p:childTnLst>
                    </p:cTn>
                  </p:par>
                  <p:par>
                    <p:cTn id="201" fill="hold">
                      <p:stCondLst>
                        <p:cond delay="indefinite"/>
                      </p:stCondLst>
                      <p:childTnLst>
                        <p:par>
                          <p:cTn id="202" fill="hold">
                            <p:stCondLst>
                              <p:cond delay="0"/>
                            </p:stCondLst>
                            <p:childTnLst>
                              <p:par>
                                <p:cTn id="203" presetID="26" presetClass="entr" presetSubtype="0" fill="hold" grpId="0" nodeType="clickEffect">
                                  <p:stCondLst>
                                    <p:cond delay="0"/>
                                  </p:stCondLst>
                                  <p:childTnLst>
                                    <p:set>
                                      <p:cBhvr>
                                        <p:cTn id="204" dur="1" fill="hold">
                                          <p:stCondLst>
                                            <p:cond delay="0"/>
                                          </p:stCondLst>
                                        </p:cTn>
                                        <p:tgtEl>
                                          <p:spTgt spid="1886824785"/>
                                        </p:tgtEl>
                                        <p:attrNameLst>
                                          <p:attrName>style.visibility</p:attrName>
                                        </p:attrNameLst>
                                      </p:cBhvr>
                                      <p:to>
                                        <p:strVal val="visible"/>
                                      </p:to>
                                    </p:set>
                                    <p:animEffect transition="in" filter="wipe(down)">
                                      <p:cBhvr>
                                        <p:cTn id="205" dur="580">
                                          <p:stCondLst>
                                            <p:cond delay="0"/>
                                          </p:stCondLst>
                                        </p:cTn>
                                        <p:tgtEl>
                                          <p:spTgt spid="1886824785"/>
                                        </p:tgtEl>
                                      </p:cBhvr>
                                    </p:animEffect>
                                    <p:anim calcmode="lin" valueType="num">
                                      <p:cBhvr>
                                        <p:cTn id="206" dur="1822" tmFilter="0,0; 0.14,0.36; 0.43,0.73; 0.71,0.91; 1.0,1.0">
                                          <p:stCondLst>
                                            <p:cond delay="0"/>
                                          </p:stCondLst>
                                        </p:cTn>
                                        <p:tgtEl>
                                          <p:spTgt spid="1886824785"/>
                                        </p:tgtEl>
                                        <p:attrNameLst>
                                          <p:attrName>ppt_x</p:attrName>
                                        </p:attrNameLst>
                                      </p:cBhvr>
                                      <p:tavLst>
                                        <p:tav tm="0">
                                          <p:val>
                                            <p:strVal val="#ppt_x-0.25"/>
                                          </p:val>
                                        </p:tav>
                                        <p:tav tm="100000">
                                          <p:val>
                                            <p:strVal val="#ppt_x"/>
                                          </p:val>
                                        </p:tav>
                                      </p:tavLst>
                                    </p:anim>
                                    <p:anim calcmode="lin" valueType="num">
                                      <p:cBhvr>
                                        <p:cTn id="207" dur="664" tmFilter="0.0,0.0; 0.25,0.07; 0.50,0.2; 0.75,0.467; 1.0,1.0">
                                          <p:stCondLst>
                                            <p:cond delay="0"/>
                                          </p:stCondLst>
                                        </p:cTn>
                                        <p:tgtEl>
                                          <p:spTgt spid="1886824785"/>
                                        </p:tgtEl>
                                        <p:attrNameLst>
                                          <p:attrName>ppt_y</p:attrName>
                                        </p:attrNameLst>
                                      </p:cBhvr>
                                      <p:tavLst>
                                        <p:tav tm="0" fmla="#ppt_y-sin(pi*$)/3">
                                          <p:val>
                                            <p:fltVal val="0.5"/>
                                          </p:val>
                                        </p:tav>
                                        <p:tav tm="100000">
                                          <p:val>
                                            <p:fltVal val="1"/>
                                          </p:val>
                                        </p:tav>
                                      </p:tavLst>
                                    </p:anim>
                                    <p:anim calcmode="lin" valueType="num">
                                      <p:cBhvr>
                                        <p:cTn id="208" dur="664" tmFilter="0, 0; 0.125,0.2665; 0.25,0.4; 0.375,0.465; 0.5,0.5;  0.625,0.535; 0.75,0.6; 0.875,0.7335; 1,1">
                                          <p:stCondLst>
                                            <p:cond delay="664"/>
                                          </p:stCondLst>
                                        </p:cTn>
                                        <p:tgtEl>
                                          <p:spTgt spid="1886824785"/>
                                        </p:tgtEl>
                                        <p:attrNameLst>
                                          <p:attrName>ppt_y</p:attrName>
                                        </p:attrNameLst>
                                      </p:cBhvr>
                                      <p:tavLst>
                                        <p:tav tm="0" fmla="#ppt_y-sin(pi*$)/9">
                                          <p:val>
                                            <p:fltVal val="0"/>
                                          </p:val>
                                        </p:tav>
                                        <p:tav tm="100000">
                                          <p:val>
                                            <p:fltVal val="1"/>
                                          </p:val>
                                        </p:tav>
                                      </p:tavLst>
                                    </p:anim>
                                    <p:anim calcmode="lin" valueType="num">
                                      <p:cBhvr>
                                        <p:cTn id="209" dur="332" tmFilter="0, 0; 0.125,0.2665; 0.25,0.4; 0.375,0.465; 0.5,0.5;  0.625,0.535; 0.75,0.6; 0.875,0.7335; 1,1">
                                          <p:stCondLst>
                                            <p:cond delay="1324"/>
                                          </p:stCondLst>
                                        </p:cTn>
                                        <p:tgtEl>
                                          <p:spTgt spid="1886824785"/>
                                        </p:tgtEl>
                                        <p:attrNameLst>
                                          <p:attrName>ppt_y</p:attrName>
                                        </p:attrNameLst>
                                      </p:cBhvr>
                                      <p:tavLst>
                                        <p:tav tm="0" fmla="#ppt_y-sin(pi*$)/27">
                                          <p:val>
                                            <p:fltVal val="0"/>
                                          </p:val>
                                        </p:tav>
                                        <p:tav tm="100000">
                                          <p:val>
                                            <p:fltVal val="1"/>
                                          </p:val>
                                        </p:tav>
                                      </p:tavLst>
                                    </p:anim>
                                    <p:anim calcmode="lin" valueType="num">
                                      <p:cBhvr>
                                        <p:cTn id="210" dur="164" tmFilter="0, 0; 0.125,0.2665; 0.25,0.4; 0.375,0.465; 0.5,0.5;  0.625,0.535; 0.75,0.6; 0.875,0.7335; 1,1">
                                          <p:stCondLst>
                                            <p:cond delay="1656"/>
                                          </p:stCondLst>
                                        </p:cTn>
                                        <p:tgtEl>
                                          <p:spTgt spid="1886824785"/>
                                        </p:tgtEl>
                                        <p:attrNameLst>
                                          <p:attrName>ppt_y</p:attrName>
                                        </p:attrNameLst>
                                      </p:cBhvr>
                                      <p:tavLst>
                                        <p:tav tm="0" fmla="#ppt_y-sin(pi*$)/81">
                                          <p:val>
                                            <p:fltVal val="0"/>
                                          </p:val>
                                        </p:tav>
                                        <p:tav tm="100000">
                                          <p:val>
                                            <p:fltVal val="1"/>
                                          </p:val>
                                        </p:tav>
                                      </p:tavLst>
                                    </p:anim>
                                    <p:animScale>
                                      <p:cBhvr>
                                        <p:cTn id="211" dur="26">
                                          <p:stCondLst>
                                            <p:cond delay="650"/>
                                          </p:stCondLst>
                                        </p:cTn>
                                        <p:tgtEl>
                                          <p:spTgt spid="1886824785"/>
                                        </p:tgtEl>
                                      </p:cBhvr>
                                      <p:to x="100000" y="60000"/>
                                    </p:animScale>
                                    <p:animScale>
                                      <p:cBhvr>
                                        <p:cTn id="212" dur="166" decel="50000">
                                          <p:stCondLst>
                                            <p:cond delay="676"/>
                                          </p:stCondLst>
                                        </p:cTn>
                                        <p:tgtEl>
                                          <p:spTgt spid="1886824785"/>
                                        </p:tgtEl>
                                      </p:cBhvr>
                                      <p:to x="100000" y="100000"/>
                                    </p:animScale>
                                    <p:animScale>
                                      <p:cBhvr>
                                        <p:cTn id="213" dur="26">
                                          <p:stCondLst>
                                            <p:cond delay="1312"/>
                                          </p:stCondLst>
                                        </p:cTn>
                                        <p:tgtEl>
                                          <p:spTgt spid="1886824785"/>
                                        </p:tgtEl>
                                      </p:cBhvr>
                                      <p:to x="100000" y="80000"/>
                                    </p:animScale>
                                    <p:animScale>
                                      <p:cBhvr>
                                        <p:cTn id="214" dur="166" decel="50000">
                                          <p:stCondLst>
                                            <p:cond delay="1338"/>
                                          </p:stCondLst>
                                        </p:cTn>
                                        <p:tgtEl>
                                          <p:spTgt spid="1886824785"/>
                                        </p:tgtEl>
                                      </p:cBhvr>
                                      <p:to x="100000" y="100000"/>
                                    </p:animScale>
                                    <p:animScale>
                                      <p:cBhvr>
                                        <p:cTn id="215" dur="26">
                                          <p:stCondLst>
                                            <p:cond delay="1642"/>
                                          </p:stCondLst>
                                        </p:cTn>
                                        <p:tgtEl>
                                          <p:spTgt spid="1886824785"/>
                                        </p:tgtEl>
                                      </p:cBhvr>
                                      <p:to x="100000" y="90000"/>
                                    </p:animScale>
                                    <p:animScale>
                                      <p:cBhvr>
                                        <p:cTn id="216" dur="166" decel="50000">
                                          <p:stCondLst>
                                            <p:cond delay="1668"/>
                                          </p:stCondLst>
                                        </p:cTn>
                                        <p:tgtEl>
                                          <p:spTgt spid="1886824785"/>
                                        </p:tgtEl>
                                      </p:cBhvr>
                                      <p:to x="100000" y="100000"/>
                                    </p:animScale>
                                    <p:animScale>
                                      <p:cBhvr>
                                        <p:cTn id="217" dur="26">
                                          <p:stCondLst>
                                            <p:cond delay="1808"/>
                                          </p:stCondLst>
                                        </p:cTn>
                                        <p:tgtEl>
                                          <p:spTgt spid="1886824785"/>
                                        </p:tgtEl>
                                      </p:cBhvr>
                                      <p:to x="100000" y="95000"/>
                                    </p:animScale>
                                    <p:animScale>
                                      <p:cBhvr>
                                        <p:cTn id="218" dur="166" decel="50000">
                                          <p:stCondLst>
                                            <p:cond delay="1834"/>
                                          </p:stCondLst>
                                        </p:cTn>
                                        <p:tgtEl>
                                          <p:spTgt spid="1886824785"/>
                                        </p:tgtEl>
                                      </p:cBhvr>
                                      <p:to x="100000" y="100000"/>
                                    </p:animScale>
                                  </p:childTnLst>
                                </p:cTn>
                              </p:par>
                            </p:childTnLst>
                          </p:cTn>
                        </p:par>
                      </p:childTnLst>
                    </p:cTn>
                  </p:par>
                  <p:par>
                    <p:cTn id="219" fill="hold">
                      <p:stCondLst>
                        <p:cond delay="indefinite"/>
                      </p:stCondLst>
                      <p:childTnLst>
                        <p:par>
                          <p:cTn id="220" fill="hold">
                            <p:stCondLst>
                              <p:cond delay="0"/>
                            </p:stCondLst>
                            <p:childTnLst>
                              <p:par>
                                <p:cTn id="221" presetID="53" presetClass="entr" presetSubtype="16" fill="hold" grpId="0" nodeType="clickEffect">
                                  <p:stCondLst>
                                    <p:cond delay="0"/>
                                  </p:stCondLst>
                                  <p:childTnLst>
                                    <p:set>
                                      <p:cBhvr>
                                        <p:cTn id="222" dur="1" fill="hold">
                                          <p:stCondLst>
                                            <p:cond delay="0"/>
                                          </p:stCondLst>
                                        </p:cTn>
                                        <p:tgtEl>
                                          <p:spTgt spid="300088003"/>
                                        </p:tgtEl>
                                        <p:attrNameLst>
                                          <p:attrName>style.visibility</p:attrName>
                                        </p:attrNameLst>
                                      </p:cBhvr>
                                      <p:to>
                                        <p:strVal val="visible"/>
                                      </p:to>
                                    </p:set>
                                    <p:anim calcmode="lin" valueType="num">
                                      <p:cBhvr>
                                        <p:cTn id="223" dur="500" fill="hold"/>
                                        <p:tgtEl>
                                          <p:spTgt spid="300088003"/>
                                        </p:tgtEl>
                                        <p:attrNameLst>
                                          <p:attrName>ppt_w</p:attrName>
                                        </p:attrNameLst>
                                      </p:cBhvr>
                                      <p:tavLst>
                                        <p:tav tm="0">
                                          <p:val>
                                            <p:fltVal val="0"/>
                                          </p:val>
                                        </p:tav>
                                        <p:tav tm="100000">
                                          <p:val>
                                            <p:strVal val="#ppt_w"/>
                                          </p:val>
                                        </p:tav>
                                      </p:tavLst>
                                    </p:anim>
                                    <p:anim calcmode="lin" valueType="num">
                                      <p:cBhvr>
                                        <p:cTn id="224" dur="500" fill="hold"/>
                                        <p:tgtEl>
                                          <p:spTgt spid="300088003"/>
                                        </p:tgtEl>
                                        <p:attrNameLst>
                                          <p:attrName>ppt_h</p:attrName>
                                        </p:attrNameLst>
                                      </p:cBhvr>
                                      <p:tavLst>
                                        <p:tav tm="0">
                                          <p:val>
                                            <p:fltVal val="0"/>
                                          </p:val>
                                        </p:tav>
                                        <p:tav tm="100000">
                                          <p:val>
                                            <p:strVal val="#ppt_h"/>
                                          </p:val>
                                        </p:tav>
                                      </p:tavLst>
                                    </p:anim>
                                    <p:animEffect transition="in" filter="fade">
                                      <p:cBhvr>
                                        <p:cTn id="225" dur="500"/>
                                        <p:tgtEl>
                                          <p:spTgt spid="300088003"/>
                                        </p:tgtEl>
                                      </p:cBhvr>
                                    </p:animEffect>
                                  </p:childTnLst>
                                </p:cTn>
                              </p:par>
                            </p:childTnLst>
                          </p:cTn>
                        </p:par>
                      </p:childTnLst>
                    </p:cTn>
                  </p:par>
                  <p:par>
                    <p:cTn id="226" fill="hold">
                      <p:stCondLst>
                        <p:cond delay="indefinite"/>
                      </p:stCondLst>
                      <p:childTnLst>
                        <p:par>
                          <p:cTn id="227" fill="hold">
                            <p:stCondLst>
                              <p:cond delay="0"/>
                            </p:stCondLst>
                            <p:childTnLst>
                              <p:par>
                                <p:cTn id="228" presetID="26" presetClass="entr" presetSubtype="0" fill="hold" grpId="0" nodeType="clickEffect">
                                  <p:stCondLst>
                                    <p:cond delay="0"/>
                                  </p:stCondLst>
                                  <p:childTnLst>
                                    <p:set>
                                      <p:cBhvr>
                                        <p:cTn id="229" dur="1" fill="hold">
                                          <p:stCondLst>
                                            <p:cond delay="0"/>
                                          </p:stCondLst>
                                        </p:cTn>
                                        <p:tgtEl>
                                          <p:spTgt spid="945006522"/>
                                        </p:tgtEl>
                                        <p:attrNameLst>
                                          <p:attrName>style.visibility</p:attrName>
                                        </p:attrNameLst>
                                      </p:cBhvr>
                                      <p:to>
                                        <p:strVal val="visible"/>
                                      </p:to>
                                    </p:set>
                                    <p:animEffect transition="in" filter="wipe(down)">
                                      <p:cBhvr>
                                        <p:cTn id="230" dur="580">
                                          <p:stCondLst>
                                            <p:cond delay="0"/>
                                          </p:stCondLst>
                                        </p:cTn>
                                        <p:tgtEl>
                                          <p:spTgt spid="945006522"/>
                                        </p:tgtEl>
                                      </p:cBhvr>
                                    </p:animEffect>
                                    <p:anim calcmode="lin" valueType="num">
                                      <p:cBhvr>
                                        <p:cTn id="231" dur="1822" tmFilter="0,0; 0.14,0.36; 0.43,0.73; 0.71,0.91; 1.0,1.0">
                                          <p:stCondLst>
                                            <p:cond delay="0"/>
                                          </p:stCondLst>
                                        </p:cTn>
                                        <p:tgtEl>
                                          <p:spTgt spid="945006522"/>
                                        </p:tgtEl>
                                        <p:attrNameLst>
                                          <p:attrName>ppt_x</p:attrName>
                                        </p:attrNameLst>
                                      </p:cBhvr>
                                      <p:tavLst>
                                        <p:tav tm="0">
                                          <p:val>
                                            <p:strVal val="#ppt_x-0.25"/>
                                          </p:val>
                                        </p:tav>
                                        <p:tav tm="100000">
                                          <p:val>
                                            <p:strVal val="#ppt_x"/>
                                          </p:val>
                                        </p:tav>
                                      </p:tavLst>
                                    </p:anim>
                                    <p:anim calcmode="lin" valueType="num">
                                      <p:cBhvr>
                                        <p:cTn id="232" dur="664" tmFilter="0.0,0.0; 0.25,0.07; 0.50,0.2; 0.75,0.467; 1.0,1.0">
                                          <p:stCondLst>
                                            <p:cond delay="0"/>
                                          </p:stCondLst>
                                        </p:cTn>
                                        <p:tgtEl>
                                          <p:spTgt spid="945006522"/>
                                        </p:tgtEl>
                                        <p:attrNameLst>
                                          <p:attrName>ppt_y</p:attrName>
                                        </p:attrNameLst>
                                      </p:cBhvr>
                                      <p:tavLst>
                                        <p:tav tm="0" fmla="#ppt_y-sin(pi*$)/3">
                                          <p:val>
                                            <p:fltVal val="0.5"/>
                                          </p:val>
                                        </p:tav>
                                        <p:tav tm="100000">
                                          <p:val>
                                            <p:fltVal val="1"/>
                                          </p:val>
                                        </p:tav>
                                      </p:tavLst>
                                    </p:anim>
                                    <p:anim calcmode="lin" valueType="num">
                                      <p:cBhvr>
                                        <p:cTn id="233" dur="664" tmFilter="0, 0; 0.125,0.2665; 0.25,0.4; 0.375,0.465; 0.5,0.5;  0.625,0.535; 0.75,0.6; 0.875,0.7335; 1,1">
                                          <p:stCondLst>
                                            <p:cond delay="664"/>
                                          </p:stCondLst>
                                        </p:cTn>
                                        <p:tgtEl>
                                          <p:spTgt spid="945006522"/>
                                        </p:tgtEl>
                                        <p:attrNameLst>
                                          <p:attrName>ppt_y</p:attrName>
                                        </p:attrNameLst>
                                      </p:cBhvr>
                                      <p:tavLst>
                                        <p:tav tm="0" fmla="#ppt_y-sin(pi*$)/9">
                                          <p:val>
                                            <p:fltVal val="0"/>
                                          </p:val>
                                        </p:tav>
                                        <p:tav tm="100000">
                                          <p:val>
                                            <p:fltVal val="1"/>
                                          </p:val>
                                        </p:tav>
                                      </p:tavLst>
                                    </p:anim>
                                    <p:anim calcmode="lin" valueType="num">
                                      <p:cBhvr>
                                        <p:cTn id="234" dur="332" tmFilter="0, 0; 0.125,0.2665; 0.25,0.4; 0.375,0.465; 0.5,0.5;  0.625,0.535; 0.75,0.6; 0.875,0.7335; 1,1">
                                          <p:stCondLst>
                                            <p:cond delay="1324"/>
                                          </p:stCondLst>
                                        </p:cTn>
                                        <p:tgtEl>
                                          <p:spTgt spid="945006522"/>
                                        </p:tgtEl>
                                        <p:attrNameLst>
                                          <p:attrName>ppt_y</p:attrName>
                                        </p:attrNameLst>
                                      </p:cBhvr>
                                      <p:tavLst>
                                        <p:tav tm="0" fmla="#ppt_y-sin(pi*$)/27">
                                          <p:val>
                                            <p:fltVal val="0"/>
                                          </p:val>
                                        </p:tav>
                                        <p:tav tm="100000">
                                          <p:val>
                                            <p:fltVal val="1"/>
                                          </p:val>
                                        </p:tav>
                                      </p:tavLst>
                                    </p:anim>
                                    <p:anim calcmode="lin" valueType="num">
                                      <p:cBhvr>
                                        <p:cTn id="235" dur="164" tmFilter="0, 0; 0.125,0.2665; 0.25,0.4; 0.375,0.465; 0.5,0.5;  0.625,0.535; 0.75,0.6; 0.875,0.7335; 1,1">
                                          <p:stCondLst>
                                            <p:cond delay="1656"/>
                                          </p:stCondLst>
                                        </p:cTn>
                                        <p:tgtEl>
                                          <p:spTgt spid="945006522"/>
                                        </p:tgtEl>
                                        <p:attrNameLst>
                                          <p:attrName>ppt_y</p:attrName>
                                        </p:attrNameLst>
                                      </p:cBhvr>
                                      <p:tavLst>
                                        <p:tav tm="0" fmla="#ppt_y-sin(pi*$)/81">
                                          <p:val>
                                            <p:fltVal val="0"/>
                                          </p:val>
                                        </p:tav>
                                        <p:tav tm="100000">
                                          <p:val>
                                            <p:fltVal val="1"/>
                                          </p:val>
                                        </p:tav>
                                      </p:tavLst>
                                    </p:anim>
                                    <p:animScale>
                                      <p:cBhvr>
                                        <p:cTn id="236" dur="26">
                                          <p:stCondLst>
                                            <p:cond delay="650"/>
                                          </p:stCondLst>
                                        </p:cTn>
                                        <p:tgtEl>
                                          <p:spTgt spid="945006522"/>
                                        </p:tgtEl>
                                      </p:cBhvr>
                                      <p:to x="100000" y="60000"/>
                                    </p:animScale>
                                    <p:animScale>
                                      <p:cBhvr>
                                        <p:cTn id="237" dur="166" decel="50000">
                                          <p:stCondLst>
                                            <p:cond delay="676"/>
                                          </p:stCondLst>
                                        </p:cTn>
                                        <p:tgtEl>
                                          <p:spTgt spid="945006522"/>
                                        </p:tgtEl>
                                      </p:cBhvr>
                                      <p:to x="100000" y="100000"/>
                                    </p:animScale>
                                    <p:animScale>
                                      <p:cBhvr>
                                        <p:cTn id="238" dur="26">
                                          <p:stCondLst>
                                            <p:cond delay="1312"/>
                                          </p:stCondLst>
                                        </p:cTn>
                                        <p:tgtEl>
                                          <p:spTgt spid="945006522"/>
                                        </p:tgtEl>
                                      </p:cBhvr>
                                      <p:to x="100000" y="80000"/>
                                    </p:animScale>
                                    <p:animScale>
                                      <p:cBhvr>
                                        <p:cTn id="239" dur="166" decel="50000">
                                          <p:stCondLst>
                                            <p:cond delay="1338"/>
                                          </p:stCondLst>
                                        </p:cTn>
                                        <p:tgtEl>
                                          <p:spTgt spid="945006522"/>
                                        </p:tgtEl>
                                      </p:cBhvr>
                                      <p:to x="100000" y="100000"/>
                                    </p:animScale>
                                    <p:animScale>
                                      <p:cBhvr>
                                        <p:cTn id="240" dur="26">
                                          <p:stCondLst>
                                            <p:cond delay="1642"/>
                                          </p:stCondLst>
                                        </p:cTn>
                                        <p:tgtEl>
                                          <p:spTgt spid="945006522"/>
                                        </p:tgtEl>
                                      </p:cBhvr>
                                      <p:to x="100000" y="90000"/>
                                    </p:animScale>
                                    <p:animScale>
                                      <p:cBhvr>
                                        <p:cTn id="241" dur="166" decel="50000">
                                          <p:stCondLst>
                                            <p:cond delay="1668"/>
                                          </p:stCondLst>
                                        </p:cTn>
                                        <p:tgtEl>
                                          <p:spTgt spid="945006522"/>
                                        </p:tgtEl>
                                      </p:cBhvr>
                                      <p:to x="100000" y="100000"/>
                                    </p:animScale>
                                    <p:animScale>
                                      <p:cBhvr>
                                        <p:cTn id="242" dur="26">
                                          <p:stCondLst>
                                            <p:cond delay="1808"/>
                                          </p:stCondLst>
                                        </p:cTn>
                                        <p:tgtEl>
                                          <p:spTgt spid="945006522"/>
                                        </p:tgtEl>
                                      </p:cBhvr>
                                      <p:to x="100000" y="95000"/>
                                    </p:animScale>
                                    <p:animScale>
                                      <p:cBhvr>
                                        <p:cTn id="243" dur="166" decel="50000">
                                          <p:stCondLst>
                                            <p:cond delay="1834"/>
                                          </p:stCondLst>
                                        </p:cTn>
                                        <p:tgtEl>
                                          <p:spTgt spid="945006522"/>
                                        </p:tgtEl>
                                      </p:cBhvr>
                                      <p:to x="100000" y="100000"/>
                                    </p:animScale>
                                  </p:childTnLst>
                                </p:cTn>
                              </p:par>
                            </p:childTnLst>
                          </p:cTn>
                        </p:par>
                      </p:childTnLst>
                    </p:cTn>
                  </p:par>
                  <p:par>
                    <p:cTn id="244" fill="hold">
                      <p:stCondLst>
                        <p:cond delay="indefinite"/>
                      </p:stCondLst>
                      <p:childTnLst>
                        <p:par>
                          <p:cTn id="245" fill="hold">
                            <p:stCondLst>
                              <p:cond delay="0"/>
                            </p:stCondLst>
                            <p:childTnLst>
                              <p:par>
                                <p:cTn id="246" presetID="26" presetClass="entr" presetSubtype="0" fill="hold" grpId="0" nodeType="clickEffect">
                                  <p:stCondLst>
                                    <p:cond delay="0"/>
                                  </p:stCondLst>
                                  <p:childTnLst>
                                    <p:set>
                                      <p:cBhvr>
                                        <p:cTn id="247" dur="1" fill="hold">
                                          <p:stCondLst>
                                            <p:cond delay="0"/>
                                          </p:stCondLst>
                                        </p:cTn>
                                        <p:tgtEl>
                                          <p:spTgt spid="1610841916"/>
                                        </p:tgtEl>
                                        <p:attrNameLst>
                                          <p:attrName>style.visibility</p:attrName>
                                        </p:attrNameLst>
                                      </p:cBhvr>
                                      <p:to>
                                        <p:strVal val="visible"/>
                                      </p:to>
                                    </p:set>
                                    <p:animEffect transition="in" filter="wipe(down)">
                                      <p:cBhvr>
                                        <p:cTn id="248" dur="580">
                                          <p:stCondLst>
                                            <p:cond delay="0"/>
                                          </p:stCondLst>
                                        </p:cTn>
                                        <p:tgtEl>
                                          <p:spTgt spid="1610841916"/>
                                        </p:tgtEl>
                                      </p:cBhvr>
                                    </p:animEffect>
                                    <p:anim calcmode="lin" valueType="num">
                                      <p:cBhvr>
                                        <p:cTn id="249" dur="1822" tmFilter="0,0; 0.14,0.36; 0.43,0.73; 0.71,0.91; 1.0,1.0">
                                          <p:stCondLst>
                                            <p:cond delay="0"/>
                                          </p:stCondLst>
                                        </p:cTn>
                                        <p:tgtEl>
                                          <p:spTgt spid="1610841916"/>
                                        </p:tgtEl>
                                        <p:attrNameLst>
                                          <p:attrName>ppt_x</p:attrName>
                                        </p:attrNameLst>
                                      </p:cBhvr>
                                      <p:tavLst>
                                        <p:tav tm="0">
                                          <p:val>
                                            <p:strVal val="#ppt_x-0.25"/>
                                          </p:val>
                                        </p:tav>
                                        <p:tav tm="100000">
                                          <p:val>
                                            <p:strVal val="#ppt_x"/>
                                          </p:val>
                                        </p:tav>
                                      </p:tavLst>
                                    </p:anim>
                                    <p:anim calcmode="lin" valueType="num">
                                      <p:cBhvr>
                                        <p:cTn id="250" dur="664" tmFilter="0.0,0.0; 0.25,0.07; 0.50,0.2; 0.75,0.467; 1.0,1.0">
                                          <p:stCondLst>
                                            <p:cond delay="0"/>
                                          </p:stCondLst>
                                        </p:cTn>
                                        <p:tgtEl>
                                          <p:spTgt spid="1610841916"/>
                                        </p:tgtEl>
                                        <p:attrNameLst>
                                          <p:attrName>ppt_y</p:attrName>
                                        </p:attrNameLst>
                                      </p:cBhvr>
                                      <p:tavLst>
                                        <p:tav tm="0" fmla="#ppt_y-sin(pi*$)/3">
                                          <p:val>
                                            <p:fltVal val="0.5"/>
                                          </p:val>
                                        </p:tav>
                                        <p:tav tm="100000">
                                          <p:val>
                                            <p:fltVal val="1"/>
                                          </p:val>
                                        </p:tav>
                                      </p:tavLst>
                                    </p:anim>
                                    <p:anim calcmode="lin" valueType="num">
                                      <p:cBhvr>
                                        <p:cTn id="251" dur="664" tmFilter="0, 0; 0.125,0.2665; 0.25,0.4; 0.375,0.465; 0.5,0.5;  0.625,0.535; 0.75,0.6; 0.875,0.7335; 1,1">
                                          <p:stCondLst>
                                            <p:cond delay="664"/>
                                          </p:stCondLst>
                                        </p:cTn>
                                        <p:tgtEl>
                                          <p:spTgt spid="1610841916"/>
                                        </p:tgtEl>
                                        <p:attrNameLst>
                                          <p:attrName>ppt_y</p:attrName>
                                        </p:attrNameLst>
                                      </p:cBhvr>
                                      <p:tavLst>
                                        <p:tav tm="0" fmla="#ppt_y-sin(pi*$)/9">
                                          <p:val>
                                            <p:fltVal val="0"/>
                                          </p:val>
                                        </p:tav>
                                        <p:tav tm="100000">
                                          <p:val>
                                            <p:fltVal val="1"/>
                                          </p:val>
                                        </p:tav>
                                      </p:tavLst>
                                    </p:anim>
                                    <p:anim calcmode="lin" valueType="num">
                                      <p:cBhvr>
                                        <p:cTn id="252" dur="332" tmFilter="0, 0; 0.125,0.2665; 0.25,0.4; 0.375,0.465; 0.5,0.5;  0.625,0.535; 0.75,0.6; 0.875,0.7335; 1,1">
                                          <p:stCondLst>
                                            <p:cond delay="1324"/>
                                          </p:stCondLst>
                                        </p:cTn>
                                        <p:tgtEl>
                                          <p:spTgt spid="1610841916"/>
                                        </p:tgtEl>
                                        <p:attrNameLst>
                                          <p:attrName>ppt_y</p:attrName>
                                        </p:attrNameLst>
                                      </p:cBhvr>
                                      <p:tavLst>
                                        <p:tav tm="0" fmla="#ppt_y-sin(pi*$)/27">
                                          <p:val>
                                            <p:fltVal val="0"/>
                                          </p:val>
                                        </p:tav>
                                        <p:tav tm="100000">
                                          <p:val>
                                            <p:fltVal val="1"/>
                                          </p:val>
                                        </p:tav>
                                      </p:tavLst>
                                    </p:anim>
                                    <p:anim calcmode="lin" valueType="num">
                                      <p:cBhvr>
                                        <p:cTn id="253" dur="164" tmFilter="0, 0; 0.125,0.2665; 0.25,0.4; 0.375,0.465; 0.5,0.5;  0.625,0.535; 0.75,0.6; 0.875,0.7335; 1,1">
                                          <p:stCondLst>
                                            <p:cond delay="1656"/>
                                          </p:stCondLst>
                                        </p:cTn>
                                        <p:tgtEl>
                                          <p:spTgt spid="1610841916"/>
                                        </p:tgtEl>
                                        <p:attrNameLst>
                                          <p:attrName>ppt_y</p:attrName>
                                        </p:attrNameLst>
                                      </p:cBhvr>
                                      <p:tavLst>
                                        <p:tav tm="0" fmla="#ppt_y-sin(pi*$)/81">
                                          <p:val>
                                            <p:fltVal val="0"/>
                                          </p:val>
                                        </p:tav>
                                        <p:tav tm="100000">
                                          <p:val>
                                            <p:fltVal val="1"/>
                                          </p:val>
                                        </p:tav>
                                      </p:tavLst>
                                    </p:anim>
                                    <p:animScale>
                                      <p:cBhvr>
                                        <p:cTn id="254" dur="26">
                                          <p:stCondLst>
                                            <p:cond delay="650"/>
                                          </p:stCondLst>
                                        </p:cTn>
                                        <p:tgtEl>
                                          <p:spTgt spid="1610841916"/>
                                        </p:tgtEl>
                                      </p:cBhvr>
                                      <p:to x="100000" y="60000"/>
                                    </p:animScale>
                                    <p:animScale>
                                      <p:cBhvr>
                                        <p:cTn id="255" dur="166" decel="50000">
                                          <p:stCondLst>
                                            <p:cond delay="676"/>
                                          </p:stCondLst>
                                        </p:cTn>
                                        <p:tgtEl>
                                          <p:spTgt spid="1610841916"/>
                                        </p:tgtEl>
                                      </p:cBhvr>
                                      <p:to x="100000" y="100000"/>
                                    </p:animScale>
                                    <p:animScale>
                                      <p:cBhvr>
                                        <p:cTn id="256" dur="26">
                                          <p:stCondLst>
                                            <p:cond delay="1312"/>
                                          </p:stCondLst>
                                        </p:cTn>
                                        <p:tgtEl>
                                          <p:spTgt spid="1610841916"/>
                                        </p:tgtEl>
                                      </p:cBhvr>
                                      <p:to x="100000" y="80000"/>
                                    </p:animScale>
                                    <p:animScale>
                                      <p:cBhvr>
                                        <p:cTn id="257" dur="166" decel="50000">
                                          <p:stCondLst>
                                            <p:cond delay="1338"/>
                                          </p:stCondLst>
                                        </p:cTn>
                                        <p:tgtEl>
                                          <p:spTgt spid="1610841916"/>
                                        </p:tgtEl>
                                      </p:cBhvr>
                                      <p:to x="100000" y="100000"/>
                                    </p:animScale>
                                    <p:animScale>
                                      <p:cBhvr>
                                        <p:cTn id="258" dur="26">
                                          <p:stCondLst>
                                            <p:cond delay="1642"/>
                                          </p:stCondLst>
                                        </p:cTn>
                                        <p:tgtEl>
                                          <p:spTgt spid="1610841916"/>
                                        </p:tgtEl>
                                      </p:cBhvr>
                                      <p:to x="100000" y="90000"/>
                                    </p:animScale>
                                    <p:animScale>
                                      <p:cBhvr>
                                        <p:cTn id="259" dur="166" decel="50000">
                                          <p:stCondLst>
                                            <p:cond delay="1668"/>
                                          </p:stCondLst>
                                        </p:cTn>
                                        <p:tgtEl>
                                          <p:spTgt spid="1610841916"/>
                                        </p:tgtEl>
                                      </p:cBhvr>
                                      <p:to x="100000" y="100000"/>
                                    </p:animScale>
                                    <p:animScale>
                                      <p:cBhvr>
                                        <p:cTn id="260" dur="26">
                                          <p:stCondLst>
                                            <p:cond delay="1808"/>
                                          </p:stCondLst>
                                        </p:cTn>
                                        <p:tgtEl>
                                          <p:spTgt spid="1610841916"/>
                                        </p:tgtEl>
                                      </p:cBhvr>
                                      <p:to x="100000" y="95000"/>
                                    </p:animScale>
                                    <p:animScale>
                                      <p:cBhvr>
                                        <p:cTn id="261" dur="166" decel="50000">
                                          <p:stCondLst>
                                            <p:cond delay="1834"/>
                                          </p:stCondLst>
                                        </p:cTn>
                                        <p:tgtEl>
                                          <p:spTgt spid="1610841916"/>
                                        </p:tgtEl>
                                      </p:cBhvr>
                                      <p:to x="100000" y="100000"/>
                                    </p:animScale>
                                  </p:childTnLst>
                                </p:cTn>
                              </p:par>
                            </p:childTnLst>
                          </p:cTn>
                        </p:par>
                      </p:childTnLst>
                    </p:cTn>
                  </p:par>
                  <p:par>
                    <p:cTn id="262" fill="hold">
                      <p:stCondLst>
                        <p:cond delay="indefinite"/>
                      </p:stCondLst>
                      <p:childTnLst>
                        <p:par>
                          <p:cTn id="263" fill="hold">
                            <p:stCondLst>
                              <p:cond delay="0"/>
                            </p:stCondLst>
                            <p:childTnLst>
                              <p:par>
                                <p:cTn id="264" presetID="26" presetClass="entr" presetSubtype="0" fill="hold" grpId="0" nodeType="clickEffect">
                                  <p:stCondLst>
                                    <p:cond delay="0"/>
                                  </p:stCondLst>
                                  <p:childTnLst>
                                    <p:set>
                                      <p:cBhvr>
                                        <p:cTn id="265" dur="1" fill="hold">
                                          <p:stCondLst>
                                            <p:cond delay="0"/>
                                          </p:stCondLst>
                                        </p:cTn>
                                        <p:tgtEl>
                                          <p:spTgt spid="917217213"/>
                                        </p:tgtEl>
                                        <p:attrNameLst>
                                          <p:attrName>style.visibility</p:attrName>
                                        </p:attrNameLst>
                                      </p:cBhvr>
                                      <p:to>
                                        <p:strVal val="visible"/>
                                      </p:to>
                                    </p:set>
                                    <p:animEffect transition="in" filter="wipe(down)">
                                      <p:cBhvr>
                                        <p:cTn id="266" dur="580">
                                          <p:stCondLst>
                                            <p:cond delay="0"/>
                                          </p:stCondLst>
                                        </p:cTn>
                                        <p:tgtEl>
                                          <p:spTgt spid="917217213"/>
                                        </p:tgtEl>
                                      </p:cBhvr>
                                    </p:animEffect>
                                    <p:anim calcmode="lin" valueType="num">
                                      <p:cBhvr>
                                        <p:cTn id="267" dur="1822" tmFilter="0,0; 0.14,0.36; 0.43,0.73; 0.71,0.91; 1.0,1.0">
                                          <p:stCondLst>
                                            <p:cond delay="0"/>
                                          </p:stCondLst>
                                        </p:cTn>
                                        <p:tgtEl>
                                          <p:spTgt spid="917217213"/>
                                        </p:tgtEl>
                                        <p:attrNameLst>
                                          <p:attrName>ppt_x</p:attrName>
                                        </p:attrNameLst>
                                      </p:cBhvr>
                                      <p:tavLst>
                                        <p:tav tm="0">
                                          <p:val>
                                            <p:strVal val="#ppt_x-0.25"/>
                                          </p:val>
                                        </p:tav>
                                        <p:tav tm="100000">
                                          <p:val>
                                            <p:strVal val="#ppt_x"/>
                                          </p:val>
                                        </p:tav>
                                      </p:tavLst>
                                    </p:anim>
                                    <p:anim calcmode="lin" valueType="num">
                                      <p:cBhvr>
                                        <p:cTn id="268" dur="664" tmFilter="0.0,0.0; 0.25,0.07; 0.50,0.2; 0.75,0.467; 1.0,1.0">
                                          <p:stCondLst>
                                            <p:cond delay="0"/>
                                          </p:stCondLst>
                                        </p:cTn>
                                        <p:tgtEl>
                                          <p:spTgt spid="917217213"/>
                                        </p:tgtEl>
                                        <p:attrNameLst>
                                          <p:attrName>ppt_y</p:attrName>
                                        </p:attrNameLst>
                                      </p:cBhvr>
                                      <p:tavLst>
                                        <p:tav tm="0" fmla="#ppt_y-sin(pi*$)/3">
                                          <p:val>
                                            <p:fltVal val="0.5"/>
                                          </p:val>
                                        </p:tav>
                                        <p:tav tm="100000">
                                          <p:val>
                                            <p:fltVal val="1"/>
                                          </p:val>
                                        </p:tav>
                                      </p:tavLst>
                                    </p:anim>
                                    <p:anim calcmode="lin" valueType="num">
                                      <p:cBhvr>
                                        <p:cTn id="269" dur="664" tmFilter="0, 0; 0.125,0.2665; 0.25,0.4; 0.375,0.465; 0.5,0.5;  0.625,0.535; 0.75,0.6; 0.875,0.7335; 1,1">
                                          <p:stCondLst>
                                            <p:cond delay="664"/>
                                          </p:stCondLst>
                                        </p:cTn>
                                        <p:tgtEl>
                                          <p:spTgt spid="917217213"/>
                                        </p:tgtEl>
                                        <p:attrNameLst>
                                          <p:attrName>ppt_y</p:attrName>
                                        </p:attrNameLst>
                                      </p:cBhvr>
                                      <p:tavLst>
                                        <p:tav tm="0" fmla="#ppt_y-sin(pi*$)/9">
                                          <p:val>
                                            <p:fltVal val="0"/>
                                          </p:val>
                                        </p:tav>
                                        <p:tav tm="100000">
                                          <p:val>
                                            <p:fltVal val="1"/>
                                          </p:val>
                                        </p:tav>
                                      </p:tavLst>
                                    </p:anim>
                                    <p:anim calcmode="lin" valueType="num">
                                      <p:cBhvr>
                                        <p:cTn id="270" dur="332" tmFilter="0, 0; 0.125,0.2665; 0.25,0.4; 0.375,0.465; 0.5,0.5;  0.625,0.535; 0.75,0.6; 0.875,0.7335; 1,1">
                                          <p:stCondLst>
                                            <p:cond delay="1324"/>
                                          </p:stCondLst>
                                        </p:cTn>
                                        <p:tgtEl>
                                          <p:spTgt spid="917217213"/>
                                        </p:tgtEl>
                                        <p:attrNameLst>
                                          <p:attrName>ppt_y</p:attrName>
                                        </p:attrNameLst>
                                      </p:cBhvr>
                                      <p:tavLst>
                                        <p:tav tm="0" fmla="#ppt_y-sin(pi*$)/27">
                                          <p:val>
                                            <p:fltVal val="0"/>
                                          </p:val>
                                        </p:tav>
                                        <p:tav tm="100000">
                                          <p:val>
                                            <p:fltVal val="1"/>
                                          </p:val>
                                        </p:tav>
                                      </p:tavLst>
                                    </p:anim>
                                    <p:anim calcmode="lin" valueType="num">
                                      <p:cBhvr>
                                        <p:cTn id="271" dur="164" tmFilter="0, 0; 0.125,0.2665; 0.25,0.4; 0.375,0.465; 0.5,0.5;  0.625,0.535; 0.75,0.6; 0.875,0.7335; 1,1">
                                          <p:stCondLst>
                                            <p:cond delay="1656"/>
                                          </p:stCondLst>
                                        </p:cTn>
                                        <p:tgtEl>
                                          <p:spTgt spid="917217213"/>
                                        </p:tgtEl>
                                        <p:attrNameLst>
                                          <p:attrName>ppt_y</p:attrName>
                                        </p:attrNameLst>
                                      </p:cBhvr>
                                      <p:tavLst>
                                        <p:tav tm="0" fmla="#ppt_y-sin(pi*$)/81">
                                          <p:val>
                                            <p:fltVal val="0"/>
                                          </p:val>
                                        </p:tav>
                                        <p:tav tm="100000">
                                          <p:val>
                                            <p:fltVal val="1"/>
                                          </p:val>
                                        </p:tav>
                                      </p:tavLst>
                                    </p:anim>
                                    <p:animScale>
                                      <p:cBhvr>
                                        <p:cTn id="272" dur="26">
                                          <p:stCondLst>
                                            <p:cond delay="650"/>
                                          </p:stCondLst>
                                        </p:cTn>
                                        <p:tgtEl>
                                          <p:spTgt spid="917217213"/>
                                        </p:tgtEl>
                                      </p:cBhvr>
                                      <p:to x="100000" y="60000"/>
                                    </p:animScale>
                                    <p:animScale>
                                      <p:cBhvr>
                                        <p:cTn id="273" dur="166" decel="50000">
                                          <p:stCondLst>
                                            <p:cond delay="676"/>
                                          </p:stCondLst>
                                        </p:cTn>
                                        <p:tgtEl>
                                          <p:spTgt spid="917217213"/>
                                        </p:tgtEl>
                                      </p:cBhvr>
                                      <p:to x="100000" y="100000"/>
                                    </p:animScale>
                                    <p:animScale>
                                      <p:cBhvr>
                                        <p:cTn id="274" dur="26">
                                          <p:stCondLst>
                                            <p:cond delay="1312"/>
                                          </p:stCondLst>
                                        </p:cTn>
                                        <p:tgtEl>
                                          <p:spTgt spid="917217213"/>
                                        </p:tgtEl>
                                      </p:cBhvr>
                                      <p:to x="100000" y="80000"/>
                                    </p:animScale>
                                    <p:animScale>
                                      <p:cBhvr>
                                        <p:cTn id="275" dur="166" decel="50000">
                                          <p:stCondLst>
                                            <p:cond delay="1338"/>
                                          </p:stCondLst>
                                        </p:cTn>
                                        <p:tgtEl>
                                          <p:spTgt spid="917217213"/>
                                        </p:tgtEl>
                                      </p:cBhvr>
                                      <p:to x="100000" y="100000"/>
                                    </p:animScale>
                                    <p:animScale>
                                      <p:cBhvr>
                                        <p:cTn id="276" dur="26">
                                          <p:stCondLst>
                                            <p:cond delay="1642"/>
                                          </p:stCondLst>
                                        </p:cTn>
                                        <p:tgtEl>
                                          <p:spTgt spid="917217213"/>
                                        </p:tgtEl>
                                      </p:cBhvr>
                                      <p:to x="100000" y="90000"/>
                                    </p:animScale>
                                    <p:animScale>
                                      <p:cBhvr>
                                        <p:cTn id="277" dur="166" decel="50000">
                                          <p:stCondLst>
                                            <p:cond delay="1668"/>
                                          </p:stCondLst>
                                        </p:cTn>
                                        <p:tgtEl>
                                          <p:spTgt spid="917217213"/>
                                        </p:tgtEl>
                                      </p:cBhvr>
                                      <p:to x="100000" y="100000"/>
                                    </p:animScale>
                                    <p:animScale>
                                      <p:cBhvr>
                                        <p:cTn id="278" dur="26">
                                          <p:stCondLst>
                                            <p:cond delay="1808"/>
                                          </p:stCondLst>
                                        </p:cTn>
                                        <p:tgtEl>
                                          <p:spTgt spid="917217213"/>
                                        </p:tgtEl>
                                      </p:cBhvr>
                                      <p:to x="100000" y="95000"/>
                                    </p:animScale>
                                    <p:animScale>
                                      <p:cBhvr>
                                        <p:cTn id="279" dur="166" decel="50000">
                                          <p:stCondLst>
                                            <p:cond delay="1834"/>
                                          </p:stCondLst>
                                        </p:cTn>
                                        <p:tgtEl>
                                          <p:spTgt spid="917217213"/>
                                        </p:tgtEl>
                                      </p:cBhvr>
                                      <p:to x="100000" y="100000"/>
                                    </p:animScale>
                                  </p:childTnLst>
                                </p:cTn>
                              </p:par>
                            </p:childTnLst>
                          </p:cTn>
                        </p:par>
                      </p:childTnLst>
                    </p:cTn>
                  </p:par>
                  <p:par>
                    <p:cTn id="280" fill="hold">
                      <p:stCondLst>
                        <p:cond delay="indefinite"/>
                      </p:stCondLst>
                      <p:childTnLst>
                        <p:par>
                          <p:cTn id="281" fill="hold">
                            <p:stCondLst>
                              <p:cond delay="0"/>
                            </p:stCondLst>
                            <p:childTnLst>
                              <p:par>
                                <p:cTn id="282" presetID="53" presetClass="entr" presetSubtype="16" fill="hold" grpId="0" nodeType="clickEffect">
                                  <p:stCondLst>
                                    <p:cond delay="0"/>
                                  </p:stCondLst>
                                  <p:childTnLst>
                                    <p:set>
                                      <p:cBhvr>
                                        <p:cTn id="283" dur="1" fill="hold">
                                          <p:stCondLst>
                                            <p:cond delay="0"/>
                                          </p:stCondLst>
                                        </p:cTn>
                                        <p:tgtEl>
                                          <p:spTgt spid="499665049"/>
                                        </p:tgtEl>
                                        <p:attrNameLst>
                                          <p:attrName>style.visibility</p:attrName>
                                        </p:attrNameLst>
                                      </p:cBhvr>
                                      <p:to>
                                        <p:strVal val="visible"/>
                                      </p:to>
                                    </p:set>
                                    <p:anim calcmode="lin" valueType="num">
                                      <p:cBhvr>
                                        <p:cTn id="284" dur="500" fill="hold"/>
                                        <p:tgtEl>
                                          <p:spTgt spid="499665049"/>
                                        </p:tgtEl>
                                        <p:attrNameLst>
                                          <p:attrName>ppt_w</p:attrName>
                                        </p:attrNameLst>
                                      </p:cBhvr>
                                      <p:tavLst>
                                        <p:tav tm="0">
                                          <p:val>
                                            <p:fltVal val="0"/>
                                          </p:val>
                                        </p:tav>
                                        <p:tav tm="100000">
                                          <p:val>
                                            <p:strVal val="#ppt_w"/>
                                          </p:val>
                                        </p:tav>
                                      </p:tavLst>
                                    </p:anim>
                                    <p:anim calcmode="lin" valueType="num">
                                      <p:cBhvr>
                                        <p:cTn id="285" dur="500" fill="hold"/>
                                        <p:tgtEl>
                                          <p:spTgt spid="499665049"/>
                                        </p:tgtEl>
                                        <p:attrNameLst>
                                          <p:attrName>ppt_h</p:attrName>
                                        </p:attrNameLst>
                                      </p:cBhvr>
                                      <p:tavLst>
                                        <p:tav tm="0">
                                          <p:val>
                                            <p:fltVal val="0"/>
                                          </p:val>
                                        </p:tav>
                                        <p:tav tm="100000">
                                          <p:val>
                                            <p:strVal val="#ppt_h"/>
                                          </p:val>
                                        </p:tav>
                                      </p:tavLst>
                                    </p:anim>
                                    <p:animEffect transition="in" filter="fade">
                                      <p:cBhvr>
                                        <p:cTn id="286" dur="500"/>
                                        <p:tgtEl>
                                          <p:spTgt spid="499665049"/>
                                        </p:tgtEl>
                                      </p:cBhvr>
                                    </p:animEffect>
                                  </p:childTnLst>
                                </p:cTn>
                              </p:par>
                            </p:childTnLst>
                          </p:cTn>
                        </p:par>
                      </p:childTnLst>
                    </p:cTn>
                  </p:par>
                  <p:par>
                    <p:cTn id="287" fill="hold">
                      <p:stCondLst>
                        <p:cond delay="indefinite"/>
                      </p:stCondLst>
                      <p:childTnLst>
                        <p:par>
                          <p:cTn id="288" fill="hold">
                            <p:stCondLst>
                              <p:cond delay="0"/>
                            </p:stCondLst>
                            <p:childTnLst>
                              <p:par>
                                <p:cTn id="289" presetID="26" presetClass="entr" presetSubtype="0" fill="hold" grpId="0" nodeType="clickEffect">
                                  <p:stCondLst>
                                    <p:cond delay="0"/>
                                  </p:stCondLst>
                                  <p:childTnLst>
                                    <p:set>
                                      <p:cBhvr>
                                        <p:cTn id="290" dur="1" fill="hold">
                                          <p:stCondLst>
                                            <p:cond delay="0"/>
                                          </p:stCondLst>
                                        </p:cTn>
                                        <p:tgtEl>
                                          <p:spTgt spid="2032633838"/>
                                        </p:tgtEl>
                                        <p:attrNameLst>
                                          <p:attrName>style.visibility</p:attrName>
                                        </p:attrNameLst>
                                      </p:cBhvr>
                                      <p:to>
                                        <p:strVal val="visible"/>
                                      </p:to>
                                    </p:set>
                                    <p:animEffect transition="in" filter="wipe(down)">
                                      <p:cBhvr>
                                        <p:cTn id="291" dur="580">
                                          <p:stCondLst>
                                            <p:cond delay="0"/>
                                          </p:stCondLst>
                                        </p:cTn>
                                        <p:tgtEl>
                                          <p:spTgt spid="2032633838"/>
                                        </p:tgtEl>
                                      </p:cBhvr>
                                    </p:animEffect>
                                    <p:anim calcmode="lin" valueType="num">
                                      <p:cBhvr>
                                        <p:cTn id="292" dur="1822" tmFilter="0,0; 0.14,0.36; 0.43,0.73; 0.71,0.91; 1.0,1.0">
                                          <p:stCondLst>
                                            <p:cond delay="0"/>
                                          </p:stCondLst>
                                        </p:cTn>
                                        <p:tgtEl>
                                          <p:spTgt spid="2032633838"/>
                                        </p:tgtEl>
                                        <p:attrNameLst>
                                          <p:attrName>ppt_x</p:attrName>
                                        </p:attrNameLst>
                                      </p:cBhvr>
                                      <p:tavLst>
                                        <p:tav tm="0">
                                          <p:val>
                                            <p:strVal val="#ppt_x-0.25"/>
                                          </p:val>
                                        </p:tav>
                                        <p:tav tm="100000">
                                          <p:val>
                                            <p:strVal val="#ppt_x"/>
                                          </p:val>
                                        </p:tav>
                                      </p:tavLst>
                                    </p:anim>
                                    <p:anim calcmode="lin" valueType="num">
                                      <p:cBhvr>
                                        <p:cTn id="293" dur="664" tmFilter="0.0,0.0; 0.25,0.07; 0.50,0.2; 0.75,0.467; 1.0,1.0">
                                          <p:stCondLst>
                                            <p:cond delay="0"/>
                                          </p:stCondLst>
                                        </p:cTn>
                                        <p:tgtEl>
                                          <p:spTgt spid="2032633838"/>
                                        </p:tgtEl>
                                        <p:attrNameLst>
                                          <p:attrName>ppt_y</p:attrName>
                                        </p:attrNameLst>
                                      </p:cBhvr>
                                      <p:tavLst>
                                        <p:tav tm="0" fmla="#ppt_y-sin(pi*$)/3">
                                          <p:val>
                                            <p:fltVal val="0.5"/>
                                          </p:val>
                                        </p:tav>
                                        <p:tav tm="100000">
                                          <p:val>
                                            <p:fltVal val="1"/>
                                          </p:val>
                                        </p:tav>
                                      </p:tavLst>
                                    </p:anim>
                                    <p:anim calcmode="lin" valueType="num">
                                      <p:cBhvr>
                                        <p:cTn id="294" dur="664" tmFilter="0, 0; 0.125,0.2665; 0.25,0.4; 0.375,0.465; 0.5,0.5;  0.625,0.535; 0.75,0.6; 0.875,0.7335; 1,1">
                                          <p:stCondLst>
                                            <p:cond delay="664"/>
                                          </p:stCondLst>
                                        </p:cTn>
                                        <p:tgtEl>
                                          <p:spTgt spid="2032633838"/>
                                        </p:tgtEl>
                                        <p:attrNameLst>
                                          <p:attrName>ppt_y</p:attrName>
                                        </p:attrNameLst>
                                      </p:cBhvr>
                                      <p:tavLst>
                                        <p:tav tm="0" fmla="#ppt_y-sin(pi*$)/9">
                                          <p:val>
                                            <p:fltVal val="0"/>
                                          </p:val>
                                        </p:tav>
                                        <p:tav tm="100000">
                                          <p:val>
                                            <p:fltVal val="1"/>
                                          </p:val>
                                        </p:tav>
                                      </p:tavLst>
                                    </p:anim>
                                    <p:anim calcmode="lin" valueType="num">
                                      <p:cBhvr>
                                        <p:cTn id="295" dur="332" tmFilter="0, 0; 0.125,0.2665; 0.25,0.4; 0.375,0.465; 0.5,0.5;  0.625,0.535; 0.75,0.6; 0.875,0.7335; 1,1">
                                          <p:stCondLst>
                                            <p:cond delay="1324"/>
                                          </p:stCondLst>
                                        </p:cTn>
                                        <p:tgtEl>
                                          <p:spTgt spid="2032633838"/>
                                        </p:tgtEl>
                                        <p:attrNameLst>
                                          <p:attrName>ppt_y</p:attrName>
                                        </p:attrNameLst>
                                      </p:cBhvr>
                                      <p:tavLst>
                                        <p:tav tm="0" fmla="#ppt_y-sin(pi*$)/27">
                                          <p:val>
                                            <p:fltVal val="0"/>
                                          </p:val>
                                        </p:tav>
                                        <p:tav tm="100000">
                                          <p:val>
                                            <p:fltVal val="1"/>
                                          </p:val>
                                        </p:tav>
                                      </p:tavLst>
                                    </p:anim>
                                    <p:anim calcmode="lin" valueType="num">
                                      <p:cBhvr>
                                        <p:cTn id="296" dur="164" tmFilter="0, 0; 0.125,0.2665; 0.25,0.4; 0.375,0.465; 0.5,0.5;  0.625,0.535; 0.75,0.6; 0.875,0.7335; 1,1">
                                          <p:stCondLst>
                                            <p:cond delay="1656"/>
                                          </p:stCondLst>
                                        </p:cTn>
                                        <p:tgtEl>
                                          <p:spTgt spid="2032633838"/>
                                        </p:tgtEl>
                                        <p:attrNameLst>
                                          <p:attrName>ppt_y</p:attrName>
                                        </p:attrNameLst>
                                      </p:cBhvr>
                                      <p:tavLst>
                                        <p:tav tm="0" fmla="#ppt_y-sin(pi*$)/81">
                                          <p:val>
                                            <p:fltVal val="0"/>
                                          </p:val>
                                        </p:tav>
                                        <p:tav tm="100000">
                                          <p:val>
                                            <p:fltVal val="1"/>
                                          </p:val>
                                        </p:tav>
                                      </p:tavLst>
                                    </p:anim>
                                    <p:animScale>
                                      <p:cBhvr>
                                        <p:cTn id="297" dur="26">
                                          <p:stCondLst>
                                            <p:cond delay="650"/>
                                          </p:stCondLst>
                                        </p:cTn>
                                        <p:tgtEl>
                                          <p:spTgt spid="2032633838"/>
                                        </p:tgtEl>
                                      </p:cBhvr>
                                      <p:to x="100000" y="60000"/>
                                    </p:animScale>
                                    <p:animScale>
                                      <p:cBhvr>
                                        <p:cTn id="298" dur="166" decel="50000">
                                          <p:stCondLst>
                                            <p:cond delay="676"/>
                                          </p:stCondLst>
                                        </p:cTn>
                                        <p:tgtEl>
                                          <p:spTgt spid="2032633838"/>
                                        </p:tgtEl>
                                      </p:cBhvr>
                                      <p:to x="100000" y="100000"/>
                                    </p:animScale>
                                    <p:animScale>
                                      <p:cBhvr>
                                        <p:cTn id="299" dur="26">
                                          <p:stCondLst>
                                            <p:cond delay="1312"/>
                                          </p:stCondLst>
                                        </p:cTn>
                                        <p:tgtEl>
                                          <p:spTgt spid="2032633838"/>
                                        </p:tgtEl>
                                      </p:cBhvr>
                                      <p:to x="100000" y="80000"/>
                                    </p:animScale>
                                    <p:animScale>
                                      <p:cBhvr>
                                        <p:cTn id="300" dur="166" decel="50000">
                                          <p:stCondLst>
                                            <p:cond delay="1338"/>
                                          </p:stCondLst>
                                        </p:cTn>
                                        <p:tgtEl>
                                          <p:spTgt spid="2032633838"/>
                                        </p:tgtEl>
                                      </p:cBhvr>
                                      <p:to x="100000" y="100000"/>
                                    </p:animScale>
                                    <p:animScale>
                                      <p:cBhvr>
                                        <p:cTn id="301" dur="26">
                                          <p:stCondLst>
                                            <p:cond delay="1642"/>
                                          </p:stCondLst>
                                        </p:cTn>
                                        <p:tgtEl>
                                          <p:spTgt spid="2032633838"/>
                                        </p:tgtEl>
                                      </p:cBhvr>
                                      <p:to x="100000" y="90000"/>
                                    </p:animScale>
                                    <p:animScale>
                                      <p:cBhvr>
                                        <p:cTn id="302" dur="166" decel="50000">
                                          <p:stCondLst>
                                            <p:cond delay="1668"/>
                                          </p:stCondLst>
                                        </p:cTn>
                                        <p:tgtEl>
                                          <p:spTgt spid="2032633838"/>
                                        </p:tgtEl>
                                      </p:cBhvr>
                                      <p:to x="100000" y="100000"/>
                                    </p:animScale>
                                    <p:animScale>
                                      <p:cBhvr>
                                        <p:cTn id="303" dur="26">
                                          <p:stCondLst>
                                            <p:cond delay="1808"/>
                                          </p:stCondLst>
                                        </p:cTn>
                                        <p:tgtEl>
                                          <p:spTgt spid="2032633838"/>
                                        </p:tgtEl>
                                      </p:cBhvr>
                                      <p:to x="100000" y="95000"/>
                                    </p:animScale>
                                    <p:animScale>
                                      <p:cBhvr>
                                        <p:cTn id="304" dur="166" decel="50000">
                                          <p:stCondLst>
                                            <p:cond delay="1834"/>
                                          </p:stCondLst>
                                        </p:cTn>
                                        <p:tgtEl>
                                          <p:spTgt spid="2032633838"/>
                                        </p:tgtEl>
                                      </p:cBhvr>
                                      <p:to x="100000" y="100000"/>
                                    </p:animScale>
                                  </p:childTnLst>
                                </p:cTn>
                              </p:par>
                            </p:childTnLst>
                          </p:cTn>
                        </p:par>
                      </p:childTnLst>
                    </p:cTn>
                  </p:par>
                  <p:par>
                    <p:cTn id="305" fill="hold">
                      <p:stCondLst>
                        <p:cond delay="indefinite"/>
                      </p:stCondLst>
                      <p:childTnLst>
                        <p:par>
                          <p:cTn id="306" fill="hold">
                            <p:stCondLst>
                              <p:cond delay="0"/>
                            </p:stCondLst>
                            <p:childTnLst>
                              <p:par>
                                <p:cTn id="307" presetID="26" presetClass="entr" presetSubtype="0" fill="hold" grpId="0" nodeType="clickEffect">
                                  <p:stCondLst>
                                    <p:cond delay="0"/>
                                  </p:stCondLst>
                                  <p:childTnLst>
                                    <p:set>
                                      <p:cBhvr>
                                        <p:cTn id="308" dur="1" fill="hold">
                                          <p:stCondLst>
                                            <p:cond delay="0"/>
                                          </p:stCondLst>
                                        </p:cTn>
                                        <p:tgtEl>
                                          <p:spTgt spid="553291535"/>
                                        </p:tgtEl>
                                        <p:attrNameLst>
                                          <p:attrName>style.visibility</p:attrName>
                                        </p:attrNameLst>
                                      </p:cBhvr>
                                      <p:to>
                                        <p:strVal val="visible"/>
                                      </p:to>
                                    </p:set>
                                    <p:animEffect transition="in" filter="wipe(down)">
                                      <p:cBhvr>
                                        <p:cTn id="309" dur="580">
                                          <p:stCondLst>
                                            <p:cond delay="0"/>
                                          </p:stCondLst>
                                        </p:cTn>
                                        <p:tgtEl>
                                          <p:spTgt spid="553291535"/>
                                        </p:tgtEl>
                                      </p:cBhvr>
                                    </p:animEffect>
                                    <p:anim calcmode="lin" valueType="num">
                                      <p:cBhvr>
                                        <p:cTn id="310" dur="1822" tmFilter="0,0; 0.14,0.36; 0.43,0.73; 0.71,0.91; 1.0,1.0">
                                          <p:stCondLst>
                                            <p:cond delay="0"/>
                                          </p:stCondLst>
                                        </p:cTn>
                                        <p:tgtEl>
                                          <p:spTgt spid="553291535"/>
                                        </p:tgtEl>
                                        <p:attrNameLst>
                                          <p:attrName>ppt_x</p:attrName>
                                        </p:attrNameLst>
                                      </p:cBhvr>
                                      <p:tavLst>
                                        <p:tav tm="0">
                                          <p:val>
                                            <p:strVal val="#ppt_x-0.25"/>
                                          </p:val>
                                        </p:tav>
                                        <p:tav tm="100000">
                                          <p:val>
                                            <p:strVal val="#ppt_x"/>
                                          </p:val>
                                        </p:tav>
                                      </p:tavLst>
                                    </p:anim>
                                    <p:anim calcmode="lin" valueType="num">
                                      <p:cBhvr>
                                        <p:cTn id="311" dur="664" tmFilter="0.0,0.0; 0.25,0.07; 0.50,0.2; 0.75,0.467; 1.0,1.0">
                                          <p:stCondLst>
                                            <p:cond delay="0"/>
                                          </p:stCondLst>
                                        </p:cTn>
                                        <p:tgtEl>
                                          <p:spTgt spid="553291535"/>
                                        </p:tgtEl>
                                        <p:attrNameLst>
                                          <p:attrName>ppt_y</p:attrName>
                                        </p:attrNameLst>
                                      </p:cBhvr>
                                      <p:tavLst>
                                        <p:tav tm="0" fmla="#ppt_y-sin(pi*$)/3">
                                          <p:val>
                                            <p:fltVal val="0.5"/>
                                          </p:val>
                                        </p:tav>
                                        <p:tav tm="100000">
                                          <p:val>
                                            <p:fltVal val="1"/>
                                          </p:val>
                                        </p:tav>
                                      </p:tavLst>
                                    </p:anim>
                                    <p:anim calcmode="lin" valueType="num">
                                      <p:cBhvr>
                                        <p:cTn id="312" dur="664" tmFilter="0, 0; 0.125,0.2665; 0.25,0.4; 0.375,0.465; 0.5,0.5;  0.625,0.535; 0.75,0.6; 0.875,0.7335; 1,1">
                                          <p:stCondLst>
                                            <p:cond delay="664"/>
                                          </p:stCondLst>
                                        </p:cTn>
                                        <p:tgtEl>
                                          <p:spTgt spid="553291535"/>
                                        </p:tgtEl>
                                        <p:attrNameLst>
                                          <p:attrName>ppt_y</p:attrName>
                                        </p:attrNameLst>
                                      </p:cBhvr>
                                      <p:tavLst>
                                        <p:tav tm="0" fmla="#ppt_y-sin(pi*$)/9">
                                          <p:val>
                                            <p:fltVal val="0"/>
                                          </p:val>
                                        </p:tav>
                                        <p:tav tm="100000">
                                          <p:val>
                                            <p:fltVal val="1"/>
                                          </p:val>
                                        </p:tav>
                                      </p:tavLst>
                                    </p:anim>
                                    <p:anim calcmode="lin" valueType="num">
                                      <p:cBhvr>
                                        <p:cTn id="313" dur="332" tmFilter="0, 0; 0.125,0.2665; 0.25,0.4; 0.375,0.465; 0.5,0.5;  0.625,0.535; 0.75,0.6; 0.875,0.7335; 1,1">
                                          <p:stCondLst>
                                            <p:cond delay="1324"/>
                                          </p:stCondLst>
                                        </p:cTn>
                                        <p:tgtEl>
                                          <p:spTgt spid="553291535"/>
                                        </p:tgtEl>
                                        <p:attrNameLst>
                                          <p:attrName>ppt_y</p:attrName>
                                        </p:attrNameLst>
                                      </p:cBhvr>
                                      <p:tavLst>
                                        <p:tav tm="0" fmla="#ppt_y-sin(pi*$)/27">
                                          <p:val>
                                            <p:fltVal val="0"/>
                                          </p:val>
                                        </p:tav>
                                        <p:tav tm="100000">
                                          <p:val>
                                            <p:fltVal val="1"/>
                                          </p:val>
                                        </p:tav>
                                      </p:tavLst>
                                    </p:anim>
                                    <p:anim calcmode="lin" valueType="num">
                                      <p:cBhvr>
                                        <p:cTn id="314" dur="164" tmFilter="0, 0; 0.125,0.2665; 0.25,0.4; 0.375,0.465; 0.5,0.5;  0.625,0.535; 0.75,0.6; 0.875,0.7335; 1,1">
                                          <p:stCondLst>
                                            <p:cond delay="1656"/>
                                          </p:stCondLst>
                                        </p:cTn>
                                        <p:tgtEl>
                                          <p:spTgt spid="553291535"/>
                                        </p:tgtEl>
                                        <p:attrNameLst>
                                          <p:attrName>ppt_y</p:attrName>
                                        </p:attrNameLst>
                                      </p:cBhvr>
                                      <p:tavLst>
                                        <p:tav tm="0" fmla="#ppt_y-sin(pi*$)/81">
                                          <p:val>
                                            <p:fltVal val="0"/>
                                          </p:val>
                                        </p:tav>
                                        <p:tav tm="100000">
                                          <p:val>
                                            <p:fltVal val="1"/>
                                          </p:val>
                                        </p:tav>
                                      </p:tavLst>
                                    </p:anim>
                                    <p:animScale>
                                      <p:cBhvr>
                                        <p:cTn id="315" dur="26">
                                          <p:stCondLst>
                                            <p:cond delay="650"/>
                                          </p:stCondLst>
                                        </p:cTn>
                                        <p:tgtEl>
                                          <p:spTgt spid="553291535"/>
                                        </p:tgtEl>
                                      </p:cBhvr>
                                      <p:to x="100000" y="60000"/>
                                    </p:animScale>
                                    <p:animScale>
                                      <p:cBhvr>
                                        <p:cTn id="316" dur="166" decel="50000">
                                          <p:stCondLst>
                                            <p:cond delay="676"/>
                                          </p:stCondLst>
                                        </p:cTn>
                                        <p:tgtEl>
                                          <p:spTgt spid="553291535"/>
                                        </p:tgtEl>
                                      </p:cBhvr>
                                      <p:to x="100000" y="100000"/>
                                    </p:animScale>
                                    <p:animScale>
                                      <p:cBhvr>
                                        <p:cTn id="317" dur="26">
                                          <p:stCondLst>
                                            <p:cond delay="1312"/>
                                          </p:stCondLst>
                                        </p:cTn>
                                        <p:tgtEl>
                                          <p:spTgt spid="553291535"/>
                                        </p:tgtEl>
                                      </p:cBhvr>
                                      <p:to x="100000" y="80000"/>
                                    </p:animScale>
                                    <p:animScale>
                                      <p:cBhvr>
                                        <p:cTn id="318" dur="166" decel="50000">
                                          <p:stCondLst>
                                            <p:cond delay="1338"/>
                                          </p:stCondLst>
                                        </p:cTn>
                                        <p:tgtEl>
                                          <p:spTgt spid="553291535"/>
                                        </p:tgtEl>
                                      </p:cBhvr>
                                      <p:to x="100000" y="100000"/>
                                    </p:animScale>
                                    <p:animScale>
                                      <p:cBhvr>
                                        <p:cTn id="319" dur="26">
                                          <p:stCondLst>
                                            <p:cond delay="1642"/>
                                          </p:stCondLst>
                                        </p:cTn>
                                        <p:tgtEl>
                                          <p:spTgt spid="553291535"/>
                                        </p:tgtEl>
                                      </p:cBhvr>
                                      <p:to x="100000" y="90000"/>
                                    </p:animScale>
                                    <p:animScale>
                                      <p:cBhvr>
                                        <p:cTn id="320" dur="166" decel="50000">
                                          <p:stCondLst>
                                            <p:cond delay="1668"/>
                                          </p:stCondLst>
                                        </p:cTn>
                                        <p:tgtEl>
                                          <p:spTgt spid="553291535"/>
                                        </p:tgtEl>
                                      </p:cBhvr>
                                      <p:to x="100000" y="100000"/>
                                    </p:animScale>
                                    <p:animScale>
                                      <p:cBhvr>
                                        <p:cTn id="321" dur="26">
                                          <p:stCondLst>
                                            <p:cond delay="1808"/>
                                          </p:stCondLst>
                                        </p:cTn>
                                        <p:tgtEl>
                                          <p:spTgt spid="553291535"/>
                                        </p:tgtEl>
                                      </p:cBhvr>
                                      <p:to x="100000" y="95000"/>
                                    </p:animScale>
                                    <p:animScale>
                                      <p:cBhvr>
                                        <p:cTn id="322" dur="166" decel="50000">
                                          <p:stCondLst>
                                            <p:cond delay="1834"/>
                                          </p:stCondLst>
                                        </p:cTn>
                                        <p:tgtEl>
                                          <p:spTgt spid="553291535"/>
                                        </p:tgtEl>
                                      </p:cBhvr>
                                      <p:to x="100000" y="100000"/>
                                    </p:animScale>
                                  </p:childTnLst>
                                </p:cTn>
                              </p:par>
                            </p:childTnLst>
                          </p:cTn>
                        </p:par>
                      </p:childTnLst>
                    </p:cTn>
                  </p:par>
                  <p:par>
                    <p:cTn id="323" fill="hold">
                      <p:stCondLst>
                        <p:cond delay="indefinite"/>
                      </p:stCondLst>
                      <p:childTnLst>
                        <p:par>
                          <p:cTn id="324" fill="hold">
                            <p:stCondLst>
                              <p:cond delay="0"/>
                            </p:stCondLst>
                            <p:childTnLst>
                              <p:par>
                                <p:cTn id="325" presetID="26" presetClass="entr" presetSubtype="0" fill="hold" grpId="0" nodeType="clickEffect">
                                  <p:stCondLst>
                                    <p:cond delay="0"/>
                                  </p:stCondLst>
                                  <p:childTnLst>
                                    <p:set>
                                      <p:cBhvr>
                                        <p:cTn id="326" dur="1" fill="hold">
                                          <p:stCondLst>
                                            <p:cond delay="0"/>
                                          </p:stCondLst>
                                        </p:cTn>
                                        <p:tgtEl>
                                          <p:spTgt spid="458892450"/>
                                        </p:tgtEl>
                                        <p:attrNameLst>
                                          <p:attrName>style.visibility</p:attrName>
                                        </p:attrNameLst>
                                      </p:cBhvr>
                                      <p:to>
                                        <p:strVal val="visible"/>
                                      </p:to>
                                    </p:set>
                                    <p:animEffect transition="in" filter="wipe(down)">
                                      <p:cBhvr>
                                        <p:cTn id="327" dur="580">
                                          <p:stCondLst>
                                            <p:cond delay="0"/>
                                          </p:stCondLst>
                                        </p:cTn>
                                        <p:tgtEl>
                                          <p:spTgt spid="458892450"/>
                                        </p:tgtEl>
                                      </p:cBhvr>
                                    </p:animEffect>
                                    <p:anim calcmode="lin" valueType="num">
                                      <p:cBhvr>
                                        <p:cTn id="328" dur="1822" tmFilter="0,0; 0.14,0.36; 0.43,0.73; 0.71,0.91; 1.0,1.0">
                                          <p:stCondLst>
                                            <p:cond delay="0"/>
                                          </p:stCondLst>
                                        </p:cTn>
                                        <p:tgtEl>
                                          <p:spTgt spid="458892450"/>
                                        </p:tgtEl>
                                        <p:attrNameLst>
                                          <p:attrName>ppt_x</p:attrName>
                                        </p:attrNameLst>
                                      </p:cBhvr>
                                      <p:tavLst>
                                        <p:tav tm="0">
                                          <p:val>
                                            <p:strVal val="#ppt_x-0.25"/>
                                          </p:val>
                                        </p:tav>
                                        <p:tav tm="100000">
                                          <p:val>
                                            <p:strVal val="#ppt_x"/>
                                          </p:val>
                                        </p:tav>
                                      </p:tavLst>
                                    </p:anim>
                                    <p:anim calcmode="lin" valueType="num">
                                      <p:cBhvr>
                                        <p:cTn id="329" dur="664" tmFilter="0.0,0.0; 0.25,0.07; 0.50,0.2; 0.75,0.467; 1.0,1.0">
                                          <p:stCondLst>
                                            <p:cond delay="0"/>
                                          </p:stCondLst>
                                        </p:cTn>
                                        <p:tgtEl>
                                          <p:spTgt spid="458892450"/>
                                        </p:tgtEl>
                                        <p:attrNameLst>
                                          <p:attrName>ppt_y</p:attrName>
                                        </p:attrNameLst>
                                      </p:cBhvr>
                                      <p:tavLst>
                                        <p:tav tm="0" fmla="#ppt_y-sin(pi*$)/3">
                                          <p:val>
                                            <p:fltVal val="0.5"/>
                                          </p:val>
                                        </p:tav>
                                        <p:tav tm="100000">
                                          <p:val>
                                            <p:fltVal val="1"/>
                                          </p:val>
                                        </p:tav>
                                      </p:tavLst>
                                    </p:anim>
                                    <p:anim calcmode="lin" valueType="num">
                                      <p:cBhvr>
                                        <p:cTn id="330" dur="664" tmFilter="0, 0; 0.125,0.2665; 0.25,0.4; 0.375,0.465; 0.5,0.5;  0.625,0.535; 0.75,0.6; 0.875,0.7335; 1,1">
                                          <p:stCondLst>
                                            <p:cond delay="664"/>
                                          </p:stCondLst>
                                        </p:cTn>
                                        <p:tgtEl>
                                          <p:spTgt spid="458892450"/>
                                        </p:tgtEl>
                                        <p:attrNameLst>
                                          <p:attrName>ppt_y</p:attrName>
                                        </p:attrNameLst>
                                      </p:cBhvr>
                                      <p:tavLst>
                                        <p:tav tm="0" fmla="#ppt_y-sin(pi*$)/9">
                                          <p:val>
                                            <p:fltVal val="0"/>
                                          </p:val>
                                        </p:tav>
                                        <p:tav tm="100000">
                                          <p:val>
                                            <p:fltVal val="1"/>
                                          </p:val>
                                        </p:tav>
                                      </p:tavLst>
                                    </p:anim>
                                    <p:anim calcmode="lin" valueType="num">
                                      <p:cBhvr>
                                        <p:cTn id="331" dur="332" tmFilter="0, 0; 0.125,0.2665; 0.25,0.4; 0.375,0.465; 0.5,0.5;  0.625,0.535; 0.75,0.6; 0.875,0.7335; 1,1">
                                          <p:stCondLst>
                                            <p:cond delay="1324"/>
                                          </p:stCondLst>
                                        </p:cTn>
                                        <p:tgtEl>
                                          <p:spTgt spid="458892450"/>
                                        </p:tgtEl>
                                        <p:attrNameLst>
                                          <p:attrName>ppt_y</p:attrName>
                                        </p:attrNameLst>
                                      </p:cBhvr>
                                      <p:tavLst>
                                        <p:tav tm="0" fmla="#ppt_y-sin(pi*$)/27">
                                          <p:val>
                                            <p:fltVal val="0"/>
                                          </p:val>
                                        </p:tav>
                                        <p:tav tm="100000">
                                          <p:val>
                                            <p:fltVal val="1"/>
                                          </p:val>
                                        </p:tav>
                                      </p:tavLst>
                                    </p:anim>
                                    <p:anim calcmode="lin" valueType="num">
                                      <p:cBhvr>
                                        <p:cTn id="332" dur="164" tmFilter="0, 0; 0.125,0.2665; 0.25,0.4; 0.375,0.465; 0.5,0.5;  0.625,0.535; 0.75,0.6; 0.875,0.7335; 1,1">
                                          <p:stCondLst>
                                            <p:cond delay="1656"/>
                                          </p:stCondLst>
                                        </p:cTn>
                                        <p:tgtEl>
                                          <p:spTgt spid="458892450"/>
                                        </p:tgtEl>
                                        <p:attrNameLst>
                                          <p:attrName>ppt_y</p:attrName>
                                        </p:attrNameLst>
                                      </p:cBhvr>
                                      <p:tavLst>
                                        <p:tav tm="0" fmla="#ppt_y-sin(pi*$)/81">
                                          <p:val>
                                            <p:fltVal val="0"/>
                                          </p:val>
                                        </p:tav>
                                        <p:tav tm="100000">
                                          <p:val>
                                            <p:fltVal val="1"/>
                                          </p:val>
                                        </p:tav>
                                      </p:tavLst>
                                    </p:anim>
                                    <p:animScale>
                                      <p:cBhvr>
                                        <p:cTn id="333" dur="26">
                                          <p:stCondLst>
                                            <p:cond delay="650"/>
                                          </p:stCondLst>
                                        </p:cTn>
                                        <p:tgtEl>
                                          <p:spTgt spid="458892450"/>
                                        </p:tgtEl>
                                      </p:cBhvr>
                                      <p:to x="100000" y="60000"/>
                                    </p:animScale>
                                    <p:animScale>
                                      <p:cBhvr>
                                        <p:cTn id="334" dur="166" decel="50000">
                                          <p:stCondLst>
                                            <p:cond delay="676"/>
                                          </p:stCondLst>
                                        </p:cTn>
                                        <p:tgtEl>
                                          <p:spTgt spid="458892450"/>
                                        </p:tgtEl>
                                      </p:cBhvr>
                                      <p:to x="100000" y="100000"/>
                                    </p:animScale>
                                    <p:animScale>
                                      <p:cBhvr>
                                        <p:cTn id="335" dur="26">
                                          <p:stCondLst>
                                            <p:cond delay="1312"/>
                                          </p:stCondLst>
                                        </p:cTn>
                                        <p:tgtEl>
                                          <p:spTgt spid="458892450"/>
                                        </p:tgtEl>
                                      </p:cBhvr>
                                      <p:to x="100000" y="80000"/>
                                    </p:animScale>
                                    <p:animScale>
                                      <p:cBhvr>
                                        <p:cTn id="336" dur="166" decel="50000">
                                          <p:stCondLst>
                                            <p:cond delay="1338"/>
                                          </p:stCondLst>
                                        </p:cTn>
                                        <p:tgtEl>
                                          <p:spTgt spid="458892450"/>
                                        </p:tgtEl>
                                      </p:cBhvr>
                                      <p:to x="100000" y="100000"/>
                                    </p:animScale>
                                    <p:animScale>
                                      <p:cBhvr>
                                        <p:cTn id="337" dur="26">
                                          <p:stCondLst>
                                            <p:cond delay="1642"/>
                                          </p:stCondLst>
                                        </p:cTn>
                                        <p:tgtEl>
                                          <p:spTgt spid="458892450"/>
                                        </p:tgtEl>
                                      </p:cBhvr>
                                      <p:to x="100000" y="90000"/>
                                    </p:animScale>
                                    <p:animScale>
                                      <p:cBhvr>
                                        <p:cTn id="338" dur="166" decel="50000">
                                          <p:stCondLst>
                                            <p:cond delay="1668"/>
                                          </p:stCondLst>
                                        </p:cTn>
                                        <p:tgtEl>
                                          <p:spTgt spid="458892450"/>
                                        </p:tgtEl>
                                      </p:cBhvr>
                                      <p:to x="100000" y="100000"/>
                                    </p:animScale>
                                    <p:animScale>
                                      <p:cBhvr>
                                        <p:cTn id="339" dur="26">
                                          <p:stCondLst>
                                            <p:cond delay="1808"/>
                                          </p:stCondLst>
                                        </p:cTn>
                                        <p:tgtEl>
                                          <p:spTgt spid="458892450"/>
                                        </p:tgtEl>
                                      </p:cBhvr>
                                      <p:to x="100000" y="95000"/>
                                    </p:animScale>
                                    <p:animScale>
                                      <p:cBhvr>
                                        <p:cTn id="340" dur="166" decel="50000">
                                          <p:stCondLst>
                                            <p:cond delay="1834"/>
                                          </p:stCondLst>
                                        </p:cTn>
                                        <p:tgtEl>
                                          <p:spTgt spid="458892450"/>
                                        </p:tgtEl>
                                      </p:cBhvr>
                                      <p:to x="100000" y="100000"/>
                                    </p:animScale>
                                  </p:childTnLst>
                                </p:cTn>
                              </p:par>
                            </p:childTnLst>
                          </p:cTn>
                        </p:par>
                      </p:childTnLst>
                    </p:cTn>
                  </p:par>
                  <p:par>
                    <p:cTn id="341" fill="hold">
                      <p:stCondLst>
                        <p:cond delay="indefinite"/>
                      </p:stCondLst>
                      <p:childTnLst>
                        <p:par>
                          <p:cTn id="342" fill="hold">
                            <p:stCondLst>
                              <p:cond delay="0"/>
                            </p:stCondLst>
                            <p:childTnLst>
                              <p:par>
                                <p:cTn id="343" presetID="26" presetClass="entr" presetSubtype="0" fill="hold" grpId="0" nodeType="clickEffect">
                                  <p:stCondLst>
                                    <p:cond delay="0"/>
                                  </p:stCondLst>
                                  <p:childTnLst>
                                    <p:set>
                                      <p:cBhvr>
                                        <p:cTn id="344" dur="1" fill="hold">
                                          <p:stCondLst>
                                            <p:cond delay="0"/>
                                          </p:stCondLst>
                                        </p:cTn>
                                        <p:tgtEl>
                                          <p:spTgt spid="605142839"/>
                                        </p:tgtEl>
                                        <p:attrNameLst>
                                          <p:attrName>style.visibility</p:attrName>
                                        </p:attrNameLst>
                                      </p:cBhvr>
                                      <p:to>
                                        <p:strVal val="visible"/>
                                      </p:to>
                                    </p:set>
                                    <p:animEffect transition="in" filter="wipe(down)">
                                      <p:cBhvr>
                                        <p:cTn id="345" dur="580">
                                          <p:stCondLst>
                                            <p:cond delay="0"/>
                                          </p:stCondLst>
                                        </p:cTn>
                                        <p:tgtEl>
                                          <p:spTgt spid="605142839"/>
                                        </p:tgtEl>
                                      </p:cBhvr>
                                    </p:animEffect>
                                    <p:anim calcmode="lin" valueType="num">
                                      <p:cBhvr>
                                        <p:cTn id="346" dur="1822" tmFilter="0,0; 0.14,0.36; 0.43,0.73; 0.71,0.91; 1.0,1.0">
                                          <p:stCondLst>
                                            <p:cond delay="0"/>
                                          </p:stCondLst>
                                        </p:cTn>
                                        <p:tgtEl>
                                          <p:spTgt spid="605142839"/>
                                        </p:tgtEl>
                                        <p:attrNameLst>
                                          <p:attrName>ppt_x</p:attrName>
                                        </p:attrNameLst>
                                      </p:cBhvr>
                                      <p:tavLst>
                                        <p:tav tm="0">
                                          <p:val>
                                            <p:strVal val="#ppt_x-0.25"/>
                                          </p:val>
                                        </p:tav>
                                        <p:tav tm="100000">
                                          <p:val>
                                            <p:strVal val="#ppt_x"/>
                                          </p:val>
                                        </p:tav>
                                      </p:tavLst>
                                    </p:anim>
                                    <p:anim calcmode="lin" valueType="num">
                                      <p:cBhvr>
                                        <p:cTn id="347" dur="664" tmFilter="0.0,0.0; 0.25,0.07; 0.50,0.2; 0.75,0.467; 1.0,1.0">
                                          <p:stCondLst>
                                            <p:cond delay="0"/>
                                          </p:stCondLst>
                                        </p:cTn>
                                        <p:tgtEl>
                                          <p:spTgt spid="605142839"/>
                                        </p:tgtEl>
                                        <p:attrNameLst>
                                          <p:attrName>ppt_y</p:attrName>
                                        </p:attrNameLst>
                                      </p:cBhvr>
                                      <p:tavLst>
                                        <p:tav tm="0" fmla="#ppt_y-sin(pi*$)/3">
                                          <p:val>
                                            <p:fltVal val="0.5"/>
                                          </p:val>
                                        </p:tav>
                                        <p:tav tm="100000">
                                          <p:val>
                                            <p:fltVal val="1"/>
                                          </p:val>
                                        </p:tav>
                                      </p:tavLst>
                                    </p:anim>
                                    <p:anim calcmode="lin" valueType="num">
                                      <p:cBhvr>
                                        <p:cTn id="348" dur="664" tmFilter="0, 0; 0.125,0.2665; 0.25,0.4; 0.375,0.465; 0.5,0.5;  0.625,0.535; 0.75,0.6; 0.875,0.7335; 1,1">
                                          <p:stCondLst>
                                            <p:cond delay="664"/>
                                          </p:stCondLst>
                                        </p:cTn>
                                        <p:tgtEl>
                                          <p:spTgt spid="605142839"/>
                                        </p:tgtEl>
                                        <p:attrNameLst>
                                          <p:attrName>ppt_y</p:attrName>
                                        </p:attrNameLst>
                                      </p:cBhvr>
                                      <p:tavLst>
                                        <p:tav tm="0" fmla="#ppt_y-sin(pi*$)/9">
                                          <p:val>
                                            <p:fltVal val="0"/>
                                          </p:val>
                                        </p:tav>
                                        <p:tav tm="100000">
                                          <p:val>
                                            <p:fltVal val="1"/>
                                          </p:val>
                                        </p:tav>
                                      </p:tavLst>
                                    </p:anim>
                                    <p:anim calcmode="lin" valueType="num">
                                      <p:cBhvr>
                                        <p:cTn id="349" dur="332" tmFilter="0, 0; 0.125,0.2665; 0.25,0.4; 0.375,0.465; 0.5,0.5;  0.625,0.535; 0.75,0.6; 0.875,0.7335; 1,1">
                                          <p:stCondLst>
                                            <p:cond delay="1324"/>
                                          </p:stCondLst>
                                        </p:cTn>
                                        <p:tgtEl>
                                          <p:spTgt spid="605142839"/>
                                        </p:tgtEl>
                                        <p:attrNameLst>
                                          <p:attrName>ppt_y</p:attrName>
                                        </p:attrNameLst>
                                      </p:cBhvr>
                                      <p:tavLst>
                                        <p:tav tm="0" fmla="#ppt_y-sin(pi*$)/27">
                                          <p:val>
                                            <p:fltVal val="0"/>
                                          </p:val>
                                        </p:tav>
                                        <p:tav tm="100000">
                                          <p:val>
                                            <p:fltVal val="1"/>
                                          </p:val>
                                        </p:tav>
                                      </p:tavLst>
                                    </p:anim>
                                    <p:anim calcmode="lin" valueType="num">
                                      <p:cBhvr>
                                        <p:cTn id="350" dur="164" tmFilter="0, 0; 0.125,0.2665; 0.25,0.4; 0.375,0.465; 0.5,0.5;  0.625,0.535; 0.75,0.6; 0.875,0.7335; 1,1">
                                          <p:stCondLst>
                                            <p:cond delay="1656"/>
                                          </p:stCondLst>
                                        </p:cTn>
                                        <p:tgtEl>
                                          <p:spTgt spid="605142839"/>
                                        </p:tgtEl>
                                        <p:attrNameLst>
                                          <p:attrName>ppt_y</p:attrName>
                                        </p:attrNameLst>
                                      </p:cBhvr>
                                      <p:tavLst>
                                        <p:tav tm="0" fmla="#ppt_y-sin(pi*$)/81">
                                          <p:val>
                                            <p:fltVal val="0"/>
                                          </p:val>
                                        </p:tav>
                                        <p:tav tm="100000">
                                          <p:val>
                                            <p:fltVal val="1"/>
                                          </p:val>
                                        </p:tav>
                                      </p:tavLst>
                                    </p:anim>
                                    <p:animScale>
                                      <p:cBhvr>
                                        <p:cTn id="351" dur="26">
                                          <p:stCondLst>
                                            <p:cond delay="650"/>
                                          </p:stCondLst>
                                        </p:cTn>
                                        <p:tgtEl>
                                          <p:spTgt spid="605142839"/>
                                        </p:tgtEl>
                                      </p:cBhvr>
                                      <p:to x="100000" y="60000"/>
                                    </p:animScale>
                                    <p:animScale>
                                      <p:cBhvr>
                                        <p:cTn id="352" dur="166" decel="50000">
                                          <p:stCondLst>
                                            <p:cond delay="676"/>
                                          </p:stCondLst>
                                        </p:cTn>
                                        <p:tgtEl>
                                          <p:spTgt spid="605142839"/>
                                        </p:tgtEl>
                                      </p:cBhvr>
                                      <p:to x="100000" y="100000"/>
                                    </p:animScale>
                                    <p:animScale>
                                      <p:cBhvr>
                                        <p:cTn id="353" dur="26">
                                          <p:stCondLst>
                                            <p:cond delay="1312"/>
                                          </p:stCondLst>
                                        </p:cTn>
                                        <p:tgtEl>
                                          <p:spTgt spid="605142839"/>
                                        </p:tgtEl>
                                      </p:cBhvr>
                                      <p:to x="100000" y="80000"/>
                                    </p:animScale>
                                    <p:animScale>
                                      <p:cBhvr>
                                        <p:cTn id="354" dur="166" decel="50000">
                                          <p:stCondLst>
                                            <p:cond delay="1338"/>
                                          </p:stCondLst>
                                        </p:cTn>
                                        <p:tgtEl>
                                          <p:spTgt spid="605142839"/>
                                        </p:tgtEl>
                                      </p:cBhvr>
                                      <p:to x="100000" y="100000"/>
                                    </p:animScale>
                                    <p:animScale>
                                      <p:cBhvr>
                                        <p:cTn id="355" dur="26">
                                          <p:stCondLst>
                                            <p:cond delay="1642"/>
                                          </p:stCondLst>
                                        </p:cTn>
                                        <p:tgtEl>
                                          <p:spTgt spid="605142839"/>
                                        </p:tgtEl>
                                      </p:cBhvr>
                                      <p:to x="100000" y="90000"/>
                                    </p:animScale>
                                    <p:animScale>
                                      <p:cBhvr>
                                        <p:cTn id="356" dur="166" decel="50000">
                                          <p:stCondLst>
                                            <p:cond delay="1668"/>
                                          </p:stCondLst>
                                        </p:cTn>
                                        <p:tgtEl>
                                          <p:spTgt spid="605142839"/>
                                        </p:tgtEl>
                                      </p:cBhvr>
                                      <p:to x="100000" y="100000"/>
                                    </p:animScale>
                                    <p:animScale>
                                      <p:cBhvr>
                                        <p:cTn id="357" dur="26">
                                          <p:stCondLst>
                                            <p:cond delay="1808"/>
                                          </p:stCondLst>
                                        </p:cTn>
                                        <p:tgtEl>
                                          <p:spTgt spid="605142839"/>
                                        </p:tgtEl>
                                      </p:cBhvr>
                                      <p:to x="100000" y="95000"/>
                                    </p:animScale>
                                    <p:animScale>
                                      <p:cBhvr>
                                        <p:cTn id="358" dur="166" decel="50000">
                                          <p:stCondLst>
                                            <p:cond delay="1834"/>
                                          </p:stCondLst>
                                        </p:cTn>
                                        <p:tgtEl>
                                          <p:spTgt spid="605142839"/>
                                        </p:tgtEl>
                                      </p:cBhvr>
                                      <p:to x="100000" y="100000"/>
                                    </p:animScale>
                                  </p:childTnLst>
                                </p:cTn>
                              </p:par>
                            </p:childTnLst>
                          </p:cTn>
                        </p:par>
                      </p:childTnLst>
                    </p:cTn>
                  </p:par>
                  <p:par>
                    <p:cTn id="359" fill="hold">
                      <p:stCondLst>
                        <p:cond delay="indefinite"/>
                      </p:stCondLst>
                      <p:childTnLst>
                        <p:par>
                          <p:cTn id="360" fill="hold">
                            <p:stCondLst>
                              <p:cond delay="0"/>
                            </p:stCondLst>
                            <p:childTnLst>
                              <p:par>
                                <p:cTn id="361" presetID="26" presetClass="entr" presetSubtype="0" fill="hold" grpId="0" nodeType="clickEffect">
                                  <p:stCondLst>
                                    <p:cond delay="0"/>
                                  </p:stCondLst>
                                  <p:childTnLst>
                                    <p:set>
                                      <p:cBhvr>
                                        <p:cTn id="362" dur="1" fill="hold">
                                          <p:stCondLst>
                                            <p:cond delay="0"/>
                                          </p:stCondLst>
                                        </p:cTn>
                                        <p:tgtEl>
                                          <p:spTgt spid="423228105"/>
                                        </p:tgtEl>
                                        <p:attrNameLst>
                                          <p:attrName>style.visibility</p:attrName>
                                        </p:attrNameLst>
                                      </p:cBhvr>
                                      <p:to>
                                        <p:strVal val="visible"/>
                                      </p:to>
                                    </p:set>
                                    <p:animEffect transition="in" filter="wipe(down)">
                                      <p:cBhvr>
                                        <p:cTn id="363" dur="580">
                                          <p:stCondLst>
                                            <p:cond delay="0"/>
                                          </p:stCondLst>
                                        </p:cTn>
                                        <p:tgtEl>
                                          <p:spTgt spid="423228105"/>
                                        </p:tgtEl>
                                      </p:cBhvr>
                                    </p:animEffect>
                                    <p:anim calcmode="lin" valueType="num">
                                      <p:cBhvr>
                                        <p:cTn id="364" dur="1822" tmFilter="0,0; 0.14,0.36; 0.43,0.73; 0.71,0.91; 1.0,1.0">
                                          <p:stCondLst>
                                            <p:cond delay="0"/>
                                          </p:stCondLst>
                                        </p:cTn>
                                        <p:tgtEl>
                                          <p:spTgt spid="423228105"/>
                                        </p:tgtEl>
                                        <p:attrNameLst>
                                          <p:attrName>ppt_x</p:attrName>
                                        </p:attrNameLst>
                                      </p:cBhvr>
                                      <p:tavLst>
                                        <p:tav tm="0">
                                          <p:val>
                                            <p:strVal val="#ppt_x-0.25"/>
                                          </p:val>
                                        </p:tav>
                                        <p:tav tm="100000">
                                          <p:val>
                                            <p:strVal val="#ppt_x"/>
                                          </p:val>
                                        </p:tav>
                                      </p:tavLst>
                                    </p:anim>
                                    <p:anim calcmode="lin" valueType="num">
                                      <p:cBhvr>
                                        <p:cTn id="365" dur="664" tmFilter="0.0,0.0; 0.25,0.07; 0.50,0.2; 0.75,0.467; 1.0,1.0">
                                          <p:stCondLst>
                                            <p:cond delay="0"/>
                                          </p:stCondLst>
                                        </p:cTn>
                                        <p:tgtEl>
                                          <p:spTgt spid="423228105"/>
                                        </p:tgtEl>
                                        <p:attrNameLst>
                                          <p:attrName>ppt_y</p:attrName>
                                        </p:attrNameLst>
                                      </p:cBhvr>
                                      <p:tavLst>
                                        <p:tav tm="0" fmla="#ppt_y-sin(pi*$)/3">
                                          <p:val>
                                            <p:fltVal val="0.5"/>
                                          </p:val>
                                        </p:tav>
                                        <p:tav tm="100000">
                                          <p:val>
                                            <p:fltVal val="1"/>
                                          </p:val>
                                        </p:tav>
                                      </p:tavLst>
                                    </p:anim>
                                    <p:anim calcmode="lin" valueType="num">
                                      <p:cBhvr>
                                        <p:cTn id="366" dur="664" tmFilter="0, 0; 0.125,0.2665; 0.25,0.4; 0.375,0.465; 0.5,0.5;  0.625,0.535; 0.75,0.6; 0.875,0.7335; 1,1">
                                          <p:stCondLst>
                                            <p:cond delay="664"/>
                                          </p:stCondLst>
                                        </p:cTn>
                                        <p:tgtEl>
                                          <p:spTgt spid="423228105"/>
                                        </p:tgtEl>
                                        <p:attrNameLst>
                                          <p:attrName>ppt_y</p:attrName>
                                        </p:attrNameLst>
                                      </p:cBhvr>
                                      <p:tavLst>
                                        <p:tav tm="0" fmla="#ppt_y-sin(pi*$)/9">
                                          <p:val>
                                            <p:fltVal val="0"/>
                                          </p:val>
                                        </p:tav>
                                        <p:tav tm="100000">
                                          <p:val>
                                            <p:fltVal val="1"/>
                                          </p:val>
                                        </p:tav>
                                      </p:tavLst>
                                    </p:anim>
                                    <p:anim calcmode="lin" valueType="num">
                                      <p:cBhvr>
                                        <p:cTn id="367" dur="332" tmFilter="0, 0; 0.125,0.2665; 0.25,0.4; 0.375,0.465; 0.5,0.5;  0.625,0.535; 0.75,0.6; 0.875,0.7335; 1,1">
                                          <p:stCondLst>
                                            <p:cond delay="1324"/>
                                          </p:stCondLst>
                                        </p:cTn>
                                        <p:tgtEl>
                                          <p:spTgt spid="423228105"/>
                                        </p:tgtEl>
                                        <p:attrNameLst>
                                          <p:attrName>ppt_y</p:attrName>
                                        </p:attrNameLst>
                                      </p:cBhvr>
                                      <p:tavLst>
                                        <p:tav tm="0" fmla="#ppt_y-sin(pi*$)/27">
                                          <p:val>
                                            <p:fltVal val="0"/>
                                          </p:val>
                                        </p:tav>
                                        <p:tav tm="100000">
                                          <p:val>
                                            <p:fltVal val="1"/>
                                          </p:val>
                                        </p:tav>
                                      </p:tavLst>
                                    </p:anim>
                                    <p:anim calcmode="lin" valueType="num">
                                      <p:cBhvr>
                                        <p:cTn id="368" dur="164" tmFilter="0, 0; 0.125,0.2665; 0.25,0.4; 0.375,0.465; 0.5,0.5;  0.625,0.535; 0.75,0.6; 0.875,0.7335; 1,1">
                                          <p:stCondLst>
                                            <p:cond delay="1656"/>
                                          </p:stCondLst>
                                        </p:cTn>
                                        <p:tgtEl>
                                          <p:spTgt spid="423228105"/>
                                        </p:tgtEl>
                                        <p:attrNameLst>
                                          <p:attrName>ppt_y</p:attrName>
                                        </p:attrNameLst>
                                      </p:cBhvr>
                                      <p:tavLst>
                                        <p:tav tm="0" fmla="#ppt_y-sin(pi*$)/81">
                                          <p:val>
                                            <p:fltVal val="0"/>
                                          </p:val>
                                        </p:tav>
                                        <p:tav tm="100000">
                                          <p:val>
                                            <p:fltVal val="1"/>
                                          </p:val>
                                        </p:tav>
                                      </p:tavLst>
                                    </p:anim>
                                    <p:animScale>
                                      <p:cBhvr>
                                        <p:cTn id="369" dur="26">
                                          <p:stCondLst>
                                            <p:cond delay="650"/>
                                          </p:stCondLst>
                                        </p:cTn>
                                        <p:tgtEl>
                                          <p:spTgt spid="423228105"/>
                                        </p:tgtEl>
                                      </p:cBhvr>
                                      <p:to x="100000" y="60000"/>
                                    </p:animScale>
                                    <p:animScale>
                                      <p:cBhvr>
                                        <p:cTn id="370" dur="166" decel="50000">
                                          <p:stCondLst>
                                            <p:cond delay="676"/>
                                          </p:stCondLst>
                                        </p:cTn>
                                        <p:tgtEl>
                                          <p:spTgt spid="423228105"/>
                                        </p:tgtEl>
                                      </p:cBhvr>
                                      <p:to x="100000" y="100000"/>
                                    </p:animScale>
                                    <p:animScale>
                                      <p:cBhvr>
                                        <p:cTn id="371" dur="26">
                                          <p:stCondLst>
                                            <p:cond delay="1312"/>
                                          </p:stCondLst>
                                        </p:cTn>
                                        <p:tgtEl>
                                          <p:spTgt spid="423228105"/>
                                        </p:tgtEl>
                                      </p:cBhvr>
                                      <p:to x="100000" y="80000"/>
                                    </p:animScale>
                                    <p:animScale>
                                      <p:cBhvr>
                                        <p:cTn id="372" dur="166" decel="50000">
                                          <p:stCondLst>
                                            <p:cond delay="1338"/>
                                          </p:stCondLst>
                                        </p:cTn>
                                        <p:tgtEl>
                                          <p:spTgt spid="423228105"/>
                                        </p:tgtEl>
                                      </p:cBhvr>
                                      <p:to x="100000" y="100000"/>
                                    </p:animScale>
                                    <p:animScale>
                                      <p:cBhvr>
                                        <p:cTn id="373" dur="26">
                                          <p:stCondLst>
                                            <p:cond delay="1642"/>
                                          </p:stCondLst>
                                        </p:cTn>
                                        <p:tgtEl>
                                          <p:spTgt spid="423228105"/>
                                        </p:tgtEl>
                                      </p:cBhvr>
                                      <p:to x="100000" y="90000"/>
                                    </p:animScale>
                                    <p:animScale>
                                      <p:cBhvr>
                                        <p:cTn id="374" dur="166" decel="50000">
                                          <p:stCondLst>
                                            <p:cond delay="1668"/>
                                          </p:stCondLst>
                                        </p:cTn>
                                        <p:tgtEl>
                                          <p:spTgt spid="423228105"/>
                                        </p:tgtEl>
                                      </p:cBhvr>
                                      <p:to x="100000" y="100000"/>
                                    </p:animScale>
                                    <p:animScale>
                                      <p:cBhvr>
                                        <p:cTn id="375" dur="26">
                                          <p:stCondLst>
                                            <p:cond delay="1808"/>
                                          </p:stCondLst>
                                        </p:cTn>
                                        <p:tgtEl>
                                          <p:spTgt spid="423228105"/>
                                        </p:tgtEl>
                                      </p:cBhvr>
                                      <p:to x="100000" y="95000"/>
                                    </p:animScale>
                                    <p:animScale>
                                      <p:cBhvr>
                                        <p:cTn id="376" dur="166" decel="50000">
                                          <p:stCondLst>
                                            <p:cond delay="1834"/>
                                          </p:stCondLst>
                                        </p:cTn>
                                        <p:tgtEl>
                                          <p:spTgt spid="423228105"/>
                                        </p:tgtEl>
                                      </p:cBhvr>
                                      <p:to x="100000" y="100000"/>
                                    </p:animScale>
                                  </p:childTnLst>
                                </p:cTn>
                              </p:par>
                            </p:childTnLst>
                          </p:cTn>
                        </p:par>
                      </p:childTnLst>
                    </p:cTn>
                  </p:par>
                  <p:par>
                    <p:cTn id="377" fill="hold">
                      <p:stCondLst>
                        <p:cond delay="indefinite"/>
                      </p:stCondLst>
                      <p:childTnLst>
                        <p:par>
                          <p:cTn id="378" fill="hold">
                            <p:stCondLst>
                              <p:cond delay="0"/>
                            </p:stCondLst>
                            <p:childTnLst>
                              <p:par>
                                <p:cTn id="379" presetID="26" presetClass="entr" presetSubtype="0" fill="hold" grpId="0" nodeType="clickEffect">
                                  <p:stCondLst>
                                    <p:cond delay="0"/>
                                  </p:stCondLst>
                                  <p:childTnLst>
                                    <p:set>
                                      <p:cBhvr>
                                        <p:cTn id="380" dur="1" fill="hold">
                                          <p:stCondLst>
                                            <p:cond delay="0"/>
                                          </p:stCondLst>
                                        </p:cTn>
                                        <p:tgtEl>
                                          <p:spTgt spid="425058867"/>
                                        </p:tgtEl>
                                        <p:attrNameLst>
                                          <p:attrName>style.visibility</p:attrName>
                                        </p:attrNameLst>
                                      </p:cBhvr>
                                      <p:to>
                                        <p:strVal val="visible"/>
                                      </p:to>
                                    </p:set>
                                    <p:animEffect transition="in" filter="wipe(down)">
                                      <p:cBhvr>
                                        <p:cTn id="381" dur="580">
                                          <p:stCondLst>
                                            <p:cond delay="0"/>
                                          </p:stCondLst>
                                        </p:cTn>
                                        <p:tgtEl>
                                          <p:spTgt spid="425058867"/>
                                        </p:tgtEl>
                                      </p:cBhvr>
                                    </p:animEffect>
                                    <p:anim calcmode="lin" valueType="num">
                                      <p:cBhvr>
                                        <p:cTn id="382" dur="1822" tmFilter="0,0; 0.14,0.36; 0.43,0.73; 0.71,0.91; 1.0,1.0">
                                          <p:stCondLst>
                                            <p:cond delay="0"/>
                                          </p:stCondLst>
                                        </p:cTn>
                                        <p:tgtEl>
                                          <p:spTgt spid="425058867"/>
                                        </p:tgtEl>
                                        <p:attrNameLst>
                                          <p:attrName>ppt_x</p:attrName>
                                        </p:attrNameLst>
                                      </p:cBhvr>
                                      <p:tavLst>
                                        <p:tav tm="0">
                                          <p:val>
                                            <p:strVal val="#ppt_x-0.25"/>
                                          </p:val>
                                        </p:tav>
                                        <p:tav tm="100000">
                                          <p:val>
                                            <p:strVal val="#ppt_x"/>
                                          </p:val>
                                        </p:tav>
                                      </p:tavLst>
                                    </p:anim>
                                    <p:anim calcmode="lin" valueType="num">
                                      <p:cBhvr>
                                        <p:cTn id="383" dur="664" tmFilter="0.0,0.0; 0.25,0.07; 0.50,0.2; 0.75,0.467; 1.0,1.0">
                                          <p:stCondLst>
                                            <p:cond delay="0"/>
                                          </p:stCondLst>
                                        </p:cTn>
                                        <p:tgtEl>
                                          <p:spTgt spid="425058867"/>
                                        </p:tgtEl>
                                        <p:attrNameLst>
                                          <p:attrName>ppt_y</p:attrName>
                                        </p:attrNameLst>
                                      </p:cBhvr>
                                      <p:tavLst>
                                        <p:tav tm="0" fmla="#ppt_y-sin(pi*$)/3">
                                          <p:val>
                                            <p:fltVal val="0.5"/>
                                          </p:val>
                                        </p:tav>
                                        <p:tav tm="100000">
                                          <p:val>
                                            <p:fltVal val="1"/>
                                          </p:val>
                                        </p:tav>
                                      </p:tavLst>
                                    </p:anim>
                                    <p:anim calcmode="lin" valueType="num">
                                      <p:cBhvr>
                                        <p:cTn id="384" dur="664" tmFilter="0, 0; 0.125,0.2665; 0.25,0.4; 0.375,0.465; 0.5,0.5;  0.625,0.535; 0.75,0.6; 0.875,0.7335; 1,1">
                                          <p:stCondLst>
                                            <p:cond delay="664"/>
                                          </p:stCondLst>
                                        </p:cTn>
                                        <p:tgtEl>
                                          <p:spTgt spid="425058867"/>
                                        </p:tgtEl>
                                        <p:attrNameLst>
                                          <p:attrName>ppt_y</p:attrName>
                                        </p:attrNameLst>
                                      </p:cBhvr>
                                      <p:tavLst>
                                        <p:tav tm="0" fmla="#ppt_y-sin(pi*$)/9">
                                          <p:val>
                                            <p:fltVal val="0"/>
                                          </p:val>
                                        </p:tav>
                                        <p:tav tm="100000">
                                          <p:val>
                                            <p:fltVal val="1"/>
                                          </p:val>
                                        </p:tav>
                                      </p:tavLst>
                                    </p:anim>
                                    <p:anim calcmode="lin" valueType="num">
                                      <p:cBhvr>
                                        <p:cTn id="385" dur="332" tmFilter="0, 0; 0.125,0.2665; 0.25,0.4; 0.375,0.465; 0.5,0.5;  0.625,0.535; 0.75,0.6; 0.875,0.7335; 1,1">
                                          <p:stCondLst>
                                            <p:cond delay="1324"/>
                                          </p:stCondLst>
                                        </p:cTn>
                                        <p:tgtEl>
                                          <p:spTgt spid="425058867"/>
                                        </p:tgtEl>
                                        <p:attrNameLst>
                                          <p:attrName>ppt_y</p:attrName>
                                        </p:attrNameLst>
                                      </p:cBhvr>
                                      <p:tavLst>
                                        <p:tav tm="0" fmla="#ppt_y-sin(pi*$)/27">
                                          <p:val>
                                            <p:fltVal val="0"/>
                                          </p:val>
                                        </p:tav>
                                        <p:tav tm="100000">
                                          <p:val>
                                            <p:fltVal val="1"/>
                                          </p:val>
                                        </p:tav>
                                      </p:tavLst>
                                    </p:anim>
                                    <p:anim calcmode="lin" valueType="num">
                                      <p:cBhvr>
                                        <p:cTn id="386" dur="164" tmFilter="0, 0; 0.125,0.2665; 0.25,0.4; 0.375,0.465; 0.5,0.5;  0.625,0.535; 0.75,0.6; 0.875,0.7335; 1,1">
                                          <p:stCondLst>
                                            <p:cond delay="1656"/>
                                          </p:stCondLst>
                                        </p:cTn>
                                        <p:tgtEl>
                                          <p:spTgt spid="425058867"/>
                                        </p:tgtEl>
                                        <p:attrNameLst>
                                          <p:attrName>ppt_y</p:attrName>
                                        </p:attrNameLst>
                                      </p:cBhvr>
                                      <p:tavLst>
                                        <p:tav tm="0" fmla="#ppt_y-sin(pi*$)/81">
                                          <p:val>
                                            <p:fltVal val="0"/>
                                          </p:val>
                                        </p:tav>
                                        <p:tav tm="100000">
                                          <p:val>
                                            <p:fltVal val="1"/>
                                          </p:val>
                                        </p:tav>
                                      </p:tavLst>
                                    </p:anim>
                                    <p:animScale>
                                      <p:cBhvr>
                                        <p:cTn id="387" dur="26">
                                          <p:stCondLst>
                                            <p:cond delay="650"/>
                                          </p:stCondLst>
                                        </p:cTn>
                                        <p:tgtEl>
                                          <p:spTgt spid="425058867"/>
                                        </p:tgtEl>
                                      </p:cBhvr>
                                      <p:to x="100000" y="60000"/>
                                    </p:animScale>
                                    <p:animScale>
                                      <p:cBhvr>
                                        <p:cTn id="388" dur="166" decel="50000">
                                          <p:stCondLst>
                                            <p:cond delay="676"/>
                                          </p:stCondLst>
                                        </p:cTn>
                                        <p:tgtEl>
                                          <p:spTgt spid="425058867"/>
                                        </p:tgtEl>
                                      </p:cBhvr>
                                      <p:to x="100000" y="100000"/>
                                    </p:animScale>
                                    <p:animScale>
                                      <p:cBhvr>
                                        <p:cTn id="389" dur="26">
                                          <p:stCondLst>
                                            <p:cond delay="1312"/>
                                          </p:stCondLst>
                                        </p:cTn>
                                        <p:tgtEl>
                                          <p:spTgt spid="425058867"/>
                                        </p:tgtEl>
                                      </p:cBhvr>
                                      <p:to x="100000" y="80000"/>
                                    </p:animScale>
                                    <p:animScale>
                                      <p:cBhvr>
                                        <p:cTn id="390" dur="166" decel="50000">
                                          <p:stCondLst>
                                            <p:cond delay="1338"/>
                                          </p:stCondLst>
                                        </p:cTn>
                                        <p:tgtEl>
                                          <p:spTgt spid="425058867"/>
                                        </p:tgtEl>
                                      </p:cBhvr>
                                      <p:to x="100000" y="100000"/>
                                    </p:animScale>
                                    <p:animScale>
                                      <p:cBhvr>
                                        <p:cTn id="391" dur="26">
                                          <p:stCondLst>
                                            <p:cond delay="1642"/>
                                          </p:stCondLst>
                                        </p:cTn>
                                        <p:tgtEl>
                                          <p:spTgt spid="425058867"/>
                                        </p:tgtEl>
                                      </p:cBhvr>
                                      <p:to x="100000" y="90000"/>
                                    </p:animScale>
                                    <p:animScale>
                                      <p:cBhvr>
                                        <p:cTn id="392" dur="166" decel="50000">
                                          <p:stCondLst>
                                            <p:cond delay="1668"/>
                                          </p:stCondLst>
                                        </p:cTn>
                                        <p:tgtEl>
                                          <p:spTgt spid="425058867"/>
                                        </p:tgtEl>
                                      </p:cBhvr>
                                      <p:to x="100000" y="100000"/>
                                    </p:animScale>
                                    <p:animScale>
                                      <p:cBhvr>
                                        <p:cTn id="393" dur="26">
                                          <p:stCondLst>
                                            <p:cond delay="1808"/>
                                          </p:stCondLst>
                                        </p:cTn>
                                        <p:tgtEl>
                                          <p:spTgt spid="425058867"/>
                                        </p:tgtEl>
                                      </p:cBhvr>
                                      <p:to x="100000" y="95000"/>
                                    </p:animScale>
                                    <p:animScale>
                                      <p:cBhvr>
                                        <p:cTn id="394" dur="166" decel="50000">
                                          <p:stCondLst>
                                            <p:cond delay="1834"/>
                                          </p:stCondLst>
                                        </p:cTn>
                                        <p:tgtEl>
                                          <p:spTgt spid="425058867"/>
                                        </p:tgtEl>
                                      </p:cBhvr>
                                      <p:to x="100000" y="100000"/>
                                    </p:animScale>
                                  </p:childTnLst>
                                </p:cTn>
                              </p:par>
                            </p:childTnLst>
                          </p:cTn>
                        </p:par>
                      </p:childTnLst>
                    </p:cTn>
                  </p:par>
                  <p:par>
                    <p:cTn id="395" fill="hold">
                      <p:stCondLst>
                        <p:cond delay="indefinite"/>
                      </p:stCondLst>
                      <p:childTnLst>
                        <p:par>
                          <p:cTn id="396" fill="hold">
                            <p:stCondLst>
                              <p:cond delay="0"/>
                            </p:stCondLst>
                            <p:childTnLst>
                              <p:par>
                                <p:cTn id="397" presetID="26" presetClass="entr" presetSubtype="0" fill="hold" grpId="0" nodeType="clickEffect">
                                  <p:stCondLst>
                                    <p:cond delay="0"/>
                                  </p:stCondLst>
                                  <p:childTnLst>
                                    <p:set>
                                      <p:cBhvr>
                                        <p:cTn id="398" dur="1" fill="hold">
                                          <p:stCondLst>
                                            <p:cond delay="0"/>
                                          </p:stCondLst>
                                        </p:cTn>
                                        <p:tgtEl>
                                          <p:spTgt spid="1546399653"/>
                                        </p:tgtEl>
                                        <p:attrNameLst>
                                          <p:attrName>style.visibility</p:attrName>
                                        </p:attrNameLst>
                                      </p:cBhvr>
                                      <p:to>
                                        <p:strVal val="visible"/>
                                      </p:to>
                                    </p:set>
                                    <p:animEffect transition="in" filter="wipe(down)">
                                      <p:cBhvr>
                                        <p:cTn id="399" dur="580">
                                          <p:stCondLst>
                                            <p:cond delay="0"/>
                                          </p:stCondLst>
                                        </p:cTn>
                                        <p:tgtEl>
                                          <p:spTgt spid="1546399653"/>
                                        </p:tgtEl>
                                      </p:cBhvr>
                                    </p:animEffect>
                                    <p:anim calcmode="lin" valueType="num">
                                      <p:cBhvr>
                                        <p:cTn id="400" dur="1822" tmFilter="0,0; 0.14,0.36; 0.43,0.73; 0.71,0.91; 1.0,1.0">
                                          <p:stCondLst>
                                            <p:cond delay="0"/>
                                          </p:stCondLst>
                                        </p:cTn>
                                        <p:tgtEl>
                                          <p:spTgt spid="1546399653"/>
                                        </p:tgtEl>
                                        <p:attrNameLst>
                                          <p:attrName>ppt_x</p:attrName>
                                        </p:attrNameLst>
                                      </p:cBhvr>
                                      <p:tavLst>
                                        <p:tav tm="0">
                                          <p:val>
                                            <p:strVal val="#ppt_x-0.25"/>
                                          </p:val>
                                        </p:tav>
                                        <p:tav tm="100000">
                                          <p:val>
                                            <p:strVal val="#ppt_x"/>
                                          </p:val>
                                        </p:tav>
                                      </p:tavLst>
                                    </p:anim>
                                    <p:anim calcmode="lin" valueType="num">
                                      <p:cBhvr>
                                        <p:cTn id="401" dur="664" tmFilter="0.0,0.0; 0.25,0.07; 0.50,0.2; 0.75,0.467; 1.0,1.0">
                                          <p:stCondLst>
                                            <p:cond delay="0"/>
                                          </p:stCondLst>
                                        </p:cTn>
                                        <p:tgtEl>
                                          <p:spTgt spid="1546399653"/>
                                        </p:tgtEl>
                                        <p:attrNameLst>
                                          <p:attrName>ppt_y</p:attrName>
                                        </p:attrNameLst>
                                      </p:cBhvr>
                                      <p:tavLst>
                                        <p:tav tm="0" fmla="#ppt_y-sin(pi*$)/3">
                                          <p:val>
                                            <p:fltVal val="0.5"/>
                                          </p:val>
                                        </p:tav>
                                        <p:tav tm="100000">
                                          <p:val>
                                            <p:fltVal val="1"/>
                                          </p:val>
                                        </p:tav>
                                      </p:tavLst>
                                    </p:anim>
                                    <p:anim calcmode="lin" valueType="num">
                                      <p:cBhvr>
                                        <p:cTn id="402" dur="664" tmFilter="0, 0; 0.125,0.2665; 0.25,0.4; 0.375,0.465; 0.5,0.5;  0.625,0.535; 0.75,0.6; 0.875,0.7335; 1,1">
                                          <p:stCondLst>
                                            <p:cond delay="664"/>
                                          </p:stCondLst>
                                        </p:cTn>
                                        <p:tgtEl>
                                          <p:spTgt spid="1546399653"/>
                                        </p:tgtEl>
                                        <p:attrNameLst>
                                          <p:attrName>ppt_y</p:attrName>
                                        </p:attrNameLst>
                                      </p:cBhvr>
                                      <p:tavLst>
                                        <p:tav tm="0" fmla="#ppt_y-sin(pi*$)/9">
                                          <p:val>
                                            <p:fltVal val="0"/>
                                          </p:val>
                                        </p:tav>
                                        <p:tav tm="100000">
                                          <p:val>
                                            <p:fltVal val="1"/>
                                          </p:val>
                                        </p:tav>
                                      </p:tavLst>
                                    </p:anim>
                                    <p:anim calcmode="lin" valueType="num">
                                      <p:cBhvr>
                                        <p:cTn id="403" dur="332" tmFilter="0, 0; 0.125,0.2665; 0.25,0.4; 0.375,0.465; 0.5,0.5;  0.625,0.535; 0.75,0.6; 0.875,0.7335; 1,1">
                                          <p:stCondLst>
                                            <p:cond delay="1324"/>
                                          </p:stCondLst>
                                        </p:cTn>
                                        <p:tgtEl>
                                          <p:spTgt spid="1546399653"/>
                                        </p:tgtEl>
                                        <p:attrNameLst>
                                          <p:attrName>ppt_y</p:attrName>
                                        </p:attrNameLst>
                                      </p:cBhvr>
                                      <p:tavLst>
                                        <p:tav tm="0" fmla="#ppt_y-sin(pi*$)/27">
                                          <p:val>
                                            <p:fltVal val="0"/>
                                          </p:val>
                                        </p:tav>
                                        <p:tav tm="100000">
                                          <p:val>
                                            <p:fltVal val="1"/>
                                          </p:val>
                                        </p:tav>
                                      </p:tavLst>
                                    </p:anim>
                                    <p:anim calcmode="lin" valueType="num">
                                      <p:cBhvr>
                                        <p:cTn id="404" dur="164" tmFilter="0, 0; 0.125,0.2665; 0.25,0.4; 0.375,0.465; 0.5,0.5;  0.625,0.535; 0.75,0.6; 0.875,0.7335; 1,1">
                                          <p:stCondLst>
                                            <p:cond delay="1656"/>
                                          </p:stCondLst>
                                        </p:cTn>
                                        <p:tgtEl>
                                          <p:spTgt spid="1546399653"/>
                                        </p:tgtEl>
                                        <p:attrNameLst>
                                          <p:attrName>ppt_y</p:attrName>
                                        </p:attrNameLst>
                                      </p:cBhvr>
                                      <p:tavLst>
                                        <p:tav tm="0" fmla="#ppt_y-sin(pi*$)/81">
                                          <p:val>
                                            <p:fltVal val="0"/>
                                          </p:val>
                                        </p:tav>
                                        <p:tav tm="100000">
                                          <p:val>
                                            <p:fltVal val="1"/>
                                          </p:val>
                                        </p:tav>
                                      </p:tavLst>
                                    </p:anim>
                                    <p:animScale>
                                      <p:cBhvr>
                                        <p:cTn id="405" dur="26">
                                          <p:stCondLst>
                                            <p:cond delay="650"/>
                                          </p:stCondLst>
                                        </p:cTn>
                                        <p:tgtEl>
                                          <p:spTgt spid="1546399653"/>
                                        </p:tgtEl>
                                      </p:cBhvr>
                                      <p:to x="100000" y="60000"/>
                                    </p:animScale>
                                    <p:animScale>
                                      <p:cBhvr>
                                        <p:cTn id="406" dur="166" decel="50000">
                                          <p:stCondLst>
                                            <p:cond delay="676"/>
                                          </p:stCondLst>
                                        </p:cTn>
                                        <p:tgtEl>
                                          <p:spTgt spid="1546399653"/>
                                        </p:tgtEl>
                                      </p:cBhvr>
                                      <p:to x="100000" y="100000"/>
                                    </p:animScale>
                                    <p:animScale>
                                      <p:cBhvr>
                                        <p:cTn id="407" dur="26">
                                          <p:stCondLst>
                                            <p:cond delay="1312"/>
                                          </p:stCondLst>
                                        </p:cTn>
                                        <p:tgtEl>
                                          <p:spTgt spid="1546399653"/>
                                        </p:tgtEl>
                                      </p:cBhvr>
                                      <p:to x="100000" y="80000"/>
                                    </p:animScale>
                                    <p:animScale>
                                      <p:cBhvr>
                                        <p:cTn id="408" dur="166" decel="50000">
                                          <p:stCondLst>
                                            <p:cond delay="1338"/>
                                          </p:stCondLst>
                                        </p:cTn>
                                        <p:tgtEl>
                                          <p:spTgt spid="1546399653"/>
                                        </p:tgtEl>
                                      </p:cBhvr>
                                      <p:to x="100000" y="100000"/>
                                    </p:animScale>
                                    <p:animScale>
                                      <p:cBhvr>
                                        <p:cTn id="409" dur="26">
                                          <p:stCondLst>
                                            <p:cond delay="1642"/>
                                          </p:stCondLst>
                                        </p:cTn>
                                        <p:tgtEl>
                                          <p:spTgt spid="1546399653"/>
                                        </p:tgtEl>
                                      </p:cBhvr>
                                      <p:to x="100000" y="90000"/>
                                    </p:animScale>
                                    <p:animScale>
                                      <p:cBhvr>
                                        <p:cTn id="410" dur="166" decel="50000">
                                          <p:stCondLst>
                                            <p:cond delay="1668"/>
                                          </p:stCondLst>
                                        </p:cTn>
                                        <p:tgtEl>
                                          <p:spTgt spid="1546399653"/>
                                        </p:tgtEl>
                                      </p:cBhvr>
                                      <p:to x="100000" y="100000"/>
                                    </p:animScale>
                                    <p:animScale>
                                      <p:cBhvr>
                                        <p:cTn id="411" dur="26">
                                          <p:stCondLst>
                                            <p:cond delay="1808"/>
                                          </p:stCondLst>
                                        </p:cTn>
                                        <p:tgtEl>
                                          <p:spTgt spid="1546399653"/>
                                        </p:tgtEl>
                                      </p:cBhvr>
                                      <p:to x="100000" y="95000"/>
                                    </p:animScale>
                                    <p:animScale>
                                      <p:cBhvr>
                                        <p:cTn id="412" dur="166" decel="50000">
                                          <p:stCondLst>
                                            <p:cond delay="1834"/>
                                          </p:stCondLst>
                                        </p:cTn>
                                        <p:tgtEl>
                                          <p:spTgt spid="1546399653"/>
                                        </p:tgtEl>
                                      </p:cBhvr>
                                      <p:to x="100000" y="100000"/>
                                    </p:animScale>
                                  </p:childTnLst>
                                </p:cTn>
                              </p:par>
                            </p:childTnLst>
                          </p:cTn>
                        </p:par>
                      </p:childTnLst>
                    </p:cTn>
                  </p:par>
                  <p:par>
                    <p:cTn id="413" fill="hold">
                      <p:stCondLst>
                        <p:cond delay="indefinite"/>
                      </p:stCondLst>
                      <p:childTnLst>
                        <p:par>
                          <p:cTn id="414" fill="hold">
                            <p:stCondLst>
                              <p:cond delay="0"/>
                            </p:stCondLst>
                            <p:childTnLst>
                              <p:par>
                                <p:cTn id="415" presetID="26" presetClass="entr" presetSubtype="0" fill="hold" grpId="0" nodeType="clickEffect">
                                  <p:stCondLst>
                                    <p:cond delay="0"/>
                                  </p:stCondLst>
                                  <p:childTnLst>
                                    <p:set>
                                      <p:cBhvr>
                                        <p:cTn id="416" dur="1" fill="hold">
                                          <p:stCondLst>
                                            <p:cond delay="0"/>
                                          </p:stCondLst>
                                        </p:cTn>
                                        <p:tgtEl>
                                          <p:spTgt spid="1886300618"/>
                                        </p:tgtEl>
                                        <p:attrNameLst>
                                          <p:attrName>style.visibility</p:attrName>
                                        </p:attrNameLst>
                                      </p:cBhvr>
                                      <p:to>
                                        <p:strVal val="visible"/>
                                      </p:to>
                                    </p:set>
                                    <p:animEffect transition="in" filter="wipe(down)">
                                      <p:cBhvr>
                                        <p:cTn id="417" dur="580">
                                          <p:stCondLst>
                                            <p:cond delay="0"/>
                                          </p:stCondLst>
                                        </p:cTn>
                                        <p:tgtEl>
                                          <p:spTgt spid="1886300618"/>
                                        </p:tgtEl>
                                      </p:cBhvr>
                                    </p:animEffect>
                                    <p:anim calcmode="lin" valueType="num">
                                      <p:cBhvr>
                                        <p:cTn id="418" dur="1822" tmFilter="0,0; 0.14,0.36; 0.43,0.73; 0.71,0.91; 1.0,1.0">
                                          <p:stCondLst>
                                            <p:cond delay="0"/>
                                          </p:stCondLst>
                                        </p:cTn>
                                        <p:tgtEl>
                                          <p:spTgt spid="1886300618"/>
                                        </p:tgtEl>
                                        <p:attrNameLst>
                                          <p:attrName>ppt_x</p:attrName>
                                        </p:attrNameLst>
                                      </p:cBhvr>
                                      <p:tavLst>
                                        <p:tav tm="0">
                                          <p:val>
                                            <p:strVal val="#ppt_x-0.25"/>
                                          </p:val>
                                        </p:tav>
                                        <p:tav tm="100000">
                                          <p:val>
                                            <p:strVal val="#ppt_x"/>
                                          </p:val>
                                        </p:tav>
                                      </p:tavLst>
                                    </p:anim>
                                    <p:anim calcmode="lin" valueType="num">
                                      <p:cBhvr>
                                        <p:cTn id="419" dur="664" tmFilter="0.0,0.0; 0.25,0.07; 0.50,0.2; 0.75,0.467; 1.0,1.0">
                                          <p:stCondLst>
                                            <p:cond delay="0"/>
                                          </p:stCondLst>
                                        </p:cTn>
                                        <p:tgtEl>
                                          <p:spTgt spid="1886300618"/>
                                        </p:tgtEl>
                                        <p:attrNameLst>
                                          <p:attrName>ppt_y</p:attrName>
                                        </p:attrNameLst>
                                      </p:cBhvr>
                                      <p:tavLst>
                                        <p:tav tm="0" fmla="#ppt_y-sin(pi*$)/3">
                                          <p:val>
                                            <p:fltVal val="0.5"/>
                                          </p:val>
                                        </p:tav>
                                        <p:tav tm="100000">
                                          <p:val>
                                            <p:fltVal val="1"/>
                                          </p:val>
                                        </p:tav>
                                      </p:tavLst>
                                    </p:anim>
                                    <p:anim calcmode="lin" valueType="num">
                                      <p:cBhvr>
                                        <p:cTn id="420" dur="664" tmFilter="0, 0; 0.125,0.2665; 0.25,0.4; 0.375,0.465; 0.5,0.5;  0.625,0.535; 0.75,0.6; 0.875,0.7335; 1,1">
                                          <p:stCondLst>
                                            <p:cond delay="664"/>
                                          </p:stCondLst>
                                        </p:cTn>
                                        <p:tgtEl>
                                          <p:spTgt spid="1886300618"/>
                                        </p:tgtEl>
                                        <p:attrNameLst>
                                          <p:attrName>ppt_y</p:attrName>
                                        </p:attrNameLst>
                                      </p:cBhvr>
                                      <p:tavLst>
                                        <p:tav tm="0" fmla="#ppt_y-sin(pi*$)/9">
                                          <p:val>
                                            <p:fltVal val="0"/>
                                          </p:val>
                                        </p:tav>
                                        <p:tav tm="100000">
                                          <p:val>
                                            <p:fltVal val="1"/>
                                          </p:val>
                                        </p:tav>
                                      </p:tavLst>
                                    </p:anim>
                                    <p:anim calcmode="lin" valueType="num">
                                      <p:cBhvr>
                                        <p:cTn id="421" dur="332" tmFilter="0, 0; 0.125,0.2665; 0.25,0.4; 0.375,0.465; 0.5,0.5;  0.625,0.535; 0.75,0.6; 0.875,0.7335; 1,1">
                                          <p:stCondLst>
                                            <p:cond delay="1324"/>
                                          </p:stCondLst>
                                        </p:cTn>
                                        <p:tgtEl>
                                          <p:spTgt spid="1886300618"/>
                                        </p:tgtEl>
                                        <p:attrNameLst>
                                          <p:attrName>ppt_y</p:attrName>
                                        </p:attrNameLst>
                                      </p:cBhvr>
                                      <p:tavLst>
                                        <p:tav tm="0" fmla="#ppt_y-sin(pi*$)/27">
                                          <p:val>
                                            <p:fltVal val="0"/>
                                          </p:val>
                                        </p:tav>
                                        <p:tav tm="100000">
                                          <p:val>
                                            <p:fltVal val="1"/>
                                          </p:val>
                                        </p:tav>
                                      </p:tavLst>
                                    </p:anim>
                                    <p:anim calcmode="lin" valueType="num">
                                      <p:cBhvr>
                                        <p:cTn id="422" dur="164" tmFilter="0, 0; 0.125,0.2665; 0.25,0.4; 0.375,0.465; 0.5,0.5;  0.625,0.535; 0.75,0.6; 0.875,0.7335; 1,1">
                                          <p:stCondLst>
                                            <p:cond delay="1656"/>
                                          </p:stCondLst>
                                        </p:cTn>
                                        <p:tgtEl>
                                          <p:spTgt spid="1886300618"/>
                                        </p:tgtEl>
                                        <p:attrNameLst>
                                          <p:attrName>ppt_y</p:attrName>
                                        </p:attrNameLst>
                                      </p:cBhvr>
                                      <p:tavLst>
                                        <p:tav tm="0" fmla="#ppt_y-sin(pi*$)/81">
                                          <p:val>
                                            <p:fltVal val="0"/>
                                          </p:val>
                                        </p:tav>
                                        <p:tav tm="100000">
                                          <p:val>
                                            <p:fltVal val="1"/>
                                          </p:val>
                                        </p:tav>
                                      </p:tavLst>
                                    </p:anim>
                                    <p:animScale>
                                      <p:cBhvr>
                                        <p:cTn id="423" dur="26">
                                          <p:stCondLst>
                                            <p:cond delay="650"/>
                                          </p:stCondLst>
                                        </p:cTn>
                                        <p:tgtEl>
                                          <p:spTgt spid="1886300618"/>
                                        </p:tgtEl>
                                      </p:cBhvr>
                                      <p:to x="100000" y="60000"/>
                                    </p:animScale>
                                    <p:animScale>
                                      <p:cBhvr>
                                        <p:cTn id="424" dur="166" decel="50000">
                                          <p:stCondLst>
                                            <p:cond delay="676"/>
                                          </p:stCondLst>
                                        </p:cTn>
                                        <p:tgtEl>
                                          <p:spTgt spid="1886300618"/>
                                        </p:tgtEl>
                                      </p:cBhvr>
                                      <p:to x="100000" y="100000"/>
                                    </p:animScale>
                                    <p:animScale>
                                      <p:cBhvr>
                                        <p:cTn id="425" dur="26">
                                          <p:stCondLst>
                                            <p:cond delay="1312"/>
                                          </p:stCondLst>
                                        </p:cTn>
                                        <p:tgtEl>
                                          <p:spTgt spid="1886300618"/>
                                        </p:tgtEl>
                                      </p:cBhvr>
                                      <p:to x="100000" y="80000"/>
                                    </p:animScale>
                                    <p:animScale>
                                      <p:cBhvr>
                                        <p:cTn id="426" dur="166" decel="50000">
                                          <p:stCondLst>
                                            <p:cond delay="1338"/>
                                          </p:stCondLst>
                                        </p:cTn>
                                        <p:tgtEl>
                                          <p:spTgt spid="1886300618"/>
                                        </p:tgtEl>
                                      </p:cBhvr>
                                      <p:to x="100000" y="100000"/>
                                    </p:animScale>
                                    <p:animScale>
                                      <p:cBhvr>
                                        <p:cTn id="427" dur="26">
                                          <p:stCondLst>
                                            <p:cond delay="1642"/>
                                          </p:stCondLst>
                                        </p:cTn>
                                        <p:tgtEl>
                                          <p:spTgt spid="1886300618"/>
                                        </p:tgtEl>
                                      </p:cBhvr>
                                      <p:to x="100000" y="90000"/>
                                    </p:animScale>
                                    <p:animScale>
                                      <p:cBhvr>
                                        <p:cTn id="428" dur="166" decel="50000">
                                          <p:stCondLst>
                                            <p:cond delay="1668"/>
                                          </p:stCondLst>
                                        </p:cTn>
                                        <p:tgtEl>
                                          <p:spTgt spid="1886300618"/>
                                        </p:tgtEl>
                                      </p:cBhvr>
                                      <p:to x="100000" y="100000"/>
                                    </p:animScale>
                                    <p:animScale>
                                      <p:cBhvr>
                                        <p:cTn id="429" dur="26">
                                          <p:stCondLst>
                                            <p:cond delay="1808"/>
                                          </p:stCondLst>
                                        </p:cTn>
                                        <p:tgtEl>
                                          <p:spTgt spid="1886300618"/>
                                        </p:tgtEl>
                                      </p:cBhvr>
                                      <p:to x="100000" y="95000"/>
                                    </p:animScale>
                                    <p:animScale>
                                      <p:cBhvr>
                                        <p:cTn id="430" dur="166" decel="50000">
                                          <p:stCondLst>
                                            <p:cond delay="1834"/>
                                          </p:stCondLst>
                                        </p:cTn>
                                        <p:tgtEl>
                                          <p:spTgt spid="1886300618"/>
                                        </p:tgtEl>
                                      </p:cBhvr>
                                      <p:to x="100000" y="100000"/>
                                    </p:animScale>
                                  </p:childTnLst>
                                </p:cTn>
                              </p:par>
                            </p:childTnLst>
                          </p:cTn>
                        </p:par>
                      </p:childTnLst>
                    </p:cTn>
                  </p:par>
                  <p:par>
                    <p:cTn id="431" fill="hold">
                      <p:stCondLst>
                        <p:cond delay="indefinite"/>
                      </p:stCondLst>
                      <p:childTnLst>
                        <p:par>
                          <p:cTn id="432" fill="hold">
                            <p:stCondLst>
                              <p:cond delay="0"/>
                            </p:stCondLst>
                            <p:childTnLst>
                              <p:par>
                                <p:cTn id="433" presetID="26" presetClass="entr" presetSubtype="0" fill="hold" grpId="0" nodeType="clickEffect">
                                  <p:stCondLst>
                                    <p:cond delay="0"/>
                                  </p:stCondLst>
                                  <p:childTnLst>
                                    <p:set>
                                      <p:cBhvr>
                                        <p:cTn id="434" dur="1" fill="hold">
                                          <p:stCondLst>
                                            <p:cond delay="0"/>
                                          </p:stCondLst>
                                        </p:cTn>
                                        <p:tgtEl>
                                          <p:spTgt spid="735372267"/>
                                        </p:tgtEl>
                                        <p:attrNameLst>
                                          <p:attrName>style.visibility</p:attrName>
                                        </p:attrNameLst>
                                      </p:cBhvr>
                                      <p:to>
                                        <p:strVal val="visible"/>
                                      </p:to>
                                    </p:set>
                                    <p:animEffect transition="in" filter="wipe(down)">
                                      <p:cBhvr>
                                        <p:cTn id="435" dur="580">
                                          <p:stCondLst>
                                            <p:cond delay="0"/>
                                          </p:stCondLst>
                                        </p:cTn>
                                        <p:tgtEl>
                                          <p:spTgt spid="735372267"/>
                                        </p:tgtEl>
                                      </p:cBhvr>
                                    </p:animEffect>
                                    <p:anim calcmode="lin" valueType="num">
                                      <p:cBhvr>
                                        <p:cTn id="436" dur="1822" tmFilter="0,0; 0.14,0.36; 0.43,0.73; 0.71,0.91; 1.0,1.0">
                                          <p:stCondLst>
                                            <p:cond delay="0"/>
                                          </p:stCondLst>
                                        </p:cTn>
                                        <p:tgtEl>
                                          <p:spTgt spid="735372267"/>
                                        </p:tgtEl>
                                        <p:attrNameLst>
                                          <p:attrName>ppt_x</p:attrName>
                                        </p:attrNameLst>
                                      </p:cBhvr>
                                      <p:tavLst>
                                        <p:tav tm="0">
                                          <p:val>
                                            <p:strVal val="#ppt_x-0.25"/>
                                          </p:val>
                                        </p:tav>
                                        <p:tav tm="100000">
                                          <p:val>
                                            <p:strVal val="#ppt_x"/>
                                          </p:val>
                                        </p:tav>
                                      </p:tavLst>
                                    </p:anim>
                                    <p:anim calcmode="lin" valueType="num">
                                      <p:cBhvr>
                                        <p:cTn id="437" dur="664" tmFilter="0.0,0.0; 0.25,0.07; 0.50,0.2; 0.75,0.467; 1.0,1.0">
                                          <p:stCondLst>
                                            <p:cond delay="0"/>
                                          </p:stCondLst>
                                        </p:cTn>
                                        <p:tgtEl>
                                          <p:spTgt spid="735372267"/>
                                        </p:tgtEl>
                                        <p:attrNameLst>
                                          <p:attrName>ppt_y</p:attrName>
                                        </p:attrNameLst>
                                      </p:cBhvr>
                                      <p:tavLst>
                                        <p:tav tm="0" fmla="#ppt_y-sin(pi*$)/3">
                                          <p:val>
                                            <p:fltVal val="0.5"/>
                                          </p:val>
                                        </p:tav>
                                        <p:tav tm="100000">
                                          <p:val>
                                            <p:fltVal val="1"/>
                                          </p:val>
                                        </p:tav>
                                      </p:tavLst>
                                    </p:anim>
                                    <p:anim calcmode="lin" valueType="num">
                                      <p:cBhvr>
                                        <p:cTn id="438" dur="664" tmFilter="0, 0; 0.125,0.2665; 0.25,0.4; 0.375,0.465; 0.5,0.5;  0.625,0.535; 0.75,0.6; 0.875,0.7335; 1,1">
                                          <p:stCondLst>
                                            <p:cond delay="664"/>
                                          </p:stCondLst>
                                        </p:cTn>
                                        <p:tgtEl>
                                          <p:spTgt spid="735372267"/>
                                        </p:tgtEl>
                                        <p:attrNameLst>
                                          <p:attrName>ppt_y</p:attrName>
                                        </p:attrNameLst>
                                      </p:cBhvr>
                                      <p:tavLst>
                                        <p:tav tm="0" fmla="#ppt_y-sin(pi*$)/9">
                                          <p:val>
                                            <p:fltVal val="0"/>
                                          </p:val>
                                        </p:tav>
                                        <p:tav tm="100000">
                                          <p:val>
                                            <p:fltVal val="1"/>
                                          </p:val>
                                        </p:tav>
                                      </p:tavLst>
                                    </p:anim>
                                    <p:anim calcmode="lin" valueType="num">
                                      <p:cBhvr>
                                        <p:cTn id="439" dur="332" tmFilter="0, 0; 0.125,0.2665; 0.25,0.4; 0.375,0.465; 0.5,0.5;  0.625,0.535; 0.75,0.6; 0.875,0.7335; 1,1">
                                          <p:stCondLst>
                                            <p:cond delay="1324"/>
                                          </p:stCondLst>
                                        </p:cTn>
                                        <p:tgtEl>
                                          <p:spTgt spid="735372267"/>
                                        </p:tgtEl>
                                        <p:attrNameLst>
                                          <p:attrName>ppt_y</p:attrName>
                                        </p:attrNameLst>
                                      </p:cBhvr>
                                      <p:tavLst>
                                        <p:tav tm="0" fmla="#ppt_y-sin(pi*$)/27">
                                          <p:val>
                                            <p:fltVal val="0"/>
                                          </p:val>
                                        </p:tav>
                                        <p:tav tm="100000">
                                          <p:val>
                                            <p:fltVal val="1"/>
                                          </p:val>
                                        </p:tav>
                                      </p:tavLst>
                                    </p:anim>
                                    <p:anim calcmode="lin" valueType="num">
                                      <p:cBhvr>
                                        <p:cTn id="440" dur="164" tmFilter="0, 0; 0.125,0.2665; 0.25,0.4; 0.375,0.465; 0.5,0.5;  0.625,0.535; 0.75,0.6; 0.875,0.7335; 1,1">
                                          <p:stCondLst>
                                            <p:cond delay="1656"/>
                                          </p:stCondLst>
                                        </p:cTn>
                                        <p:tgtEl>
                                          <p:spTgt spid="735372267"/>
                                        </p:tgtEl>
                                        <p:attrNameLst>
                                          <p:attrName>ppt_y</p:attrName>
                                        </p:attrNameLst>
                                      </p:cBhvr>
                                      <p:tavLst>
                                        <p:tav tm="0" fmla="#ppt_y-sin(pi*$)/81">
                                          <p:val>
                                            <p:fltVal val="0"/>
                                          </p:val>
                                        </p:tav>
                                        <p:tav tm="100000">
                                          <p:val>
                                            <p:fltVal val="1"/>
                                          </p:val>
                                        </p:tav>
                                      </p:tavLst>
                                    </p:anim>
                                    <p:animScale>
                                      <p:cBhvr>
                                        <p:cTn id="441" dur="26">
                                          <p:stCondLst>
                                            <p:cond delay="650"/>
                                          </p:stCondLst>
                                        </p:cTn>
                                        <p:tgtEl>
                                          <p:spTgt spid="735372267"/>
                                        </p:tgtEl>
                                      </p:cBhvr>
                                      <p:to x="100000" y="60000"/>
                                    </p:animScale>
                                    <p:animScale>
                                      <p:cBhvr>
                                        <p:cTn id="442" dur="166" decel="50000">
                                          <p:stCondLst>
                                            <p:cond delay="676"/>
                                          </p:stCondLst>
                                        </p:cTn>
                                        <p:tgtEl>
                                          <p:spTgt spid="735372267"/>
                                        </p:tgtEl>
                                      </p:cBhvr>
                                      <p:to x="100000" y="100000"/>
                                    </p:animScale>
                                    <p:animScale>
                                      <p:cBhvr>
                                        <p:cTn id="443" dur="26">
                                          <p:stCondLst>
                                            <p:cond delay="1312"/>
                                          </p:stCondLst>
                                        </p:cTn>
                                        <p:tgtEl>
                                          <p:spTgt spid="735372267"/>
                                        </p:tgtEl>
                                      </p:cBhvr>
                                      <p:to x="100000" y="80000"/>
                                    </p:animScale>
                                    <p:animScale>
                                      <p:cBhvr>
                                        <p:cTn id="444" dur="166" decel="50000">
                                          <p:stCondLst>
                                            <p:cond delay="1338"/>
                                          </p:stCondLst>
                                        </p:cTn>
                                        <p:tgtEl>
                                          <p:spTgt spid="735372267"/>
                                        </p:tgtEl>
                                      </p:cBhvr>
                                      <p:to x="100000" y="100000"/>
                                    </p:animScale>
                                    <p:animScale>
                                      <p:cBhvr>
                                        <p:cTn id="445" dur="26">
                                          <p:stCondLst>
                                            <p:cond delay="1642"/>
                                          </p:stCondLst>
                                        </p:cTn>
                                        <p:tgtEl>
                                          <p:spTgt spid="735372267"/>
                                        </p:tgtEl>
                                      </p:cBhvr>
                                      <p:to x="100000" y="90000"/>
                                    </p:animScale>
                                    <p:animScale>
                                      <p:cBhvr>
                                        <p:cTn id="446" dur="166" decel="50000">
                                          <p:stCondLst>
                                            <p:cond delay="1668"/>
                                          </p:stCondLst>
                                        </p:cTn>
                                        <p:tgtEl>
                                          <p:spTgt spid="735372267"/>
                                        </p:tgtEl>
                                      </p:cBhvr>
                                      <p:to x="100000" y="100000"/>
                                    </p:animScale>
                                    <p:animScale>
                                      <p:cBhvr>
                                        <p:cTn id="447" dur="26">
                                          <p:stCondLst>
                                            <p:cond delay="1808"/>
                                          </p:stCondLst>
                                        </p:cTn>
                                        <p:tgtEl>
                                          <p:spTgt spid="735372267"/>
                                        </p:tgtEl>
                                      </p:cBhvr>
                                      <p:to x="100000" y="95000"/>
                                    </p:animScale>
                                    <p:animScale>
                                      <p:cBhvr>
                                        <p:cTn id="448" dur="166" decel="50000">
                                          <p:stCondLst>
                                            <p:cond delay="1834"/>
                                          </p:stCondLst>
                                        </p:cTn>
                                        <p:tgtEl>
                                          <p:spTgt spid="735372267"/>
                                        </p:tgtEl>
                                      </p:cBhvr>
                                      <p:to x="100000" y="100000"/>
                                    </p:animScale>
                                  </p:childTnLst>
                                </p:cTn>
                              </p:par>
                            </p:childTnLst>
                          </p:cTn>
                        </p:par>
                      </p:childTnLst>
                    </p:cTn>
                  </p:par>
                  <p:par>
                    <p:cTn id="449" fill="hold">
                      <p:stCondLst>
                        <p:cond delay="indefinite"/>
                      </p:stCondLst>
                      <p:childTnLst>
                        <p:par>
                          <p:cTn id="450" fill="hold">
                            <p:stCondLst>
                              <p:cond delay="0"/>
                            </p:stCondLst>
                            <p:childTnLst>
                              <p:par>
                                <p:cTn id="451" presetID="26" presetClass="entr" presetSubtype="0" fill="hold" grpId="0" nodeType="clickEffect">
                                  <p:stCondLst>
                                    <p:cond delay="0"/>
                                  </p:stCondLst>
                                  <p:childTnLst>
                                    <p:set>
                                      <p:cBhvr>
                                        <p:cTn id="452" dur="1" fill="hold">
                                          <p:stCondLst>
                                            <p:cond delay="0"/>
                                          </p:stCondLst>
                                        </p:cTn>
                                        <p:tgtEl>
                                          <p:spTgt spid="1617781031"/>
                                        </p:tgtEl>
                                        <p:attrNameLst>
                                          <p:attrName>style.visibility</p:attrName>
                                        </p:attrNameLst>
                                      </p:cBhvr>
                                      <p:to>
                                        <p:strVal val="visible"/>
                                      </p:to>
                                    </p:set>
                                    <p:animEffect transition="in" filter="wipe(down)">
                                      <p:cBhvr>
                                        <p:cTn id="453" dur="580">
                                          <p:stCondLst>
                                            <p:cond delay="0"/>
                                          </p:stCondLst>
                                        </p:cTn>
                                        <p:tgtEl>
                                          <p:spTgt spid="1617781031"/>
                                        </p:tgtEl>
                                      </p:cBhvr>
                                    </p:animEffect>
                                    <p:anim calcmode="lin" valueType="num">
                                      <p:cBhvr>
                                        <p:cTn id="454" dur="1822" tmFilter="0,0; 0.14,0.36; 0.43,0.73; 0.71,0.91; 1.0,1.0">
                                          <p:stCondLst>
                                            <p:cond delay="0"/>
                                          </p:stCondLst>
                                        </p:cTn>
                                        <p:tgtEl>
                                          <p:spTgt spid="1617781031"/>
                                        </p:tgtEl>
                                        <p:attrNameLst>
                                          <p:attrName>ppt_x</p:attrName>
                                        </p:attrNameLst>
                                      </p:cBhvr>
                                      <p:tavLst>
                                        <p:tav tm="0">
                                          <p:val>
                                            <p:strVal val="#ppt_x-0.25"/>
                                          </p:val>
                                        </p:tav>
                                        <p:tav tm="100000">
                                          <p:val>
                                            <p:strVal val="#ppt_x"/>
                                          </p:val>
                                        </p:tav>
                                      </p:tavLst>
                                    </p:anim>
                                    <p:anim calcmode="lin" valueType="num">
                                      <p:cBhvr>
                                        <p:cTn id="455" dur="664" tmFilter="0.0,0.0; 0.25,0.07; 0.50,0.2; 0.75,0.467; 1.0,1.0">
                                          <p:stCondLst>
                                            <p:cond delay="0"/>
                                          </p:stCondLst>
                                        </p:cTn>
                                        <p:tgtEl>
                                          <p:spTgt spid="1617781031"/>
                                        </p:tgtEl>
                                        <p:attrNameLst>
                                          <p:attrName>ppt_y</p:attrName>
                                        </p:attrNameLst>
                                      </p:cBhvr>
                                      <p:tavLst>
                                        <p:tav tm="0" fmla="#ppt_y-sin(pi*$)/3">
                                          <p:val>
                                            <p:fltVal val="0.5"/>
                                          </p:val>
                                        </p:tav>
                                        <p:tav tm="100000">
                                          <p:val>
                                            <p:fltVal val="1"/>
                                          </p:val>
                                        </p:tav>
                                      </p:tavLst>
                                    </p:anim>
                                    <p:anim calcmode="lin" valueType="num">
                                      <p:cBhvr>
                                        <p:cTn id="456" dur="664" tmFilter="0, 0; 0.125,0.2665; 0.25,0.4; 0.375,0.465; 0.5,0.5;  0.625,0.535; 0.75,0.6; 0.875,0.7335; 1,1">
                                          <p:stCondLst>
                                            <p:cond delay="664"/>
                                          </p:stCondLst>
                                        </p:cTn>
                                        <p:tgtEl>
                                          <p:spTgt spid="1617781031"/>
                                        </p:tgtEl>
                                        <p:attrNameLst>
                                          <p:attrName>ppt_y</p:attrName>
                                        </p:attrNameLst>
                                      </p:cBhvr>
                                      <p:tavLst>
                                        <p:tav tm="0" fmla="#ppt_y-sin(pi*$)/9">
                                          <p:val>
                                            <p:fltVal val="0"/>
                                          </p:val>
                                        </p:tav>
                                        <p:tav tm="100000">
                                          <p:val>
                                            <p:fltVal val="1"/>
                                          </p:val>
                                        </p:tav>
                                      </p:tavLst>
                                    </p:anim>
                                    <p:anim calcmode="lin" valueType="num">
                                      <p:cBhvr>
                                        <p:cTn id="457" dur="332" tmFilter="0, 0; 0.125,0.2665; 0.25,0.4; 0.375,0.465; 0.5,0.5;  0.625,0.535; 0.75,0.6; 0.875,0.7335; 1,1">
                                          <p:stCondLst>
                                            <p:cond delay="1324"/>
                                          </p:stCondLst>
                                        </p:cTn>
                                        <p:tgtEl>
                                          <p:spTgt spid="1617781031"/>
                                        </p:tgtEl>
                                        <p:attrNameLst>
                                          <p:attrName>ppt_y</p:attrName>
                                        </p:attrNameLst>
                                      </p:cBhvr>
                                      <p:tavLst>
                                        <p:tav tm="0" fmla="#ppt_y-sin(pi*$)/27">
                                          <p:val>
                                            <p:fltVal val="0"/>
                                          </p:val>
                                        </p:tav>
                                        <p:tav tm="100000">
                                          <p:val>
                                            <p:fltVal val="1"/>
                                          </p:val>
                                        </p:tav>
                                      </p:tavLst>
                                    </p:anim>
                                    <p:anim calcmode="lin" valueType="num">
                                      <p:cBhvr>
                                        <p:cTn id="458" dur="164" tmFilter="0, 0; 0.125,0.2665; 0.25,0.4; 0.375,0.465; 0.5,0.5;  0.625,0.535; 0.75,0.6; 0.875,0.7335; 1,1">
                                          <p:stCondLst>
                                            <p:cond delay="1656"/>
                                          </p:stCondLst>
                                        </p:cTn>
                                        <p:tgtEl>
                                          <p:spTgt spid="1617781031"/>
                                        </p:tgtEl>
                                        <p:attrNameLst>
                                          <p:attrName>ppt_y</p:attrName>
                                        </p:attrNameLst>
                                      </p:cBhvr>
                                      <p:tavLst>
                                        <p:tav tm="0" fmla="#ppt_y-sin(pi*$)/81">
                                          <p:val>
                                            <p:fltVal val="0"/>
                                          </p:val>
                                        </p:tav>
                                        <p:tav tm="100000">
                                          <p:val>
                                            <p:fltVal val="1"/>
                                          </p:val>
                                        </p:tav>
                                      </p:tavLst>
                                    </p:anim>
                                    <p:animScale>
                                      <p:cBhvr>
                                        <p:cTn id="459" dur="26">
                                          <p:stCondLst>
                                            <p:cond delay="650"/>
                                          </p:stCondLst>
                                        </p:cTn>
                                        <p:tgtEl>
                                          <p:spTgt spid="1617781031"/>
                                        </p:tgtEl>
                                      </p:cBhvr>
                                      <p:to x="100000" y="60000"/>
                                    </p:animScale>
                                    <p:animScale>
                                      <p:cBhvr>
                                        <p:cTn id="460" dur="166" decel="50000">
                                          <p:stCondLst>
                                            <p:cond delay="676"/>
                                          </p:stCondLst>
                                        </p:cTn>
                                        <p:tgtEl>
                                          <p:spTgt spid="1617781031"/>
                                        </p:tgtEl>
                                      </p:cBhvr>
                                      <p:to x="100000" y="100000"/>
                                    </p:animScale>
                                    <p:animScale>
                                      <p:cBhvr>
                                        <p:cTn id="461" dur="26">
                                          <p:stCondLst>
                                            <p:cond delay="1312"/>
                                          </p:stCondLst>
                                        </p:cTn>
                                        <p:tgtEl>
                                          <p:spTgt spid="1617781031"/>
                                        </p:tgtEl>
                                      </p:cBhvr>
                                      <p:to x="100000" y="80000"/>
                                    </p:animScale>
                                    <p:animScale>
                                      <p:cBhvr>
                                        <p:cTn id="462" dur="166" decel="50000">
                                          <p:stCondLst>
                                            <p:cond delay="1338"/>
                                          </p:stCondLst>
                                        </p:cTn>
                                        <p:tgtEl>
                                          <p:spTgt spid="1617781031"/>
                                        </p:tgtEl>
                                      </p:cBhvr>
                                      <p:to x="100000" y="100000"/>
                                    </p:animScale>
                                    <p:animScale>
                                      <p:cBhvr>
                                        <p:cTn id="463" dur="26">
                                          <p:stCondLst>
                                            <p:cond delay="1642"/>
                                          </p:stCondLst>
                                        </p:cTn>
                                        <p:tgtEl>
                                          <p:spTgt spid="1617781031"/>
                                        </p:tgtEl>
                                      </p:cBhvr>
                                      <p:to x="100000" y="90000"/>
                                    </p:animScale>
                                    <p:animScale>
                                      <p:cBhvr>
                                        <p:cTn id="464" dur="166" decel="50000">
                                          <p:stCondLst>
                                            <p:cond delay="1668"/>
                                          </p:stCondLst>
                                        </p:cTn>
                                        <p:tgtEl>
                                          <p:spTgt spid="1617781031"/>
                                        </p:tgtEl>
                                      </p:cBhvr>
                                      <p:to x="100000" y="100000"/>
                                    </p:animScale>
                                    <p:animScale>
                                      <p:cBhvr>
                                        <p:cTn id="465" dur="26">
                                          <p:stCondLst>
                                            <p:cond delay="1808"/>
                                          </p:stCondLst>
                                        </p:cTn>
                                        <p:tgtEl>
                                          <p:spTgt spid="1617781031"/>
                                        </p:tgtEl>
                                      </p:cBhvr>
                                      <p:to x="100000" y="95000"/>
                                    </p:animScale>
                                    <p:animScale>
                                      <p:cBhvr>
                                        <p:cTn id="466" dur="166" decel="50000">
                                          <p:stCondLst>
                                            <p:cond delay="1834"/>
                                          </p:stCondLst>
                                        </p:cTn>
                                        <p:tgtEl>
                                          <p:spTgt spid="1617781031"/>
                                        </p:tgtEl>
                                      </p:cBhvr>
                                      <p:to x="100000" y="100000"/>
                                    </p:animScale>
                                  </p:childTnLst>
                                </p:cTn>
                              </p:par>
                            </p:childTnLst>
                          </p:cTn>
                        </p:par>
                      </p:childTnLst>
                    </p:cTn>
                  </p:par>
                  <p:par>
                    <p:cTn id="467" fill="hold">
                      <p:stCondLst>
                        <p:cond delay="indefinite"/>
                      </p:stCondLst>
                      <p:childTnLst>
                        <p:par>
                          <p:cTn id="468" fill="hold">
                            <p:stCondLst>
                              <p:cond delay="0"/>
                            </p:stCondLst>
                            <p:childTnLst>
                              <p:par>
                                <p:cTn id="469" presetID="26" presetClass="entr" presetSubtype="0" fill="hold" grpId="0" nodeType="clickEffect">
                                  <p:stCondLst>
                                    <p:cond delay="0"/>
                                  </p:stCondLst>
                                  <p:childTnLst>
                                    <p:set>
                                      <p:cBhvr>
                                        <p:cTn id="470" dur="1" fill="hold">
                                          <p:stCondLst>
                                            <p:cond delay="0"/>
                                          </p:stCondLst>
                                        </p:cTn>
                                        <p:tgtEl>
                                          <p:spTgt spid="2128819561"/>
                                        </p:tgtEl>
                                        <p:attrNameLst>
                                          <p:attrName>style.visibility</p:attrName>
                                        </p:attrNameLst>
                                      </p:cBhvr>
                                      <p:to>
                                        <p:strVal val="visible"/>
                                      </p:to>
                                    </p:set>
                                    <p:animEffect transition="in" filter="wipe(down)">
                                      <p:cBhvr>
                                        <p:cTn id="471" dur="580">
                                          <p:stCondLst>
                                            <p:cond delay="0"/>
                                          </p:stCondLst>
                                        </p:cTn>
                                        <p:tgtEl>
                                          <p:spTgt spid="2128819561"/>
                                        </p:tgtEl>
                                      </p:cBhvr>
                                    </p:animEffect>
                                    <p:anim calcmode="lin" valueType="num">
                                      <p:cBhvr>
                                        <p:cTn id="472" dur="1822" tmFilter="0,0; 0.14,0.36; 0.43,0.73; 0.71,0.91; 1.0,1.0">
                                          <p:stCondLst>
                                            <p:cond delay="0"/>
                                          </p:stCondLst>
                                        </p:cTn>
                                        <p:tgtEl>
                                          <p:spTgt spid="2128819561"/>
                                        </p:tgtEl>
                                        <p:attrNameLst>
                                          <p:attrName>ppt_x</p:attrName>
                                        </p:attrNameLst>
                                      </p:cBhvr>
                                      <p:tavLst>
                                        <p:tav tm="0">
                                          <p:val>
                                            <p:strVal val="#ppt_x-0.25"/>
                                          </p:val>
                                        </p:tav>
                                        <p:tav tm="100000">
                                          <p:val>
                                            <p:strVal val="#ppt_x"/>
                                          </p:val>
                                        </p:tav>
                                      </p:tavLst>
                                    </p:anim>
                                    <p:anim calcmode="lin" valueType="num">
                                      <p:cBhvr>
                                        <p:cTn id="473" dur="664" tmFilter="0.0,0.0; 0.25,0.07; 0.50,0.2; 0.75,0.467; 1.0,1.0">
                                          <p:stCondLst>
                                            <p:cond delay="0"/>
                                          </p:stCondLst>
                                        </p:cTn>
                                        <p:tgtEl>
                                          <p:spTgt spid="2128819561"/>
                                        </p:tgtEl>
                                        <p:attrNameLst>
                                          <p:attrName>ppt_y</p:attrName>
                                        </p:attrNameLst>
                                      </p:cBhvr>
                                      <p:tavLst>
                                        <p:tav tm="0" fmla="#ppt_y-sin(pi*$)/3">
                                          <p:val>
                                            <p:fltVal val="0.5"/>
                                          </p:val>
                                        </p:tav>
                                        <p:tav tm="100000">
                                          <p:val>
                                            <p:fltVal val="1"/>
                                          </p:val>
                                        </p:tav>
                                      </p:tavLst>
                                    </p:anim>
                                    <p:anim calcmode="lin" valueType="num">
                                      <p:cBhvr>
                                        <p:cTn id="474" dur="664" tmFilter="0, 0; 0.125,0.2665; 0.25,0.4; 0.375,0.465; 0.5,0.5;  0.625,0.535; 0.75,0.6; 0.875,0.7335; 1,1">
                                          <p:stCondLst>
                                            <p:cond delay="664"/>
                                          </p:stCondLst>
                                        </p:cTn>
                                        <p:tgtEl>
                                          <p:spTgt spid="2128819561"/>
                                        </p:tgtEl>
                                        <p:attrNameLst>
                                          <p:attrName>ppt_y</p:attrName>
                                        </p:attrNameLst>
                                      </p:cBhvr>
                                      <p:tavLst>
                                        <p:tav tm="0" fmla="#ppt_y-sin(pi*$)/9">
                                          <p:val>
                                            <p:fltVal val="0"/>
                                          </p:val>
                                        </p:tav>
                                        <p:tav tm="100000">
                                          <p:val>
                                            <p:fltVal val="1"/>
                                          </p:val>
                                        </p:tav>
                                      </p:tavLst>
                                    </p:anim>
                                    <p:anim calcmode="lin" valueType="num">
                                      <p:cBhvr>
                                        <p:cTn id="475" dur="332" tmFilter="0, 0; 0.125,0.2665; 0.25,0.4; 0.375,0.465; 0.5,0.5;  0.625,0.535; 0.75,0.6; 0.875,0.7335; 1,1">
                                          <p:stCondLst>
                                            <p:cond delay="1324"/>
                                          </p:stCondLst>
                                        </p:cTn>
                                        <p:tgtEl>
                                          <p:spTgt spid="2128819561"/>
                                        </p:tgtEl>
                                        <p:attrNameLst>
                                          <p:attrName>ppt_y</p:attrName>
                                        </p:attrNameLst>
                                      </p:cBhvr>
                                      <p:tavLst>
                                        <p:tav tm="0" fmla="#ppt_y-sin(pi*$)/27">
                                          <p:val>
                                            <p:fltVal val="0"/>
                                          </p:val>
                                        </p:tav>
                                        <p:tav tm="100000">
                                          <p:val>
                                            <p:fltVal val="1"/>
                                          </p:val>
                                        </p:tav>
                                      </p:tavLst>
                                    </p:anim>
                                    <p:anim calcmode="lin" valueType="num">
                                      <p:cBhvr>
                                        <p:cTn id="476" dur="164" tmFilter="0, 0; 0.125,0.2665; 0.25,0.4; 0.375,0.465; 0.5,0.5;  0.625,0.535; 0.75,0.6; 0.875,0.7335; 1,1">
                                          <p:stCondLst>
                                            <p:cond delay="1656"/>
                                          </p:stCondLst>
                                        </p:cTn>
                                        <p:tgtEl>
                                          <p:spTgt spid="2128819561"/>
                                        </p:tgtEl>
                                        <p:attrNameLst>
                                          <p:attrName>ppt_y</p:attrName>
                                        </p:attrNameLst>
                                      </p:cBhvr>
                                      <p:tavLst>
                                        <p:tav tm="0" fmla="#ppt_y-sin(pi*$)/81">
                                          <p:val>
                                            <p:fltVal val="0"/>
                                          </p:val>
                                        </p:tav>
                                        <p:tav tm="100000">
                                          <p:val>
                                            <p:fltVal val="1"/>
                                          </p:val>
                                        </p:tav>
                                      </p:tavLst>
                                    </p:anim>
                                    <p:animScale>
                                      <p:cBhvr>
                                        <p:cTn id="477" dur="26">
                                          <p:stCondLst>
                                            <p:cond delay="650"/>
                                          </p:stCondLst>
                                        </p:cTn>
                                        <p:tgtEl>
                                          <p:spTgt spid="2128819561"/>
                                        </p:tgtEl>
                                      </p:cBhvr>
                                      <p:to x="100000" y="60000"/>
                                    </p:animScale>
                                    <p:animScale>
                                      <p:cBhvr>
                                        <p:cTn id="478" dur="166" decel="50000">
                                          <p:stCondLst>
                                            <p:cond delay="676"/>
                                          </p:stCondLst>
                                        </p:cTn>
                                        <p:tgtEl>
                                          <p:spTgt spid="2128819561"/>
                                        </p:tgtEl>
                                      </p:cBhvr>
                                      <p:to x="100000" y="100000"/>
                                    </p:animScale>
                                    <p:animScale>
                                      <p:cBhvr>
                                        <p:cTn id="479" dur="26">
                                          <p:stCondLst>
                                            <p:cond delay="1312"/>
                                          </p:stCondLst>
                                        </p:cTn>
                                        <p:tgtEl>
                                          <p:spTgt spid="2128819561"/>
                                        </p:tgtEl>
                                      </p:cBhvr>
                                      <p:to x="100000" y="80000"/>
                                    </p:animScale>
                                    <p:animScale>
                                      <p:cBhvr>
                                        <p:cTn id="480" dur="166" decel="50000">
                                          <p:stCondLst>
                                            <p:cond delay="1338"/>
                                          </p:stCondLst>
                                        </p:cTn>
                                        <p:tgtEl>
                                          <p:spTgt spid="2128819561"/>
                                        </p:tgtEl>
                                      </p:cBhvr>
                                      <p:to x="100000" y="100000"/>
                                    </p:animScale>
                                    <p:animScale>
                                      <p:cBhvr>
                                        <p:cTn id="481" dur="26">
                                          <p:stCondLst>
                                            <p:cond delay="1642"/>
                                          </p:stCondLst>
                                        </p:cTn>
                                        <p:tgtEl>
                                          <p:spTgt spid="2128819561"/>
                                        </p:tgtEl>
                                      </p:cBhvr>
                                      <p:to x="100000" y="90000"/>
                                    </p:animScale>
                                    <p:animScale>
                                      <p:cBhvr>
                                        <p:cTn id="482" dur="166" decel="50000">
                                          <p:stCondLst>
                                            <p:cond delay="1668"/>
                                          </p:stCondLst>
                                        </p:cTn>
                                        <p:tgtEl>
                                          <p:spTgt spid="2128819561"/>
                                        </p:tgtEl>
                                      </p:cBhvr>
                                      <p:to x="100000" y="100000"/>
                                    </p:animScale>
                                    <p:animScale>
                                      <p:cBhvr>
                                        <p:cTn id="483" dur="26">
                                          <p:stCondLst>
                                            <p:cond delay="1808"/>
                                          </p:stCondLst>
                                        </p:cTn>
                                        <p:tgtEl>
                                          <p:spTgt spid="2128819561"/>
                                        </p:tgtEl>
                                      </p:cBhvr>
                                      <p:to x="100000" y="95000"/>
                                    </p:animScale>
                                    <p:animScale>
                                      <p:cBhvr>
                                        <p:cTn id="484" dur="166" decel="50000">
                                          <p:stCondLst>
                                            <p:cond delay="1834"/>
                                          </p:stCondLst>
                                        </p:cTn>
                                        <p:tgtEl>
                                          <p:spTgt spid="2128819561"/>
                                        </p:tgtEl>
                                      </p:cBhvr>
                                      <p:to x="100000" y="100000"/>
                                    </p:animScale>
                                  </p:childTnLst>
                                </p:cTn>
                              </p:par>
                            </p:childTnLst>
                          </p:cTn>
                        </p:par>
                      </p:childTnLst>
                    </p:cTn>
                  </p:par>
                  <p:par>
                    <p:cTn id="485" fill="hold">
                      <p:stCondLst>
                        <p:cond delay="indefinite"/>
                      </p:stCondLst>
                      <p:childTnLst>
                        <p:par>
                          <p:cTn id="486" fill="hold">
                            <p:stCondLst>
                              <p:cond delay="0"/>
                            </p:stCondLst>
                            <p:childTnLst>
                              <p:par>
                                <p:cTn id="487" presetID="26" presetClass="entr" presetSubtype="0" fill="hold" grpId="0" nodeType="clickEffect">
                                  <p:stCondLst>
                                    <p:cond delay="0"/>
                                  </p:stCondLst>
                                  <p:childTnLst>
                                    <p:set>
                                      <p:cBhvr>
                                        <p:cTn id="488" dur="1" fill="hold">
                                          <p:stCondLst>
                                            <p:cond delay="0"/>
                                          </p:stCondLst>
                                        </p:cTn>
                                        <p:tgtEl>
                                          <p:spTgt spid="758439416"/>
                                        </p:tgtEl>
                                        <p:attrNameLst>
                                          <p:attrName>style.visibility</p:attrName>
                                        </p:attrNameLst>
                                      </p:cBhvr>
                                      <p:to>
                                        <p:strVal val="visible"/>
                                      </p:to>
                                    </p:set>
                                    <p:animEffect transition="in" filter="wipe(down)">
                                      <p:cBhvr>
                                        <p:cTn id="489" dur="580">
                                          <p:stCondLst>
                                            <p:cond delay="0"/>
                                          </p:stCondLst>
                                        </p:cTn>
                                        <p:tgtEl>
                                          <p:spTgt spid="758439416"/>
                                        </p:tgtEl>
                                      </p:cBhvr>
                                    </p:animEffect>
                                    <p:anim calcmode="lin" valueType="num">
                                      <p:cBhvr>
                                        <p:cTn id="490" dur="1822" tmFilter="0,0; 0.14,0.36; 0.43,0.73; 0.71,0.91; 1.0,1.0">
                                          <p:stCondLst>
                                            <p:cond delay="0"/>
                                          </p:stCondLst>
                                        </p:cTn>
                                        <p:tgtEl>
                                          <p:spTgt spid="758439416"/>
                                        </p:tgtEl>
                                        <p:attrNameLst>
                                          <p:attrName>ppt_x</p:attrName>
                                        </p:attrNameLst>
                                      </p:cBhvr>
                                      <p:tavLst>
                                        <p:tav tm="0">
                                          <p:val>
                                            <p:strVal val="#ppt_x-0.25"/>
                                          </p:val>
                                        </p:tav>
                                        <p:tav tm="100000">
                                          <p:val>
                                            <p:strVal val="#ppt_x"/>
                                          </p:val>
                                        </p:tav>
                                      </p:tavLst>
                                    </p:anim>
                                    <p:anim calcmode="lin" valueType="num">
                                      <p:cBhvr>
                                        <p:cTn id="491" dur="664" tmFilter="0.0,0.0; 0.25,0.07; 0.50,0.2; 0.75,0.467; 1.0,1.0">
                                          <p:stCondLst>
                                            <p:cond delay="0"/>
                                          </p:stCondLst>
                                        </p:cTn>
                                        <p:tgtEl>
                                          <p:spTgt spid="758439416"/>
                                        </p:tgtEl>
                                        <p:attrNameLst>
                                          <p:attrName>ppt_y</p:attrName>
                                        </p:attrNameLst>
                                      </p:cBhvr>
                                      <p:tavLst>
                                        <p:tav tm="0" fmla="#ppt_y-sin(pi*$)/3">
                                          <p:val>
                                            <p:fltVal val="0.5"/>
                                          </p:val>
                                        </p:tav>
                                        <p:tav tm="100000">
                                          <p:val>
                                            <p:fltVal val="1"/>
                                          </p:val>
                                        </p:tav>
                                      </p:tavLst>
                                    </p:anim>
                                    <p:anim calcmode="lin" valueType="num">
                                      <p:cBhvr>
                                        <p:cTn id="492" dur="664" tmFilter="0, 0; 0.125,0.2665; 0.25,0.4; 0.375,0.465; 0.5,0.5;  0.625,0.535; 0.75,0.6; 0.875,0.7335; 1,1">
                                          <p:stCondLst>
                                            <p:cond delay="664"/>
                                          </p:stCondLst>
                                        </p:cTn>
                                        <p:tgtEl>
                                          <p:spTgt spid="758439416"/>
                                        </p:tgtEl>
                                        <p:attrNameLst>
                                          <p:attrName>ppt_y</p:attrName>
                                        </p:attrNameLst>
                                      </p:cBhvr>
                                      <p:tavLst>
                                        <p:tav tm="0" fmla="#ppt_y-sin(pi*$)/9">
                                          <p:val>
                                            <p:fltVal val="0"/>
                                          </p:val>
                                        </p:tav>
                                        <p:tav tm="100000">
                                          <p:val>
                                            <p:fltVal val="1"/>
                                          </p:val>
                                        </p:tav>
                                      </p:tavLst>
                                    </p:anim>
                                    <p:anim calcmode="lin" valueType="num">
                                      <p:cBhvr>
                                        <p:cTn id="493" dur="332" tmFilter="0, 0; 0.125,0.2665; 0.25,0.4; 0.375,0.465; 0.5,0.5;  0.625,0.535; 0.75,0.6; 0.875,0.7335; 1,1">
                                          <p:stCondLst>
                                            <p:cond delay="1324"/>
                                          </p:stCondLst>
                                        </p:cTn>
                                        <p:tgtEl>
                                          <p:spTgt spid="758439416"/>
                                        </p:tgtEl>
                                        <p:attrNameLst>
                                          <p:attrName>ppt_y</p:attrName>
                                        </p:attrNameLst>
                                      </p:cBhvr>
                                      <p:tavLst>
                                        <p:tav tm="0" fmla="#ppt_y-sin(pi*$)/27">
                                          <p:val>
                                            <p:fltVal val="0"/>
                                          </p:val>
                                        </p:tav>
                                        <p:tav tm="100000">
                                          <p:val>
                                            <p:fltVal val="1"/>
                                          </p:val>
                                        </p:tav>
                                      </p:tavLst>
                                    </p:anim>
                                    <p:anim calcmode="lin" valueType="num">
                                      <p:cBhvr>
                                        <p:cTn id="494" dur="164" tmFilter="0, 0; 0.125,0.2665; 0.25,0.4; 0.375,0.465; 0.5,0.5;  0.625,0.535; 0.75,0.6; 0.875,0.7335; 1,1">
                                          <p:stCondLst>
                                            <p:cond delay="1656"/>
                                          </p:stCondLst>
                                        </p:cTn>
                                        <p:tgtEl>
                                          <p:spTgt spid="758439416"/>
                                        </p:tgtEl>
                                        <p:attrNameLst>
                                          <p:attrName>ppt_y</p:attrName>
                                        </p:attrNameLst>
                                      </p:cBhvr>
                                      <p:tavLst>
                                        <p:tav tm="0" fmla="#ppt_y-sin(pi*$)/81">
                                          <p:val>
                                            <p:fltVal val="0"/>
                                          </p:val>
                                        </p:tav>
                                        <p:tav tm="100000">
                                          <p:val>
                                            <p:fltVal val="1"/>
                                          </p:val>
                                        </p:tav>
                                      </p:tavLst>
                                    </p:anim>
                                    <p:animScale>
                                      <p:cBhvr>
                                        <p:cTn id="495" dur="26">
                                          <p:stCondLst>
                                            <p:cond delay="650"/>
                                          </p:stCondLst>
                                        </p:cTn>
                                        <p:tgtEl>
                                          <p:spTgt spid="758439416"/>
                                        </p:tgtEl>
                                      </p:cBhvr>
                                      <p:to x="100000" y="60000"/>
                                    </p:animScale>
                                    <p:animScale>
                                      <p:cBhvr>
                                        <p:cTn id="496" dur="166" decel="50000">
                                          <p:stCondLst>
                                            <p:cond delay="676"/>
                                          </p:stCondLst>
                                        </p:cTn>
                                        <p:tgtEl>
                                          <p:spTgt spid="758439416"/>
                                        </p:tgtEl>
                                      </p:cBhvr>
                                      <p:to x="100000" y="100000"/>
                                    </p:animScale>
                                    <p:animScale>
                                      <p:cBhvr>
                                        <p:cTn id="497" dur="26">
                                          <p:stCondLst>
                                            <p:cond delay="1312"/>
                                          </p:stCondLst>
                                        </p:cTn>
                                        <p:tgtEl>
                                          <p:spTgt spid="758439416"/>
                                        </p:tgtEl>
                                      </p:cBhvr>
                                      <p:to x="100000" y="80000"/>
                                    </p:animScale>
                                    <p:animScale>
                                      <p:cBhvr>
                                        <p:cTn id="498" dur="166" decel="50000">
                                          <p:stCondLst>
                                            <p:cond delay="1338"/>
                                          </p:stCondLst>
                                        </p:cTn>
                                        <p:tgtEl>
                                          <p:spTgt spid="758439416"/>
                                        </p:tgtEl>
                                      </p:cBhvr>
                                      <p:to x="100000" y="100000"/>
                                    </p:animScale>
                                    <p:animScale>
                                      <p:cBhvr>
                                        <p:cTn id="499" dur="26">
                                          <p:stCondLst>
                                            <p:cond delay="1642"/>
                                          </p:stCondLst>
                                        </p:cTn>
                                        <p:tgtEl>
                                          <p:spTgt spid="758439416"/>
                                        </p:tgtEl>
                                      </p:cBhvr>
                                      <p:to x="100000" y="90000"/>
                                    </p:animScale>
                                    <p:animScale>
                                      <p:cBhvr>
                                        <p:cTn id="500" dur="166" decel="50000">
                                          <p:stCondLst>
                                            <p:cond delay="1668"/>
                                          </p:stCondLst>
                                        </p:cTn>
                                        <p:tgtEl>
                                          <p:spTgt spid="758439416"/>
                                        </p:tgtEl>
                                      </p:cBhvr>
                                      <p:to x="100000" y="100000"/>
                                    </p:animScale>
                                    <p:animScale>
                                      <p:cBhvr>
                                        <p:cTn id="501" dur="26">
                                          <p:stCondLst>
                                            <p:cond delay="1808"/>
                                          </p:stCondLst>
                                        </p:cTn>
                                        <p:tgtEl>
                                          <p:spTgt spid="758439416"/>
                                        </p:tgtEl>
                                      </p:cBhvr>
                                      <p:to x="100000" y="95000"/>
                                    </p:animScale>
                                    <p:animScale>
                                      <p:cBhvr>
                                        <p:cTn id="502" dur="166" decel="50000">
                                          <p:stCondLst>
                                            <p:cond delay="1834"/>
                                          </p:stCondLst>
                                        </p:cTn>
                                        <p:tgtEl>
                                          <p:spTgt spid="758439416"/>
                                        </p:tgtEl>
                                      </p:cBhvr>
                                      <p:to x="100000" y="100000"/>
                                    </p:animScale>
                                  </p:childTnLst>
                                </p:cTn>
                              </p:par>
                            </p:childTnLst>
                          </p:cTn>
                        </p:par>
                      </p:childTnLst>
                    </p:cTn>
                  </p:par>
                  <p:par>
                    <p:cTn id="503" fill="hold">
                      <p:stCondLst>
                        <p:cond delay="indefinite"/>
                      </p:stCondLst>
                      <p:childTnLst>
                        <p:par>
                          <p:cTn id="504" fill="hold">
                            <p:stCondLst>
                              <p:cond delay="0"/>
                            </p:stCondLst>
                            <p:childTnLst>
                              <p:par>
                                <p:cTn id="505" presetID="26" presetClass="entr" presetSubtype="0" fill="hold" grpId="0" nodeType="clickEffect">
                                  <p:stCondLst>
                                    <p:cond delay="0"/>
                                  </p:stCondLst>
                                  <p:childTnLst>
                                    <p:set>
                                      <p:cBhvr>
                                        <p:cTn id="506" dur="1" fill="hold">
                                          <p:stCondLst>
                                            <p:cond delay="0"/>
                                          </p:stCondLst>
                                        </p:cTn>
                                        <p:tgtEl>
                                          <p:spTgt spid="975580081"/>
                                        </p:tgtEl>
                                        <p:attrNameLst>
                                          <p:attrName>style.visibility</p:attrName>
                                        </p:attrNameLst>
                                      </p:cBhvr>
                                      <p:to>
                                        <p:strVal val="visible"/>
                                      </p:to>
                                    </p:set>
                                    <p:animEffect transition="in" filter="wipe(down)">
                                      <p:cBhvr>
                                        <p:cTn id="507" dur="580">
                                          <p:stCondLst>
                                            <p:cond delay="0"/>
                                          </p:stCondLst>
                                        </p:cTn>
                                        <p:tgtEl>
                                          <p:spTgt spid="975580081"/>
                                        </p:tgtEl>
                                      </p:cBhvr>
                                    </p:animEffect>
                                    <p:anim calcmode="lin" valueType="num">
                                      <p:cBhvr>
                                        <p:cTn id="508" dur="1822" tmFilter="0,0; 0.14,0.36; 0.43,0.73; 0.71,0.91; 1.0,1.0">
                                          <p:stCondLst>
                                            <p:cond delay="0"/>
                                          </p:stCondLst>
                                        </p:cTn>
                                        <p:tgtEl>
                                          <p:spTgt spid="975580081"/>
                                        </p:tgtEl>
                                        <p:attrNameLst>
                                          <p:attrName>ppt_x</p:attrName>
                                        </p:attrNameLst>
                                      </p:cBhvr>
                                      <p:tavLst>
                                        <p:tav tm="0">
                                          <p:val>
                                            <p:strVal val="#ppt_x-0.25"/>
                                          </p:val>
                                        </p:tav>
                                        <p:tav tm="100000">
                                          <p:val>
                                            <p:strVal val="#ppt_x"/>
                                          </p:val>
                                        </p:tav>
                                      </p:tavLst>
                                    </p:anim>
                                    <p:anim calcmode="lin" valueType="num">
                                      <p:cBhvr>
                                        <p:cTn id="509" dur="664" tmFilter="0.0,0.0; 0.25,0.07; 0.50,0.2; 0.75,0.467; 1.0,1.0">
                                          <p:stCondLst>
                                            <p:cond delay="0"/>
                                          </p:stCondLst>
                                        </p:cTn>
                                        <p:tgtEl>
                                          <p:spTgt spid="975580081"/>
                                        </p:tgtEl>
                                        <p:attrNameLst>
                                          <p:attrName>ppt_y</p:attrName>
                                        </p:attrNameLst>
                                      </p:cBhvr>
                                      <p:tavLst>
                                        <p:tav tm="0" fmla="#ppt_y-sin(pi*$)/3">
                                          <p:val>
                                            <p:fltVal val="0.5"/>
                                          </p:val>
                                        </p:tav>
                                        <p:tav tm="100000">
                                          <p:val>
                                            <p:fltVal val="1"/>
                                          </p:val>
                                        </p:tav>
                                      </p:tavLst>
                                    </p:anim>
                                    <p:anim calcmode="lin" valueType="num">
                                      <p:cBhvr>
                                        <p:cTn id="510" dur="664" tmFilter="0, 0; 0.125,0.2665; 0.25,0.4; 0.375,0.465; 0.5,0.5;  0.625,0.535; 0.75,0.6; 0.875,0.7335; 1,1">
                                          <p:stCondLst>
                                            <p:cond delay="664"/>
                                          </p:stCondLst>
                                        </p:cTn>
                                        <p:tgtEl>
                                          <p:spTgt spid="975580081"/>
                                        </p:tgtEl>
                                        <p:attrNameLst>
                                          <p:attrName>ppt_y</p:attrName>
                                        </p:attrNameLst>
                                      </p:cBhvr>
                                      <p:tavLst>
                                        <p:tav tm="0" fmla="#ppt_y-sin(pi*$)/9">
                                          <p:val>
                                            <p:fltVal val="0"/>
                                          </p:val>
                                        </p:tav>
                                        <p:tav tm="100000">
                                          <p:val>
                                            <p:fltVal val="1"/>
                                          </p:val>
                                        </p:tav>
                                      </p:tavLst>
                                    </p:anim>
                                    <p:anim calcmode="lin" valueType="num">
                                      <p:cBhvr>
                                        <p:cTn id="511" dur="332" tmFilter="0, 0; 0.125,0.2665; 0.25,0.4; 0.375,0.465; 0.5,0.5;  0.625,0.535; 0.75,0.6; 0.875,0.7335; 1,1">
                                          <p:stCondLst>
                                            <p:cond delay="1324"/>
                                          </p:stCondLst>
                                        </p:cTn>
                                        <p:tgtEl>
                                          <p:spTgt spid="975580081"/>
                                        </p:tgtEl>
                                        <p:attrNameLst>
                                          <p:attrName>ppt_y</p:attrName>
                                        </p:attrNameLst>
                                      </p:cBhvr>
                                      <p:tavLst>
                                        <p:tav tm="0" fmla="#ppt_y-sin(pi*$)/27">
                                          <p:val>
                                            <p:fltVal val="0"/>
                                          </p:val>
                                        </p:tav>
                                        <p:tav tm="100000">
                                          <p:val>
                                            <p:fltVal val="1"/>
                                          </p:val>
                                        </p:tav>
                                      </p:tavLst>
                                    </p:anim>
                                    <p:anim calcmode="lin" valueType="num">
                                      <p:cBhvr>
                                        <p:cTn id="512" dur="164" tmFilter="0, 0; 0.125,0.2665; 0.25,0.4; 0.375,0.465; 0.5,0.5;  0.625,0.535; 0.75,0.6; 0.875,0.7335; 1,1">
                                          <p:stCondLst>
                                            <p:cond delay="1656"/>
                                          </p:stCondLst>
                                        </p:cTn>
                                        <p:tgtEl>
                                          <p:spTgt spid="975580081"/>
                                        </p:tgtEl>
                                        <p:attrNameLst>
                                          <p:attrName>ppt_y</p:attrName>
                                        </p:attrNameLst>
                                      </p:cBhvr>
                                      <p:tavLst>
                                        <p:tav tm="0" fmla="#ppt_y-sin(pi*$)/81">
                                          <p:val>
                                            <p:fltVal val="0"/>
                                          </p:val>
                                        </p:tav>
                                        <p:tav tm="100000">
                                          <p:val>
                                            <p:fltVal val="1"/>
                                          </p:val>
                                        </p:tav>
                                      </p:tavLst>
                                    </p:anim>
                                    <p:animScale>
                                      <p:cBhvr>
                                        <p:cTn id="513" dur="26">
                                          <p:stCondLst>
                                            <p:cond delay="650"/>
                                          </p:stCondLst>
                                        </p:cTn>
                                        <p:tgtEl>
                                          <p:spTgt spid="975580081"/>
                                        </p:tgtEl>
                                      </p:cBhvr>
                                      <p:to x="100000" y="60000"/>
                                    </p:animScale>
                                    <p:animScale>
                                      <p:cBhvr>
                                        <p:cTn id="514" dur="166" decel="50000">
                                          <p:stCondLst>
                                            <p:cond delay="676"/>
                                          </p:stCondLst>
                                        </p:cTn>
                                        <p:tgtEl>
                                          <p:spTgt spid="975580081"/>
                                        </p:tgtEl>
                                      </p:cBhvr>
                                      <p:to x="100000" y="100000"/>
                                    </p:animScale>
                                    <p:animScale>
                                      <p:cBhvr>
                                        <p:cTn id="515" dur="26">
                                          <p:stCondLst>
                                            <p:cond delay="1312"/>
                                          </p:stCondLst>
                                        </p:cTn>
                                        <p:tgtEl>
                                          <p:spTgt spid="975580081"/>
                                        </p:tgtEl>
                                      </p:cBhvr>
                                      <p:to x="100000" y="80000"/>
                                    </p:animScale>
                                    <p:animScale>
                                      <p:cBhvr>
                                        <p:cTn id="516" dur="166" decel="50000">
                                          <p:stCondLst>
                                            <p:cond delay="1338"/>
                                          </p:stCondLst>
                                        </p:cTn>
                                        <p:tgtEl>
                                          <p:spTgt spid="975580081"/>
                                        </p:tgtEl>
                                      </p:cBhvr>
                                      <p:to x="100000" y="100000"/>
                                    </p:animScale>
                                    <p:animScale>
                                      <p:cBhvr>
                                        <p:cTn id="517" dur="26">
                                          <p:stCondLst>
                                            <p:cond delay="1642"/>
                                          </p:stCondLst>
                                        </p:cTn>
                                        <p:tgtEl>
                                          <p:spTgt spid="975580081"/>
                                        </p:tgtEl>
                                      </p:cBhvr>
                                      <p:to x="100000" y="90000"/>
                                    </p:animScale>
                                    <p:animScale>
                                      <p:cBhvr>
                                        <p:cTn id="518" dur="166" decel="50000">
                                          <p:stCondLst>
                                            <p:cond delay="1668"/>
                                          </p:stCondLst>
                                        </p:cTn>
                                        <p:tgtEl>
                                          <p:spTgt spid="975580081"/>
                                        </p:tgtEl>
                                      </p:cBhvr>
                                      <p:to x="100000" y="100000"/>
                                    </p:animScale>
                                    <p:animScale>
                                      <p:cBhvr>
                                        <p:cTn id="519" dur="26">
                                          <p:stCondLst>
                                            <p:cond delay="1808"/>
                                          </p:stCondLst>
                                        </p:cTn>
                                        <p:tgtEl>
                                          <p:spTgt spid="975580081"/>
                                        </p:tgtEl>
                                      </p:cBhvr>
                                      <p:to x="100000" y="95000"/>
                                    </p:animScale>
                                    <p:animScale>
                                      <p:cBhvr>
                                        <p:cTn id="520" dur="166" decel="50000">
                                          <p:stCondLst>
                                            <p:cond delay="1834"/>
                                          </p:stCondLst>
                                        </p:cTn>
                                        <p:tgtEl>
                                          <p:spTgt spid="975580081"/>
                                        </p:tgtEl>
                                      </p:cBhvr>
                                      <p:to x="100000" y="100000"/>
                                    </p:animScale>
                                  </p:childTnLst>
                                </p:cTn>
                              </p:par>
                            </p:childTnLst>
                          </p:cTn>
                        </p:par>
                      </p:childTnLst>
                    </p:cTn>
                  </p:par>
                  <p:par>
                    <p:cTn id="521" fill="hold">
                      <p:stCondLst>
                        <p:cond delay="indefinite"/>
                      </p:stCondLst>
                      <p:childTnLst>
                        <p:par>
                          <p:cTn id="522" fill="hold">
                            <p:stCondLst>
                              <p:cond delay="0"/>
                            </p:stCondLst>
                            <p:childTnLst>
                              <p:par>
                                <p:cTn id="523" presetID="26" presetClass="entr" presetSubtype="0" fill="hold" grpId="0" nodeType="clickEffect">
                                  <p:stCondLst>
                                    <p:cond delay="0"/>
                                  </p:stCondLst>
                                  <p:childTnLst>
                                    <p:set>
                                      <p:cBhvr>
                                        <p:cTn id="524" dur="1" fill="hold">
                                          <p:stCondLst>
                                            <p:cond delay="0"/>
                                          </p:stCondLst>
                                        </p:cTn>
                                        <p:tgtEl>
                                          <p:spTgt spid="290324102"/>
                                        </p:tgtEl>
                                        <p:attrNameLst>
                                          <p:attrName>style.visibility</p:attrName>
                                        </p:attrNameLst>
                                      </p:cBhvr>
                                      <p:to>
                                        <p:strVal val="visible"/>
                                      </p:to>
                                    </p:set>
                                    <p:animEffect transition="in" filter="wipe(down)">
                                      <p:cBhvr>
                                        <p:cTn id="525" dur="580">
                                          <p:stCondLst>
                                            <p:cond delay="0"/>
                                          </p:stCondLst>
                                        </p:cTn>
                                        <p:tgtEl>
                                          <p:spTgt spid="290324102"/>
                                        </p:tgtEl>
                                      </p:cBhvr>
                                    </p:animEffect>
                                    <p:anim calcmode="lin" valueType="num">
                                      <p:cBhvr>
                                        <p:cTn id="526" dur="1822" tmFilter="0,0; 0.14,0.36; 0.43,0.73; 0.71,0.91; 1.0,1.0">
                                          <p:stCondLst>
                                            <p:cond delay="0"/>
                                          </p:stCondLst>
                                        </p:cTn>
                                        <p:tgtEl>
                                          <p:spTgt spid="290324102"/>
                                        </p:tgtEl>
                                        <p:attrNameLst>
                                          <p:attrName>ppt_x</p:attrName>
                                        </p:attrNameLst>
                                      </p:cBhvr>
                                      <p:tavLst>
                                        <p:tav tm="0">
                                          <p:val>
                                            <p:strVal val="#ppt_x-0.25"/>
                                          </p:val>
                                        </p:tav>
                                        <p:tav tm="100000">
                                          <p:val>
                                            <p:strVal val="#ppt_x"/>
                                          </p:val>
                                        </p:tav>
                                      </p:tavLst>
                                    </p:anim>
                                    <p:anim calcmode="lin" valueType="num">
                                      <p:cBhvr>
                                        <p:cTn id="527" dur="664" tmFilter="0.0,0.0; 0.25,0.07; 0.50,0.2; 0.75,0.467; 1.0,1.0">
                                          <p:stCondLst>
                                            <p:cond delay="0"/>
                                          </p:stCondLst>
                                        </p:cTn>
                                        <p:tgtEl>
                                          <p:spTgt spid="290324102"/>
                                        </p:tgtEl>
                                        <p:attrNameLst>
                                          <p:attrName>ppt_y</p:attrName>
                                        </p:attrNameLst>
                                      </p:cBhvr>
                                      <p:tavLst>
                                        <p:tav tm="0" fmla="#ppt_y-sin(pi*$)/3">
                                          <p:val>
                                            <p:fltVal val="0.5"/>
                                          </p:val>
                                        </p:tav>
                                        <p:tav tm="100000">
                                          <p:val>
                                            <p:fltVal val="1"/>
                                          </p:val>
                                        </p:tav>
                                      </p:tavLst>
                                    </p:anim>
                                    <p:anim calcmode="lin" valueType="num">
                                      <p:cBhvr>
                                        <p:cTn id="528" dur="664" tmFilter="0, 0; 0.125,0.2665; 0.25,0.4; 0.375,0.465; 0.5,0.5;  0.625,0.535; 0.75,0.6; 0.875,0.7335; 1,1">
                                          <p:stCondLst>
                                            <p:cond delay="664"/>
                                          </p:stCondLst>
                                        </p:cTn>
                                        <p:tgtEl>
                                          <p:spTgt spid="290324102"/>
                                        </p:tgtEl>
                                        <p:attrNameLst>
                                          <p:attrName>ppt_y</p:attrName>
                                        </p:attrNameLst>
                                      </p:cBhvr>
                                      <p:tavLst>
                                        <p:tav tm="0" fmla="#ppt_y-sin(pi*$)/9">
                                          <p:val>
                                            <p:fltVal val="0"/>
                                          </p:val>
                                        </p:tav>
                                        <p:tav tm="100000">
                                          <p:val>
                                            <p:fltVal val="1"/>
                                          </p:val>
                                        </p:tav>
                                      </p:tavLst>
                                    </p:anim>
                                    <p:anim calcmode="lin" valueType="num">
                                      <p:cBhvr>
                                        <p:cTn id="529" dur="332" tmFilter="0, 0; 0.125,0.2665; 0.25,0.4; 0.375,0.465; 0.5,0.5;  0.625,0.535; 0.75,0.6; 0.875,0.7335; 1,1">
                                          <p:stCondLst>
                                            <p:cond delay="1324"/>
                                          </p:stCondLst>
                                        </p:cTn>
                                        <p:tgtEl>
                                          <p:spTgt spid="290324102"/>
                                        </p:tgtEl>
                                        <p:attrNameLst>
                                          <p:attrName>ppt_y</p:attrName>
                                        </p:attrNameLst>
                                      </p:cBhvr>
                                      <p:tavLst>
                                        <p:tav tm="0" fmla="#ppt_y-sin(pi*$)/27">
                                          <p:val>
                                            <p:fltVal val="0"/>
                                          </p:val>
                                        </p:tav>
                                        <p:tav tm="100000">
                                          <p:val>
                                            <p:fltVal val="1"/>
                                          </p:val>
                                        </p:tav>
                                      </p:tavLst>
                                    </p:anim>
                                    <p:anim calcmode="lin" valueType="num">
                                      <p:cBhvr>
                                        <p:cTn id="530" dur="164" tmFilter="0, 0; 0.125,0.2665; 0.25,0.4; 0.375,0.465; 0.5,0.5;  0.625,0.535; 0.75,0.6; 0.875,0.7335; 1,1">
                                          <p:stCondLst>
                                            <p:cond delay="1656"/>
                                          </p:stCondLst>
                                        </p:cTn>
                                        <p:tgtEl>
                                          <p:spTgt spid="290324102"/>
                                        </p:tgtEl>
                                        <p:attrNameLst>
                                          <p:attrName>ppt_y</p:attrName>
                                        </p:attrNameLst>
                                      </p:cBhvr>
                                      <p:tavLst>
                                        <p:tav tm="0" fmla="#ppt_y-sin(pi*$)/81">
                                          <p:val>
                                            <p:fltVal val="0"/>
                                          </p:val>
                                        </p:tav>
                                        <p:tav tm="100000">
                                          <p:val>
                                            <p:fltVal val="1"/>
                                          </p:val>
                                        </p:tav>
                                      </p:tavLst>
                                    </p:anim>
                                    <p:animScale>
                                      <p:cBhvr>
                                        <p:cTn id="531" dur="26">
                                          <p:stCondLst>
                                            <p:cond delay="650"/>
                                          </p:stCondLst>
                                        </p:cTn>
                                        <p:tgtEl>
                                          <p:spTgt spid="290324102"/>
                                        </p:tgtEl>
                                      </p:cBhvr>
                                      <p:to x="100000" y="60000"/>
                                    </p:animScale>
                                    <p:animScale>
                                      <p:cBhvr>
                                        <p:cTn id="532" dur="166" decel="50000">
                                          <p:stCondLst>
                                            <p:cond delay="676"/>
                                          </p:stCondLst>
                                        </p:cTn>
                                        <p:tgtEl>
                                          <p:spTgt spid="290324102"/>
                                        </p:tgtEl>
                                      </p:cBhvr>
                                      <p:to x="100000" y="100000"/>
                                    </p:animScale>
                                    <p:animScale>
                                      <p:cBhvr>
                                        <p:cTn id="533" dur="26">
                                          <p:stCondLst>
                                            <p:cond delay="1312"/>
                                          </p:stCondLst>
                                        </p:cTn>
                                        <p:tgtEl>
                                          <p:spTgt spid="290324102"/>
                                        </p:tgtEl>
                                      </p:cBhvr>
                                      <p:to x="100000" y="80000"/>
                                    </p:animScale>
                                    <p:animScale>
                                      <p:cBhvr>
                                        <p:cTn id="534" dur="166" decel="50000">
                                          <p:stCondLst>
                                            <p:cond delay="1338"/>
                                          </p:stCondLst>
                                        </p:cTn>
                                        <p:tgtEl>
                                          <p:spTgt spid="290324102"/>
                                        </p:tgtEl>
                                      </p:cBhvr>
                                      <p:to x="100000" y="100000"/>
                                    </p:animScale>
                                    <p:animScale>
                                      <p:cBhvr>
                                        <p:cTn id="535" dur="26">
                                          <p:stCondLst>
                                            <p:cond delay="1642"/>
                                          </p:stCondLst>
                                        </p:cTn>
                                        <p:tgtEl>
                                          <p:spTgt spid="290324102"/>
                                        </p:tgtEl>
                                      </p:cBhvr>
                                      <p:to x="100000" y="90000"/>
                                    </p:animScale>
                                    <p:animScale>
                                      <p:cBhvr>
                                        <p:cTn id="536" dur="166" decel="50000">
                                          <p:stCondLst>
                                            <p:cond delay="1668"/>
                                          </p:stCondLst>
                                        </p:cTn>
                                        <p:tgtEl>
                                          <p:spTgt spid="290324102"/>
                                        </p:tgtEl>
                                      </p:cBhvr>
                                      <p:to x="100000" y="100000"/>
                                    </p:animScale>
                                    <p:animScale>
                                      <p:cBhvr>
                                        <p:cTn id="537" dur="26">
                                          <p:stCondLst>
                                            <p:cond delay="1808"/>
                                          </p:stCondLst>
                                        </p:cTn>
                                        <p:tgtEl>
                                          <p:spTgt spid="290324102"/>
                                        </p:tgtEl>
                                      </p:cBhvr>
                                      <p:to x="100000" y="95000"/>
                                    </p:animScale>
                                    <p:animScale>
                                      <p:cBhvr>
                                        <p:cTn id="538" dur="166" decel="50000">
                                          <p:stCondLst>
                                            <p:cond delay="1834"/>
                                          </p:stCondLst>
                                        </p:cTn>
                                        <p:tgtEl>
                                          <p:spTgt spid="290324102"/>
                                        </p:tgtEl>
                                      </p:cBhvr>
                                      <p:to x="100000" y="100000"/>
                                    </p:animScale>
                                  </p:childTnLst>
                                </p:cTn>
                              </p:par>
                            </p:childTnLst>
                          </p:cTn>
                        </p:par>
                      </p:childTnLst>
                    </p:cTn>
                  </p:par>
                  <p:par>
                    <p:cTn id="539" fill="hold">
                      <p:stCondLst>
                        <p:cond delay="indefinite"/>
                      </p:stCondLst>
                      <p:childTnLst>
                        <p:par>
                          <p:cTn id="540" fill="hold">
                            <p:stCondLst>
                              <p:cond delay="0"/>
                            </p:stCondLst>
                            <p:childTnLst>
                              <p:par>
                                <p:cTn id="541" presetID="26" presetClass="entr" presetSubtype="0" fill="hold" grpId="0" nodeType="clickEffect">
                                  <p:stCondLst>
                                    <p:cond delay="0"/>
                                  </p:stCondLst>
                                  <p:childTnLst>
                                    <p:set>
                                      <p:cBhvr>
                                        <p:cTn id="542" dur="1" fill="hold">
                                          <p:stCondLst>
                                            <p:cond delay="0"/>
                                          </p:stCondLst>
                                        </p:cTn>
                                        <p:tgtEl>
                                          <p:spTgt spid="1084696062"/>
                                        </p:tgtEl>
                                        <p:attrNameLst>
                                          <p:attrName>style.visibility</p:attrName>
                                        </p:attrNameLst>
                                      </p:cBhvr>
                                      <p:to>
                                        <p:strVal val="visible"/>
                                      </p:to>
                                    </p:set>
                                    <p:animEffect transition="in" filter="wipe(down)">
                                      <p:cBhvr>
                                        <p:cTn id="543" dur="580">
                                          <p:stCondLst>
                                            <p:cond delay="0"/>
                                          </p:stCondLst>
                                        </p:cTn>
                                        <p:tgtEl>
                                          <p:spTgt spid="1084696062"/>
                                        </p:tgtEl>
                                      </p:cBhvr>
                                    </p:animEffect>
                                    <p:anim calcmode="lin" valueType="num">
                                      <p:cBhvr>
                                        <p:cTn id="544" dur="1822" tmFilter="0,0; 0.14,0.36; 0.43,0.73; 0.71,0.91; 1.0,1.0">
                                          <p:stCondLst>
                                            <p:cond delay="0"/>
                                          </p:stCondLst>
                                        </p:cTn>
                                        <p:tgtEl>
                                          <p:spTgt spid="1084696062"/>
                                        </p:tgtEl>
                                        <p:attrNameLst>
                                          <p:attrName>ppt_x</p:attrName>
                                        </p:attrNameLst>
                                      </p:cBhvr>
                                      <p:tavLst>
                                        <p:tav tm="0">
                                          <p:val>
                                            <p:strVal val="#ppt_x-0.25"/>
                                          </p:val>
                                        </p:tav>
                                        <p:tav tm="100000">
                                          <p:val>
                                            <p:strVal val="#ppt_x"/>
                                          </p:val>
                                        </p:tav>
                                      </p:tavLst>
                                    </p:anim>
                                    <p:anim calcmode="lin" valueType="num">
                                      <p:cBhvr>
                                        <p:cTn id="545" dur="664" tmFilter="0.0,0.0; 0.25,0.07; 0.50,0.2; 0.75,0.467; 1.0,1.0">
                                          <p:stCondLst>
                                            <p:cond delay="0"/>
                                          </p:stCondLst>
                                        </p:cTn>
                                        <p:tgtEl>
                                          <p:spTgt spid="1084696062"/>
                                        </p:tgtEl>
                                        <p:attrNameLst>
                                          <p:attrName>ppt_y</p:attrName>
                                        </p:attrNameLst>
                                      </p:cBhvr>
                                      <p:tavLst>
                                        <p:tav tm="0" fmla="#ppt_y-sin(pi*$)/3">
                                          <p:val>
                                            <p:fltVal val="0.5"/>
                                          </p:val>
                                        </p:tav>
                                        <p:tav tm="100000">
                                          <p:val>
                                            <p:fltVal val="1"/>
                                          </p:val>
                                        </p:tav>
                                      </p:tavLst>
                                    </p:anim>
                                    <p:anim calcmode="lin" valueType="num">
                                      <p:cBhvr>
                                        <p:cTn id="546" dur="664" tmFilter="0, 0; 0.125,0.2665; 0.25,0.4; 0.375,0.465; 0.5,0.5;  0.625,0.535; 0.75,0.6; 0.875,0.7335; 1,1">
                                          <p:stCondLst>
                                            <p:cond delay="664"/>
                                          </p:stCondLst>
                                        </p:cTn>
                                        <p:tgtEl>
                                          <p:spTgt spid="1084696062"/>
                                        </p:tgtEl>
                                        <p:attrNameLst>
                                          <p:attrName>ppt_y</p:attrName>
                                        </p:attrNameLst>
                                      </p:cBhvr>
                                      <p:tavLst>
                                        <p:tav tm="0" fmla="#ppt_y-sin(pi*$)/9">
                                          <p:val>
                                            <p:fltVal val="0"/>
                                          </p:val>
                                        </p:tav>
                                        <p:tav tm="100000">
                                          <p:val>
                                            <p:fltVal val="1"/>
                                          </p:val>
                                        </p:tav>
                                      </p:tavLst>
                                    </p:anim>
                                    <p:anim calcmode="lin" valueType="num">
                                      <p:cBhvr>
                                        <p:cTn id="547" dur="332" tmFilter="0, 0; 0.125,0.2665; 0.25,0.4; 0.375,0.465; 0.5,0.5;  0.625,0.535; 0.75,0.6; 0.875,0.7335; 1,1">
                                          <p:stCondLst>
                                            <p:cond delay="1324"/>
                                          </p:stCondLst>
                                        </p:cTn>
                                        <p:tgtEl>
                                          <p:spTgt spid="1084696062"/>
                                        </p:tgtEl>
                                        <p:attrNameLst>
                                          <p:attrName>ppt_y</p:attrName>
                                        </p:attrNameLst>
                                      </p:cBhvr>
                                      <p:tavLst>
                                        <p:tav tm="0" fmla="#ppt_y-sin(pi*$)/27">
                                          <p:val>
                                            <p:fltVal val="0"/>
                                          </p:val>
                                        </p:tav>
                                        <p:tav tm="100000">
                                          <p:val>
                                            <p:fltVal val="1"/>
                                          </p:val>
                                        </p:tav>
                                      </p:tavLst>
                                    </p:anim>
                                    <p:anim calcmode="lin" valueType="num">
                                      <p:cBhvr>
                                        <p:cTn id="548" dur="164" tmFilter="0, 0; 0.125,0.2665; 0.25,0.4; 0.375,0.465; 0.5,0.5;  0.625,0.535; 0.75,0.6; 0.875,0.7335; 1,1">
                                          <p:stCondLst>
                                            <p:cond delay="1656"/>
                                          </p:stCondLst>
                                        </p:cTn>
                                        <p:tgtEl>
                                          <p:spTgt spid="1084696062"/>
                                        </p:tgtEl>
                                        <p:attrNameLst>
                                          <p:attrName>ppt_y</p:attrName>
                                        </p:attrNameLst>
                                      </p:cBhvr>
                                      <p:tavLst>
                                        <p:tav tm="0" fmla="#ppt_y-sin(pi*$)/81">
                                          <p:val>
                                            <p:fltVal val="0"/>
                                          </p:val>
                                        </p:tav>
                                        <p:tav tm="100000">
                                          <p:val>
                                            <p:fltVal val="1"/>
                                          </p:val>
                                        </p:tav>
                                      </p:tavLst>
                                    </p:anim>
                                    <p:animScale>
                                      <p:cBhvr>
                                        <p:cTn id="549" dur="26">
                                          <p:stCondLst>
                                            <p:cond delay="650"/>
                                          </p:stCondLst>
                                        </p:cTn>
                                        <p:tgtEl>
                                          <p:spTgt spid="1084696062"/>
                                        </p:tgtEl>
                                      </p:cBhvr>
                                      <p:to x="100000" y="60000"/>
                                    </p:animScale>
                                    <p:animScale>
                                      <p:cBhvr>
                                        <p:cTn id="550" dur="166" decel="50000">
                                          <p:stCondLst>
                                            <p:cond delay="676"/>
                                          </p:stCondLst>
                                        </p:cTn>
                                        <p:tgtEl>
                                          <p:spTgt spid="1084696062"/>
                                        </p:tgtEl>
                                      </p:cBhvr>
                                      <p:to x="100000" y="100000"/>
                                    </p:animScale>
                                    <p:animScale>
                                      <p:cBhvr>
                                        <p:cTn id="551" dur="26">
                                          <p:stCondLst>
                                            <p:cond delay="1312"/>
                                          </p:stCondLst>
                                        </p:cTn>
                                        <p:tgtEl>
                                          <p:spTgt spid="1084696062"/>
                                        </p:tgtEl>
                                      </p:cBhvr>
                                      <p:to x="100000" y="80000"/>
                                    </p:animScale>
                                    <p:animScale>
                                      <p:cBhvr>
                                        <p:cTn id="552" dur="166" decel="50000">
                                          <p:stCondLst>
                                            <p:cond delay="1338"/>
                                          </p:stCondLst>
                                        </p:cTn>
                                        <p:tgtEl>
                                          <p:spTgt spid="1084696062"/>
                                        </p:tgtEl>
                                      </p:cBhvr>
                                      <p:to x="100000" y="100000"/>
                                    </p:animScale>
                                    <p:animScale>
                                      <p:cBhvr>
                                        <p:cTn id="553" dur="26">
                                          <p:stCondLst>
                                            <p:cond delay="1642"/>
                                          </p:stCondLst>
                                        </p:cTn>
                                        <p:tgtEl>
                                          <p:spTgt spid="1084696062"/>
                                        </p:tgtEl>
                                      </p:cBhvr>
                                      <p:to x="100000" y="90000"/>
                                    </p:animScale>
                                    <p:animScale>
                                      <p:cBhvr>
                                        <p:cTn id="554" dur="166" decel="50000">
                                          <p:stCondLst>
                                            <p:cond delay="1668"/>
                                          </p:stCondLst>
                                        </p:cTn>
                                        <p:tgtEl>
                                          <p:spTgt spid="1084696062"/>
                                        </p:tgtEl>
                                      </p:cBhvr>
                                      <p:to x="100000" y="100000"/>
                                    </p:animScale>
                                    <p:animScale>
                                      <p:cBhvr>
                                        <p:cTn id="555" dur="26">
                                          <p:stCondLst>
                                            <p:cond delay="1808"/>
                                          </p:stCondLst>
                                        </p:cTn>
                                        <p:tgtEl>
                                          <p:spTgt spid="1084696062"/>
                                        </p:tgtEl>
                                      </p:cBhvr>
                                      <p:to x="100000" y="95000"/>
                                    </p:animScale>
                                    <p:animScale>
                                      <p:cBhvr>
                                        <p:cTn id="556" dur="166" decel="50000">
                                          <p:stCondLst>
                                            <p:cond delay="1834"/>
                                          </p:stCondLst>
                                        </p:cTn>
                                        <p:tgtEl>
                                          <p:spTgt spid="1084696062"/>
                                        </p:tgtEl>
                                      </p:cBhvr>
                                      <p:to x="100000" y="100000"/>
                                    </p:animScale>
                                  </p:childTnLst>
                                </p:cTn>
                              </p:par>
                            </p:childTnLst>
                          </p:cTn>
                        </p:par>
                      </p:childTnLst>
                    </p:cTn>
                  </p:par>
                  <p:par>
                    <p:cTn id="557" fill="hold">
                      <p:stCondLst>
                        <p:cond delay="indefinite"/>
                      </p:stCondLst>
                      <p:childTnLst>
                        <p:par>
                          <p:cTn id="558" fill="hold">
                            <p:stCondLst>
                              <p:cond delay="0"/>
                            </p:stCondLst>
                            <p:childTnLst>
                              <p:par>
                                <p:cTn id="559" presetID="26" presetClass="entr" presetSubtype="0" fill="hold" grpId="0" nodeType="clickEffect">
                                  <p:stCondLst>
                                    <p:cond delay="0"/>
                                  </p:stCondLst>
                                  <p:childTnLst>
                                    <p:set>
                                      <p:cBhvr>
                                        <p:cTn id="560" dur="1" fill="hold">
                                          <p:stCondLst>
                                            <p:cond delay="0"/>
                                          </p:stCondLst>
                                        </p:cTn>
                                        <p:tgtEl>
                                          <p:spTgt spid="383334984"/>
                                        </p:tgtEl>
                                        <p:attrNameLst>
                                          <p:attrName>style.visibility</p:attrName>
                                        </p:attrNameLst>
                                      </p:cBhvr>
                                      <p:to>
                                        <p:strVal val="visible"/>
                                      </p:to>
                                    </p:set>
                                    <p:animEffect transition="in" filter="wipe(down)">
                                      <p:cBhvr>
                                        <p:cTn id="561" dur="580">
                                          <p:stCondLst>
                                            <p:cond delay="0"/>
                                          </p:stCondLst>
                                        </p:cTn>
                                        <p:tgtEl>
                                          <p:spTgt spid="383334984"/>
                                        </p:tgtEl>
                                      </p:cBhvr>
                                    </p:animEffect>
                                    <p:anim calcmode="lin" valueType="num">
                                      <p:cBhvr>
                                        <p:cTn id="562" dur="1822" tmFilter="0,0; 0.14,0.36; 0.43,0.73; 0.71,0.91; 1.0,1.0">
                                          <p:stCondLst>
                                            <p:cond delay="0"/>
                                          </p:stCondLst>
                                        </p:cTn>
                                        <p:tgtEl>
                                          <p:spTgt spid="383334984"/>
                                        </p:tgtEl>
                                        <p:attrNameLst>
                                          <p:attrName>ppt_x</p:attrName>
                                        </p:attrNameLst>
                                      </p:cBhvr>
                                      <p:tavLst>
                                        <p:tav tm="0">
                                          <p:val>
                                            <p:strVal val="#ppt_x-0.25"/>
                                          </p:val>
                                        </p:tav>
                                        <p:tav tm="100000">
                                          <p:val>
                                            <p:strVal val="#ppt_x"/>
                                          </p:val>
                                        </p:tav>
                                      </p:tavLst>
                                    </p:anim>
                                    <p:anim calcmode="lin" valueType="num">
                                      <p:cBhvr>
                                        <p:cTn id="563" dur="664" tmFilter="0.0,0.0; 0.25,0.07; 0.50,0.2; 0.75,0.467; 1.0,1.0">
                                          <p:stCondLst>
                                            <p:cond delay="0"/>
                                          </p:stCondLst>
                                        </p:cTn>
                                        <p:tgtEl>
                                          <p:spTgt spid="383334984"/>
                                        </p:tgtEl>
                                        <p:attrNameLst>
                                          <p:attrName>ppt_y</p:attrName>
                                        </p:attrNameLst>
                                      </p:cBhvr>
                                      <p:tavLst>
                                        <p:tav tm="0" fmla="#ppt_y-sin(pi*$)/3">
                                          <p:val>
                                            <p:fltVal val="0.5"/>
                                          </p:val>
                                        </p:tav>
                                        <p:tav tm="100000">
                                          <p:val>
                                            <p:fltVal val="1"/>
                                          </p:val>
                                        </p:tav>
                                      </p:tavLst>
                                    </p:anim>
                                    <p:anim calcmode="lin" valueType="num">
                                      <p:cBhvr>
                                        <p:cTn id="564" dur="664" tmFilter="0, 0; 0.125,0.2665; 0.25,0.4; 0.375,0.465; 0.5,0.5;  0.625,0.535; 0.75,0.6; 0.875,0.7335; 1,1">
                                          <p:stCondLst>
                                            <p:cond delay="664"/>
                                          </p:stCondLst>
                                        </p:cTn>
                                        <p:tgtEl>
                                          <p:spTgt spid="383334984"/>
                                        </p:tgtEl>
                                        <p:attrNameLst>
                                          <p:attrName>ppt_y</p:attrName>
                                        </p:attrNameLst>
                                      </p:cBhvr>
                                      <p:tavLst>
                                        <p:tav tm="0" fmla="#ppt_y-sin(pi*$)/9">
                                          <p:val>
                                            <p:fltVal val="0"/>
                                          </p:val>
                                        </p:tav>
                                        <p:tav tm="100000">
                                          <p:val>
                                            <p:fltVal val="1"/>
                                          </p:val>
                                        </p:tav>
                                      </p:tavLst>
                                    </p:anim>
                                    <p:anim calcmode="lin" valueType="num">
                                      <p:cBhvr>
                                        <p:cTn id="565" dur="332" tmFilter="0, 0; 0.125,0.2665; 0.25,0.4; 0.375,0.465; 0.5,0.5;  0.625,0.535; 0.75,0.6; 0.875,0.7335; 1,1">
                                          <p:stCondLst>
                                            <p:cond delay="1324"/>
                                          </p:stCondLst>
                                        </p:cTn>
                                        <p:tgtEl>
                                          <p:spTgt spid="383334984"/>
                                        </p:tgtEl>
                                        <p:attrNameLst>
                                          <p:attrName>ppt_y</p:attrName>
                                        </p:attrNameLst>
                                      </p:cBhvr>
                                      <p:tavLst>
                                        <p:tav tm="0" fmla="#ppt_y-sin(pi*$)/27">
                                          <p:val>
                                            <p:fltVal val="0"/>
                                          </p:val>
                                        </p:tav>
                                        <p:tav tm="100000">
                                          <p:val>
                                            <p:fltVal val="1"/>
                                          </p:val>
                                        </p:tav>
                                      </p:tavLst>
                                    </p:anim>
                                    <p:anim calcmode="lin" valueType="num">
                                      <p:cBhvr>
                                        <p:cTn id="566" dur="164" tmFilter="0, 0; 0.125,0.2665; 0.25,0.4; 0.375,0.465; 0.5,0.5;  0.625,0.535; 0.75,0.6; 0.875,0.7335; 1,1">
                                          <p:stCondLst>
                                            <p:cond delay="1656"/>
                                          </p:stCondLst>
                                        </p:cTn>
                                        <p:tgtEl>
                                          <p:spTgt spid="383334984"/>
                                        </p:tgtEl>
                                        <p:attrNameLst>
                                          <p:attrName>ppt_y</p:attrName>
                                        </p:attrNameLst>
                                      </p:cBhvr>
                                      <p:tavLst>
                                        <p:tav tm="0" fmla="#ppt_y-sin(pi*$)/81">
                                          <p:val>
                                            <p:fltVal val="0"/>
                                          </p:val>
                                        </p:tav>
                                        <p:tav tm="100000">
                                          <p:val>
                                            <p:fltVal val="1"/>
                                          </p:val>
                                        </p:tav>
                                      </p:tavLst>
                                    </p:anim>
                                    <p:animScale>
                                      <p:cBhvr>
                                        <p:cTn id="567" dur="26">
                                          <p:stCondLst>
                                            <p:cond delay="650"/>
                                          </p:stCondLst>
                                        </p:cTn>
                                        <p:tgtEl>
                                          <p:spTgt spid="383334984"/>
                                        </p:tgtEl>
                                      </p:cBhvr>
                                      <p:to x="100000" y="60000"/>
                                    </p:animScale>
                                    <p:animScale>
                                      <p:cBhvr>
                                        <p:cTn id="568" dur="166" decel="50000">
                                          <p:stCondLst>
                                            <p:cond delay="676"/>
                                          </p:stCondLst>
                                        </p:cTn>
                                        <p:tgtEl>
                                          <p:spTgt spid="383334984"/>
                                        </p:tgtEl>
                                      </p:cBhvr>
                                      <p:to x="100000" y="100000"/>
                                    </p:animScale>
                                    <p:animScale>
                                      <p:cBhvr>
                                        <p:cTn id="569" dur="26">
                                          <p:stCondLst>
                                            <p:cond delay="1312"/>
                                          </p:stCondLst>
                                        </p:cTn>
                                        <p:tgtEl>
                                          <p:spTgt spid="383334984"/>
                                        </p:tgtEl>
                                      </p:cBhvr>
                                      <p:to x="100000" y="80000"/>
                                    </p:animScale>
                                    <p:animScale>
                                      <p:cBhvr>
                                        <p:cTn id="570" dur="166" decel="50000">
                                          <p:stCondLst>
                                            <p:cond delay="1338"/>
                                          </p:stCondLst>
                                        </p:cTn>
                                        <p:tgtEl>
                                          <p:spTgt spid="383334984"/>
                                        </p:tgtEl>
                                      </p:cBhvr>
                                      <p:to x="100000" y="100000"/>
                                    </p:animScale>
                                    <p:animScale>
                                      <p:cBhvr>
                                        <p:cTn id="571" dur="26">
                                          <p:stCondLst>
                                            <p:cond delay="1642"/>
                                          </p:stCondLst>
                                        </p:cTn>
                                        <p:tgtEl>
                                          <p:spTgt spid="383334984"/>
                                        </p:tgtEl>
                                      </p:cBhvr>
                                      <p:to x="100000" y="90000"/>
                                    </p:animScale>
                                    <p:animScale>
                                      <p:cBhvr>
                                        <p:cTn id="572" dur="166" decel="50000">
                                          <p:stCondLst>
                                            <p:cond delay="1668"/>
                                          </p:stCondLst>
                                        </p:cTn>
                                        <p:tgtEl>
                                          <p:spTgt spid="383334984"/>
                                        </p:tgtEl>
                                      </p:cBhvr>
                                      <p:to x="100000" y="100000"/>
                                    </p:animScale>
                                    <p:animScale>
                                      <p:cBhvr>
                                        <p:cTn id="573" dur="26">
                                          <p:stCondLst>
                                            <p:cond delay="1808"/>
                                          </p:stCondLst>
                                        </p:cTn>
                                        <p:tgtEl>
                                          <p:spTgt spid="383334984"/>
                                        </p:tgtEl>
                                      </p:cBhvr>
                                      <p:to x="100000" y="95000"/>
                                    </p:animScale>
                                    <p:animScale>
                                      <p:cBhvr>
                                        <p:cTn id="574" dur="166" decel="50000">
                                          <p:stCondLst>
                                            <p:cond delay="1834"/>
                                          </p:stCondLst>
                                        </p:cTn>
                                        <p:tgtEl>
                                          <p:spTgt spid="383334984"/>
                                        </p:tgtEl>
                                      </p:cBhvr>
                                      <p:to x="100000" y="100000"/>
                                    </p:animScale>
                                  </p:childTnLst>
                                </p:cTn>
                              </p:par>
                            </p:childTnLst>
                          </p:cTn>
                        </p:par>
                      </p:childTnLst>
                    </p:cTn>
                  </p:par>
                  <p:par>
                    <p:cTn id="575" fill="hold">
                      <p:stCondLst>
                        <p:cond delay="indefinite"/>
                      </p:stCondLst>
                      <p:childTnLst>
                        <p:par>
                          <p:cTn id="576" fill="hold">
                            <p:stCondLst>
                              <p:cond delay="0"/>
                            </p:stCondLst>
                            <p:childTnLst>
                              <p:par>
                                <p:cTn id="577" presetID="45" presetClass="entr" presetSubtype="0" fill="hold" grpId="0" nodeType="clickEffect">
                                  <p:stCondLst>
                                    <p:cond delay="0"/>
                                  </p:stCondLst>
                                  <p:childTnLst>
                                    <p:set>
                                      <p:cBhvr>
                                        <p:cTn id="578" dur="1" fill="hold">
                                          <p:stCondLst>
                                            <p:cond delay="0"/>
                                          </p:stCondLst>
                                        </p:cTn>
                                        <p:tgtEl>
                                          <p:spTgt spid="521412560"/>
                                        </p:tgtEl>
                                        <p:attrNameLst>
                                          <p:attrName>style.visibility</p:attrName>
                                        </p:attrNameLst>
                                      </p:cBhvr>
                                      <p:to>
                                        <p:strVal val="visible"/>
                                      </p:to>
                                    </p:set>
                                    <p:animEffect transition="in" filter="fade">
                                      <p:cBhvr>
                                        <p:cTn id="579" dur="2000"/>
                                        <p:tgtEl>
                                          <p:spTgt spid="521412560"/>
                                        </p:tgtEl>
                                      </p:cBhvr>
                                    </p:animEffect>
                                    <p:anim calcmode="lin" valueType="num">
                                      <p:cBhvr>
                                        <p:cTn id="580" dur="2000" fill="hold"/>
                                        <p:tgtEl>
                                          <p:spTgt spid="521412560"/>
                                        </p:tgtEl>
                                        <p:attrNameLst>
                                          <p:attrName>ppt_w</p:attrName>
                                        </p:attrNameLst>
                                      </p:cBhvr>
                                      <p:tavLst>
                                        <p:tav tm="0" fmla="#ppt_w*sin(2.5*pi*$)">
                                          <p:val>
                                            <p:fltVal val="0"/>
                                          </p:val>
                                        </p:tav>
                                        <p:tav tm="100000">
                                          <p:val>
                                            <p:fltVal val="1"/>
                                          </p:val>
                                        </p:tav>
                                      </p:tavLst>
                                    </p:anim>
                                    <p:anim calcmode="lin" valueType="num">
                                      <p:cBhvr>
                                        <p:cTn id="581" dur="2000" fill="hold"/>
                                        <p:tgtEl>
                                          <p:spTgt spid="521412560"/>
                                        </p:tgtEl>
                                        <p:attrNameLst>
                                          <p:attrName>ppt_h</p:attrName>
                                        </p:attrNameLst>
                                      </p:cBhvr>
                                      <p:tavLst>
                                        <p:tav tm="0">
                                          <p:val>
                                            <p:strVal val="#ppt_h"/>
                                          </p:val>
                                        </p:tav>
                                        <p:tav tm="100000">
                                          <p:val>
                                            <p:strVal val="#ppt_h"/>
                                          </p:val>
                                        </p:tav>
                                      </p:tavLst>
                                    </p:anim>
                                  </p:childTnLst>
                                </p:cTn>
                              </p:par>
                            </p:childTnLst>
                          </p:cTn>
                        </p:par>
                      </p:childTnLst>
                    </p:cTn>
                  </p:par>
                  <p:par>
                    <p:cTn id="582" fill="hold">
                      <p:stCondLst>
                        <p:cond delay="indefinite"/>
                      </p:stCondLst>
                      <p:childTnLst>
                        <p:par>
                          <p:cTn id="583" fill="hold">
                            <p:stCondLst>
                              <p:cond delay="0"/>
                            </p:stCondLst>
                            <p:childTnLst>
                              <p:par>
                                <p:cTn id="584" presetID="26" presetClass="entr" presetSubtype="0" fill="hold" grpId="0" nodeType="clickEffect">
                                  <p:stCondLst>
                                    <p:cond delay="0"/>
                                  </p:stCondLst>
                                  <p:childTnLst>
                                    <p:set>
                                      <p:cBhvr>
                                        <p:cTn id="585" dur="1" fill="hold">
                                          <p:stCondLst>
                                            <p:cond delay="0"/>
                                          </p:stCondLst>
                                        </p:cTn>
                                        <p:tgtEl>
                                          <p:spTgt spid="1061009447"/>
                                        </p:tgtEl>
                                        <p:attrNameLst>
                                          <p:attrName>style.visibility</p:attrName>
                                        </p:attrNameLst>
                                      </p:cBhvr>
                                      <p:to>
                                        <p:strVal val="visible"/>
                                      </p:to>
                                    </p:set>
                                    <p:animEffect transition="in" filter="wipe(down)">
                                      <p:cBhvr>
                                        <p:cTn id="586" dur="580">
                                          <p:stCondLst>
                                            <p:cond delay="0"/>
                                          </p:stCondLst>
                                        </p:cTn>
                                        <p:tgtEl>
                                          <p:spTgt spid="1061009447"/>
                                        </p:tgtEl>
                                      </p:cBhvr>
                                    </p:animEffect>
                                    <p:anim calcmode="lin" valueType="num">
                                      <p:cBhvr>
                                        <p:cTn id="587" dur="1822" tmFilter="0,0; 0.14,0.36; 0.43,0.73; 0.71,0.91; 1.0,1.0">
                                          <p:stCondLst>
                                            <p:cond delay="0"/>
                                          </p:stCondLst>
                                        </p:cTn>
                                        <p:tgtEl>
                                          <p:spTgt spid="1061009447"/>
                                        </p:tgtEl>
                                        <p:attrNameLst>
                                          <p:attrName>ppt_x</p:attrName>
                                        </p:attrNameLst>
                                      </p:cBhvr>
                                      <p:tavLst>
                                        <p:tav tm="0">
                                          <p:val>
                                            <p:strVal val="#ppt_x-0.25"/>
                                          </p:val>
                                        </p:tav>
                                        <p:tav tm="100000">
                                          <p:val>
                                            <p:strVal val="#ppt_x"/>
                                          </p:val>
                                        </p:tav>
                                      </p:tavLst>
                                    </p:anim>
                                    <p:anim calcmode="lin" valueType="num">
                                      <p:cBhvr>
                                        <p:cTn id="588" dur="664" tmFilter="0.0,0.0; 0.25,0.07; 0.50,0.2; 0.75,0.467; 1.0,1.0">
                                          <p:stCondLst>
                                            <p:cond delay="0"/>
                                          </p:stCondLst>
                                        </p:cTn>
                                        <p:tgtEl>
                                          <p:spTgt spid="1061009447"/>
                                        </p:tgtEl>
                                        <p:attrNameLst>
                                          <p:attrName>ppt_y</p:attrName>
                                        </p:attrNameLst>
                                      </p:cBhvr>
                                      <p:tavLst>
                                        <p:tav tm="0" fmla="#ppt_y-sin(pi*$)/3">
                                          <p:val>
                                            <p:fltVal val="0.5"/>
                                          </p:val>
                                        </p:tav>
                                        <p:tav tm="100000">
                                          <p:val>
                                            <p:fltVal val="1"/>
                                          </p:val>
                                        </p:tav>
                                      </p:tavLst>
                                    </p:anim>
                                    <p:anim calcmode="lin" valueType="num">
                                      <p:cBhvr>
                                        <p:cTn id="589" dur="664" tmFilter="0, 0; 0.125,0.2665; 0.25,0.4; 0.375,0.465; 0.5,0.5;  0.625,0.535; 0.75,0.6; 0.875,0.7335; 1,1">
                                          <p:stCondLst>
                                            <p:cond delay="664"/>
                                          </p:stCondLst>
                                        </p:cTn>
                                        <p:tgtEl>
                                          <p:spTgt spid="1061009447"/>
                                        </p:tgtEl>
                                        <p:attrNameLst>
                                          <p:attrName>ppt_y</p:attrName>
                                        </p:attrNameLst>
                                      </p:cBhvr>
                                      <p:tavLst>
                                        <p:tav tm="0" fmla="#ppt_y-sin(pi*$)/9">
                                          <p:val>
                                            <p:fltVal val="0"/>
                                          </p:val>
                                        </p:tav>
                                        <p:tav tm="100000">
                                          <p:val>
                                            <p:fltVal val="1"/>
                                          </p:val>
                                        </p:tav>
                                      </p:tavLst>
                                    </p:anim>
                                    <p:anim calcmode="lin" valueType="num">
                                      <p:cBhvr>
                                        <p:cTn id="590" dur="332" tmFilter="0, 0; 0.125,0.2665; 0.25,0.4; 0.375,0.465; 0.5,0.5;  0.625,0.535; 0.75,0.6; 0.875,0.7335; 1,1">
                                          <p:stCondLst>
                                            <p:cond delay="1324"/>
                                          </p:stCondLst>
                                        </p:cTn>
                                        <p:tgtEl>
                                          <p:spTgt spid="1061009447"/>
                                        </p:tgtEl>
                                        <p:attrNameLst>
                                          <p:attrName>ppt_y</p:attrName>
                                        </p:attrNameLst>
                                      </p:cBhvr>
                                      <p:tavLst>
                                        <p:tav tm="0" fmla="#ppt_y-sin(pi*$)/27">
                                          <p:val>
                                            <p:fltVal val="0"/>
                                          </p:val>
                                        </p:tav>
                                        <p:tav tm="100000">
                                          <p:val>
                                            <p:fltVal val="1"/>
                                          </p:val>
                                        </p:tav>
                                      </p:tavLst>
                                    </p:anim>
                                    <p:anim calcmode="lin" valueType="num">
                                      <p:cBhvr>
                                        <p:cTn id="591" dur="164" tmFilter="0, 0; 0.125,0.2665; 0.25,0.4; 0.375,0.465; 0.5,0.5;  0.625,0.535; 0.75,0.6; 0.875,0.7335; 1,1">
                                          <p:stCondLst>
                                            <p:cond delay="1656"/>
                                          </p:stCondLst>
                                        </p:cTn>
                                        <p:tgtEl>
                                          <p:spTgt spid="1061009447"/>
                                        </p:tgtEl>
                                        <p:attrNameLst>
                                          <p:attrName>ppt_y</p:attrName>
                                        </p:attrNameLst>
                                      </p:cBhvr>
                                      <p:tavLst>
                                        <p:tav tm="0" fmla="#ppt_y-sin(pi*$)/81">
                                          <p:val>
                                            <p:fltVal val="0"/>
                                          </p:val>
                                        </p:tav>
                                        <p:tav tm="100000">
                                          <p:val>
                                            <p:fltVal val="1"/>
                                          </p:val>
                                        </p:tav>
                                      </p:tavLst>
                                    </p:anim>
                                    <p:animScale>
                                      <p:cBhvr>
                                        <p:cTn id="592" dur="26">
                                          <p:stCondLst>
                                            <p:cond delay="650"/>
                                          </p:stCondLst>
                                        </p:cTn>
                                        <p:tgtEl>
                                          <p:spTgt spid="1061009447"/>
                                        </p:tgtEl>
                                      </p:cBhvr>
                                      <p:to x="100000" y="60000"/>
                                    </p:animScale>
                                    <p:animScale>
                                      <p:cBhvr>
                                        <p:cTn id="593" dur="166" decel="50000">
                                          <p:stCondLst>
                                            <p:cond delay="676"/>
                                          </p:stCondLst>
                                        </p:cTn>
                                        <p:tgtEl>
                                          <p:spTgt spid="1061009447"/>
                                        </p:tgtEl>
                                      </p:cBhvr>
                                      <p:to x="100000" y="100000"/>
                                    </p:animScale>
                                    <p:animScale>
                                      <p:cBhvr>
                                        <p:cTn id="594" dur="26">
                                          <p:stCondLst>
                                            <p:cond delay="1312"/>
                                          </p:stCondLst>
                                        </p:cTn>
                                        <p:tgtEl>
                                          <p:spTgt spid="1061009447"/>
                                        </p:tgtEl>
                                      </p:cBhvr>
                                      <p:to x="100000" y="80000"/>
                                    </p:animScale>
                                    <p:animScale>
                                      <p:cBhvr>
                                        <p:cTn id="595" dur="166" decel="50000">
                                          <p:stCondLst>
                                            <p:cond delay="1338"/>
                                          </p:stCondLst>
                                        </p:cTn>
                                        <p:tgtEl>
                                          <p:spTgt spid="1061009447"/>
                                        </p:tgtEl>
                                      </p:cBhvr>
                                      <p:to x="100000" y="100000"/>
                                    </p:animScale>
                                    <p:animScale>
                                      <p:cBhvr>
                                        <p:cTn id="596" dur="26">
                                          <p:stCondLst>
                                            <p:cond delay="1642"/>
                                          </p:stCondLst>
                                        </p:cTn>
                                        <p:tgtEl>
                                          <p:spTgt spid="1061009447"/>
                                        </p:tgtEl>
                                      </p:cBhvr>
                                      <p:to x="100000" y="90000"/>
                                    </p:animScale>
                                    <p:animScale>
                                      <p:cBhvr>
                                        <p:cTn id="597" dur="166" decel="50000">
                                          <p:stCondLst>
                                            <p:cond delay="1668"/>
                                          </p:stCondLst>
                                        </p:cTn>
                                        <p:tgtEl>
                                          <p:spTgt spid="1061009447"/>
                                        </p:tgtEl>
                                      </p:cBhvr>
                                      <p:to x="100000" y="100000"/>
                                    </p:animScale>
                                    <p:animScale>
                                      <p:cBhvr>
                                        <p:cTn id="598" dur="26">
                                          <p:stCondLst>
                                            <p:cond delay="1808"/>
                                          </p:stCondLst>
                                        </p:cTn>
                                        <p:tgtEl>
                                          <p:spTgt spid="1061009447"/>
                                        </p:tgtEl>
                                      </p:cBhvr>
                                      <p:to x="100000" y="95000"/>
                                    </p:animScale>
                                    <p:animScale>
                                      <p:cBhvr>
                                        <p:cTn id="599" dur="166" decel="50000">
                                          <p:stCondLst>
                                            <p:cond delay="1834"/>
                                          </p:stCondLst>
                                        </p:cTn>
                                        <p:tgtEl>
                                          <p:spTgt spid="106100944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80103933" name="Rectangles 1880103932"/>
          <p:cNvSpPr/>
          <p:nvPr/>
        </p:nvSpPr>
        <p:spPr bwMode="auto">
          <a:xfrm>
            <a:off x="279000" y="436757"/>
            <a:ext cx="11607500" cy="39659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000" b="0" i="0" u="none">
                <a:solidFill>
                  <a:schemeClr val="tx1"/>
                </a:solidFill>
                <a:latin typeface="Times New Roman" panose="02020603050405020304"/>
                <a:ea typeface="Times New Roman" panose="02020603050405020304"/>
                <a:cs typeface="Times New Roman" panose="02020603050405020304"/>
              </a:rPr>
              <a:t>Rules on Paper, Rules in Practice: Enforcing Laws and Policies in the Middle East and North Africa (2016)</a:t>
            </a:r>
            <a:endParaRPr b="0">
              <a:solidFill>
                <a:schemeClr val="tx1"/>
              </a:solidFill>
            </a:endParaRPr>
          </a:p>
        </p:txBody>
      </p:sp>
      <p:sp>
        <p:nvSpPr>
          <p:cNvPr id="660805772" name="Nadpis 1"/>
          <p:cNvSpPr>
            <a:spLocks noGrp="1"/>
          </p:cNvSpPr>
          <p:nvPr>
            <p:ph type="title"/>
          </p:nvPr>
        </p:nvSpPr>
        <p:spPr bwMode="auto">
          <a:xfrm>
            <a:off x="968083" y="-67831"/>
            <a:ext cx="10515600" cy="665307"/>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Spel:</a:t>
            </a:r>
            <a:r>
              <a:rPr lang="nl-NL" sz="3300" b="0" i="0" u="none" strike="noStrike" cap="none" spc="0">
                <a:solidFill>
                  <a:srgbClr val="FF0000"/>
                </a:solidFill>
                <a:latin typeface="Arial Black" panose="020B0A04020102020204"/>
                <a:ea typeface="Arial Black" panose="020B0A04020102020204"/>
                <a:cs typeface="Arial Black" panose="020B0A04020102020204"/>
              </a:rPr>
              <a:t> de Rechtsstaat .....</a:t>
            </a:r>
            <a:endParaRPr sz="3300">
              <a:solidFill>
                <a:srgbClr val="FF0000"/>
              </a:solidFill>
            </a:endParaRPr>
          </a:p>
        </p:txBody>
      </p:sp>
      <p:sp>
        <p:nvSpPr>
          <p:cNvPr id="1448056485" name="Text Box 1448056484"/>
          <p:cNvSpPr txBox="1"/>
          <p:nvPr/>
        </p:nvSpPr>
        <p:spPr bwMode="auto">
          <a:xfrm>
            <a:off x="306116" y="1257669"/>
            <a:ext cx="1106043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u="none"/>
              <a:t>Doel van de </a:t>
            </a:r>
            <a:r>
              <a:rPr u="none">
                <a:solidFill>
                  <a:srgbClr val="FF0000"/>
                </a:solidFill>
              </a:rPr>
              <a:t>rechtsstaat</a:t>
            </a:r>
            <a:r>
              <a:rPr u="none"/>
              <a:t>: </a:t>
            </a:r>
            <a:endParaRPr u="none"/>
          </a:p>
          <a:p>
            <a:pPr>
              <a:defRPr/>
            </a:pPr>
            <a:r>
              <a:rPr u="none"/>
              <a:t>Het streven naar grotere </a:t>
            </a:r>
            <a:r>
              <a:rPr u="none">
                <a:solidFill>
                  <a:srgbClr val="FF0000"/>
                </a:solidFill>
              </a:rPr>
              <a:t>economische </a:t>
            </a:r>
            <a:r>
              <a:rPr u="none"/>
              <a:t>kansen, </a:t>
            </a:r>
            <a:r>
              <a:rPr u="none">
                <a:solidFill>
                  <a:srgbClr val="FF0000"/>
                </a:solidFill>
              </a:rPr>
              <a:t>politi</a:t>
            </a:r>
            <a:r>
              <a:rPr u="none">
                <a:solidFill>
                  <a:srgbClr val="FF0000"/>
                </a:solidFill>
              </a:rPr>
              <a:t>eke </a:t>
            </a:r>
            <a:r>
              <a:rPr u="none"/>
              <a:t>vrijheden en </a:t>
            </a:r>
            <a:r>
              <a:rPr u="none">
                <a:solidFill>
                  <a:srgbClr val="FF0000"/>
                </a:solidFill>
              </a:rPr>
              <a:t>sociale </a:t>
            </a:r>
            <a:r>
              <a:rPr u="none"/>
              <a:t>gelijkheid</a:t>
            </a:r>
            <a:endParaRPr u="none"/>
          </a:p>
        </p:txBody>
      </p:sp>
      <p:sp>
        <p:nvSpPr>
          <p:cNvPr id="950421692" name="Text Box 950421691"/>
          <p:cNvSpPr txBox="1"/>
          <p:nvPr/>
        </p:nvSpPr>
        <p:spPr bwMode="auto">
          <a:xfrm>
            <a:off x="279000" y="1870555"/>
            <a:ext cx="1186796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u="none"/>
              <a:t>De </a:t>
            </a:r>
            <a:r>
              <a:rPr u="none">
                <a:solidFill>
                  <a:srgbClr val="FF0000"/>
                </a:solidFill>
              </a:rPr>
              <a:t>rechtsstaat </a:t>
            </a:r>
            <a:r>
              <a:rPr u="none"/>
              <a:t>is:</a:t>
            </a:r>
            <a:endParaRPr u="none"/>
          </a:p>
          <a:p>
            <a:pPr>
              <a:defRPr/>
            </a:pPr>
            <a:r>
              <a:rPr u="none"/>
              <a:t>Een </a:t>
            </a:r>
            <a:r>
              <a:rPr u="none">
                <a:solidFill>
                  <a:srgbClr val="FF0000"/>
                </a:solidFill>
              </a:rPr>
              <a:t>theoretisch </a:t>
            </a:r>
            <a:r>
              <a:rPr u="none">
                <a:solidFill>
                  <a:srgbClr val="FF0000"/>
                </a:solidFill>
              </a:rPr>
              <a:t>concept </a:t>
            </a:r>
            <a:r>
              <a:rPr u="none"/>
              <a:t>dat </a:t>
            </a:r>
            <a:r>
              <a:rPr u="none">
                <a:solidFill>
                  <a:srgbClr val="FF0000"/>
                </a:solidFill>
              </a:rPr>
              <a:t>sociale wetenschappers</a:t>
            </a:r>
            <a:r>
              <a:rPr u="none"/>
              <a:t> gebruiken om een </a:t>
            </a:r>
            <a:r>
              <a:rPr u="none">
                <a:solidFill>
                  <a:srgbClr val="FF0000"/>
                </a:solidFill>
              </a:rPr>
              <a:t>politieke orde</a:t>
            </a:r>
            <a:r>
              <a:rPr u="none"/>
              <a:t> te beschrijven waarin </a:t>
            </a:r>
            <a:r>
              <a:rPr u="none">
                <a:solidFill>
                  <a:srgbClr val="FF0000"/>
                </a:solidFill>
              </a:rPr>
              <a:t>wetten </a:t>
            </a:r>
            <a:r>
              <a:rPr u="none"/>
              <a:t>voorspelbaar zijn en </a:t>
            </a:r>
            <a:r>
              <a:rPr i="1" u="none"/>
              <a:t>gelijkelijk worden toegepast </a:t>
            </a:r>
            <a:r>
              <a:rPr u="none"/>
              <a:t>op alle </a:t>
            </a:r>
            <a:r>
              <a:rPr u="none">
                <a:solidFill>
                  <a:srgbClr val="FF0000"/>
                </a:solidFill>
              </a:rPr>
              <a:t>burgers</a:t>
            </a:r>
            <a:r>
              <a:rPr u="none"/>
              <a:t>, ongeacht hun </a:t>
            </a:r>
            <a:r>
              <a:rPr u="none">
                <a:solidFill>
                  <a:srgbClr val="FF0000"/>
                </a:solidFill>
              </a:rPr>
              <a:t>politieke </a:t>
            </a:r>
            <a:r>
              <a:rPr u="none"/>
              <a:t>of </a:t>
            </a:r>
            <a:r>
              <a:rPr u="none">
                <a:solidFill>
                  <a:srgbClr val="FF0000"/>
                </a:solidFill>
              </a:rPr>
              <a:t>economische </a:t>
            </a:r>
            <a:r>
              <a:rPr u="none"/>
              <a:t>invloed.</a:t>
            </a:r>
            <a:endParaRPr u="none"/>
          </a:p>
        </p:txBody>
      </p:sp>
      <p:sp>
        <p:nvSpPr>
          <p:cNvPr id="1624761147" name="Text Box 1624761146"/>
          <p:cNvSpPr txBox="1"/>
          <p:nvPr/>
        </p:nvSpPr>
        <p:spPr bwMode="auto">
          <a:xfrm>
            <a:off x="306116" y="2838422"/>
            <a:ext cx="1191386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In de </a:t>
            </a:r>
            <a:r>
              <a:rPr u="none">
                <a:solidFill>
                  <a:srgbClr val="FF0000"/>
                </a:solidFill>
              </a:rPr>
              <a:t>rechtsstaat </a:t>
            </a:r>
            <a:r>
              <a:rPr u="none"/>
              <a:t>staat geen enkel individu of groep, </a:t>
            </a:r>
            <a:r>
              <a:rPr i="1" u="none"/>
              <a:t>“een </a:t>
            </a:r>
            <a:r>
              <a:rPr i="1" u="none">
                <a:solidFill>
                  <a:srgbClr val="FF0000"/>
                </a:solidFill>
              </a:rPr>
              <a:t>sociale </a:t>
            </a:r>
            <a:r>
              <a:rPr i="1" u="none"/>
              <a:t>entiteit, zoals bijv. een </a:t>
            </a:r>
            <a:r>
              <a:rPr i="1" u="none">
                <a:solidFill>
                  <a:srgbClr val="FF0000"/>
                </a:solidFill>
              </a:rPr>
              <a:t>burger</a:t>
            </a:r>
            <a:r>
              <a:rPr i="1" u="none"/>
              <a:t>”,</a:t>
            </a:r>
            <a:r>
              <a:rPr u="none"/>
              <a:t> boven de </a:t>
            </a:r>
            <a:r>
              <a:rPr u="none">
                <a:solidFill>
                  <a:srgbClr val="FF0000"/>
                </a:solidFill>
              </a:rPr>
              <a:t>wet</a:t>
            </a:r>
            <a:r>
              <a:rPr u="none"/>
              <a:t>. </a:t>
            </a:r>
            <a:endParaRPr u="none"/>
          </a:p>
        </p:txBody>
      </p:sp>
      <p:sp>
        <p:nvSpPr>
          <p:cNvPr id="1652231906" name="Text Box 1652231905"/>
          <p:cNvSpPr txBox="1"/>
          <p:nvPr/>
        </p:nvSpPr>
        <p:spPr bwMode="auto">
          <a:xfrm>
            <a:off x="306116" y="3249227"/>
            <a:ext cx="1179245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solidFill>
                  <a:srgbClr val="FF0000"/>
                </a:solidFill>
              </a:rPr>
              <a:t>Wetten </a:t>
            </a:r>
            <a:r>
              <a:rPr u="none"/>
              <a:t>‘</a:t>
            </a:r>
            <a:r>
              <a:rPr u="none">
                <a:highlight>
                  <a:srgbClr val="FFFF00"/>
                </a:highlight>
              </a:rPr>
              <a:t>binden de handen</a:t>
            </a:r>
            <a:r>
              <a:rPr u="none"/>
              <a:t>’ van zelfs de machtig</a:t>
            </a:r>
            <a:r>
              <a:rPr u="none"/>
              <a:t>ste </a:t>
            </a:r>
            <a:r>
              <a:rPr u="none">
                <a:solidFill>
                  <a:srgbClr val="FF0000"/>
                </a:solidFill>
              </a:rPr>
              <a:t>burgers</a:t>
            </a:r>
            <a:r>
              <a:rPr u="none"/>
              <a:t>, inclusief degenen die belast zijn met het maken en handhaven van dezelfde wetten.</a:t>
            </a:r>
            <a:endParaRPr u="none"/>
          </a:p>
        </p:txBody>
      </p:sp>
      <p:sp>
        <p:nvSpPr>
          <p:cNvPr id="122161163" name="Text Box 122161162"/>
          <p:cNvSpPr txBox="1"/>
          <p:nvPr/>
        </p:nvSpPr>
        <p:spPr bwMode="auto">
          <a:xfrm>
            <a:off x="306116" y="3935544"/>
            <a:ext cx="370971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1" u="sng"/>
              <a:t>De </a:t>
            </a:r>
            <a:r>
              <a:rPr b="1" u="sng">
                <a:solidFill>
                  <a:srgbClr val="FF0000"/>
                </a:solidFill>
              </a:rPr>
              <a:t>rechtsstaat </a:t>
            </a:r>
            <a:r>
              <a:rPr b="1" u="sng"/>
              <a:t>is een </a:t>
            </a:r>
            <a:r>
              <a:rPr b="1" u="sng">
                <a:solidFill>
                  <a:srgbClr val="FF0000"/>
                </a:solidFill>
              </a:rPr>
              <a:t>ideaal!</a:t>
            </a:r>
            <a:endParaRPr b="1" u="sng"/>
          </a:p>
        </p:txBody>
      </p:sp>
      <p:sp>
        <p:nvSpPr>
          <p:cNvPr id="599840909" name="Text Box 599840908"/>
          <p:cNvSpPr txBox="1"/>
          <p:nvPr/>
        </p:nvSpPr>
        <p:spPr bwMode="auto">
          <a:xfrm>
            <a:off x="279000" y="4314251"/>
            <a:ext cx="1177848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Het </a:t>
            </a:r>
            <a:r>
              <a:rPr b="1" u="none"/>
              <a:t>probleem</a:t>
            </a:r>
            <a:r>
              <a:rPr u="none"/>
              <a:t> </a:t>
            </a:r>
            <a:r>
              <a:rPr b="1" u="none"/>
              <a:t>ligt ....</a:t>
            </a:r>
            <a:r>
              <a:rPr b="1" u="none"/>
              <a:t> in de structuur van </a:t>
            </a:r>
            <a:r>
              <a:rPr b="1" i="1" u="none">
                <a:solidFill>
                  <a:srgbClr val="FF0000"/>
                </a:solidFill>
              </a:rPr>
              <a:t>politieke </a:t>
            </a:r>
            <a:r>
              <a:rPr b="1" i="1" u="none"/>
              <a:t>en </a:t>
            </a:r>
            <a:r>
              <a:rPr b="1" i="1" u="none">
                <a:solidFill>
                  <a:srgbClr val="FF0000"/>
                </a:solidFill>
              </a:rPr>
              <a:t>economische </a:t>
            </a:r>
            <a:r>
              <a:rPr b="1" i="1" u="none"/>
              <a:t>prikkels</a:t>
            </a:r>
            <a:r>
              <a:rPr i="1" u="none"/>
              <a:t> </a:t>
            </a:r>
            <a:endParaRPr u="none"/>
          </a:p>
        </p:txBody>
      </p:sp>
      <p:sp>
        <p:nvSpPr>
          <p:cNvPr id="715612956" name="Text Box 715612955"/>
          <p:cNvSpPr txBox="1"/>
          <p:nvPr/>
        </p:nvSpPr>
        <p:spPr bwMode="auto">
          <a:xfrm>
            <a:off x="306116" y="4731945"/>
            <a:ext cx="1176216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 als een </a:t>
            </a:r>
            <a:r>
              <a:rPr u="none">
                <a:solidFill>
                  <a:srgbClr val="FF0000"/>
                </a:solidFill>
              </a:rPr>
              <a:t>wet </a:t>
            </a:r>
            <a:r>
              <a:rPr u="none"/>
              <a:t>of </a:t>
            </a:r>
            <a:r>
              <a:rPr u="none">
                <a:solidFill>
                  <a:srgbClr val="FF0000"/>
                </a:solidFill>
              </a:rPr>
              <a:t>regelg</a:t>
            </a:r>
            <a:r>
              <a:rPr u="none">
                <a:solidFill>
                  <a:srgbClr val="FF0000"/>
                </a:solidFill>
              </a:rPr>
              <a:t>eving </a:t>
            </a:r>
            <a:r>
              <a:rPr u="none"/>
              <a:t>het potentieel heeft om machtige </a:t>
            </a:r>
            <a:r>
              <a:rPr u="none">
                <a:solidFill>
                  <a:srgbClr val="FF0000"/>
                </a:solidFill>
              </a:rPr>
              <a:t>politieke of economische belangen</a:t>
            </a:r>
            <a:r>
              <a:rPr u="none"/>
              <a:t> te </a:t>
            </a:r>
            <a:r>
              <a:rPr b="1" u="sng"/>
              <a:t>bedreigen</a:t>
            </a:r>
            <a:r>
              <a:rPr u="none"/>
              <a:t>, zal deze </a:t>
            </a:r>
            <a:r>
              <a:rPr b="0" u="none">
                <a:highlight>
                  <a:srgbClr val="FFFF00"/>
                </a:highlight>
              </a:rPr>
              <a:t>nooit in de wet worden omgezet</a:t>
            </a:r>
            <a:r>
              <a:rPr b="0" u="none"/>
              <a:t>,</a:t>
            </a:r>
            <a:r>
              <a:rPr u="none"/>
              <a:t> of, als dat wel het geval is, misschien </a:t>
            </a:r>
            <a:r>
              <a:rPr b="0" u="none">
                <a:highlight>
                  <a:srgbClr val="FFFF00"/>
                </a:highlight>
              </a:rPr>
              <a:t>niet correct ten uitvoer wordt gelegd </a:t>
            </a:r>
            <a:r>
              <a:rPr b="0" u="none"/>
              <a:t>of </a:t>
            </a:r>
            <a:r>
              <a:rPr b="0" u="none">
                <a:highlight>
                  <a:srgbClr val="FFFF00"/>
                </a:highlight>
              </a:rPr>
              <a:t>niet effectief wordt ge</a:t>
            </a:r>
            <a:r>
              <a:rPr b="0" u="none">
                <a:highlight>
                  <a:srgbClr val="FFFF00"/>
                </a:highlight>
              </a:rPr>
              <a:t>handhaafd</a:t>
            </a:r>
            <a:r>
              <a:rPr b="0" u="none"/>
              <a:t>. </a:t>
            </a:r>
            <a:endParaRPr b="0" u="none"/>
          </a:p>
        </p:txBody>
      </p:sp>
      <p:sp>
        <p:nvSpPr>
          <p:cNvPr id="808604786" name="Text Box 808604785"/>
          <p:cNvSpPr txBox="1"/>
          <p:nvPr/>
        </p:nvSpPr>
        <p:spPr bwMode="auto">
          <a:xfrm>
            <a:off x="306116" y="5746071"/>
            <a:ext cx="1190846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Omgekeerd, als een wet of regelgeving concrete </a:t>
            </a:r>
            <a:r>
              <a:rPr b="1" u="sng"/>
              <a:t>voordelen </a:t>
            </a:r>
            <a:r>
              <a:rPr u="none"/>
              <a:t>biedt voor de belangrijkste </a:t>
            </a:r>
            <a:r>
              <a:rPr u="none">
                <a:solidFill>
                  <a:srgbClr val="FF0000"/>
                </a:solidFill>
              </a:rPr>
              <a:t>politieke belanghebbenden</a:t>
            </a:r>
            <a:r>
              <a:rPr u="none"/>
              <a:t>, is de kans groter dat deze </a:t>
            </a:r>
            <a:r>
              <a:rPr b="1" u="sng">
                <a:solidFill>
                  <a:srgbClr val="FF0000"/>
                </a:solidFill>
                <a:highlight>
                  <a:srgbClr val="FFFF00"/>
                </a:highlight>
              </a:rPr>
              <a:t>systematisch wordt gehandhaafd</a:t>
            </a:r>
            <a:r>
              <a:rPr u="none"/>
              <a:t>. </a:t>
            </a:r>
            <a:endParaRPr u="none"/>
          </a:p>
        </p:txBody>
      </p:sp>
      <p:sp>
        <p:nvSpPr>
          <p:cNvPr id="645431675" name="Text Box 645431674"/>
          <p:cNvSpPr txBox="1"/>
          <p:nvPr/>
        </p:nvSpPr>
        <p:spPr bwMode="auto">
          <a:xfrm>
            <a:off x="278999" y="891549"/>
            <a:ext cx="1797069" cy="366119"/>
          </a:xfrm>
          <a:prstGeom prst="rect">
            <a:avLst/>
          </a:prstGeom>
          <a:noFill/>
        </p:spPr>
        <p:txBody>
          <a:bodyPr vertOverflow="overflow" horzOverflow="overflow" vert="horz" wrap="none" lIns="91440" tIns="45720" rIns="91440" bIns="45720" numCol="1" spcCol="0" rtlCol="0" fromWordArt="0" anchor="t" anchorCtr="0" forceAA="0" upright="0" compatLnSpc="0">
            <a:spAutoFit/>
          </a:bodyPr>
          <a:p>
            <a:pPr>
              <a:defRPr/>
            </a:pPr>
            <a:r>
              <a:rPr b="1"/>
              <a:t>Enkele citaten:</a:t>
            </a:r>
            <a:endParaRPr b="1"/>
          </a:p>
        </p:txBody>
      </p:sp>
      <p:sp>
        <p:nvSpPr>
          <p:cNvPr id="252807987" name="Text Box 252807986"/>
          <p:cNvSpPr txBox="1"/>
          <p:nvPr/>
        </p:nvSpPr>
        <p:spPr bwMode="auto">
          <a:xfrm>
            <a:off x="6825655" y="5927578"/>
            <a:ext cx="472537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sz="2800" b="1">
                <a:solidFill>
                  <a:srgbClr val="0070C0"/>
                </a:solidFill>
              </a:rPr>
              <a:t>welkom in de matrix ... !!!</a:t>
            </a:r>
            <a:endParaRPr sz="2800" b="1">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80103933"/>
                                        </p:tgtEl>
                                        <p:attrNameLst>
                                          <p:attrName>style.visibility</p:attrName>
                                        </p:attrNameLst>
                                      </p:cBhvr>
                                      <p:to>
                                        <p:strVal val="visible"/>
                                      </p:to>
                                    </p:set>
                                    <p:animEffect transition="in" filter="fade">
                                      <p:cBhvr>
                                        <p:cTn id="7" dur="1000"/>
                                        <p:tgtEl>
                                          <p:spTgt spid="1880103933"/>
                                        </p:tgtEl>
                                      </p:cBhvr>
                                    </p:animEffect>
                                    <p:anim calcmode="lin" valueType="num">
                                      <p:cBhvr>
                                        <p:cTn id="8" dur="1000" fill="hold"/>
                                        <p:tgtEl>
                                          <p:spTgt spid="1880103933"/>
                                        </p:tgtEl>
                                        <p:attrNameLst>
                                          <p:attrName>ppt_x</p:attrName>
                                        </p:attrNameLst>
                                      </p:cBhvr>
                                      <p:tavLst>
                                        <p:tav tm="0">
                                          <p:val>
                                            <p:strVal val="#ppt_x"/>
                                          </p:val>
                                        </p:tav>
                                        <p:tav tm="100000">
                                          <p:val>
                                            <p:strVal val="#ppt_x"/>
                                          </p:val>
                                        </p:tav>
                                      </p:tavLst>
                                    </p:anim>
                                    <p:anim calcmode="lin" valueType="num">
                                      <p:cBhvr>
                                        <p:cTn id="9" dur="1000" fill="hold"/>
                                        <p:tgtEl>
                                          <p:spTgt spid="188010393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645431675"/>
                                        </p:tgtEl>
                                        <p:attrNameLst>
                                          <p:attrName>style.visibility</p:attrName>
                                        </p:attrNameLst>
                                      </p:cBhvr>
                                      <p:to>
                                        <p:strVal val="visible"/>
                                      </p:to>
                                    </p:set>
                                    <p:animEffect transition="in" filter="wipe(down)">
                                      <p:cBhvr>
                                        <p:cTn id="14" dur="580">
                                          <p:stCondLst>
                                            <p:cond delay="0"/>
                                          </p:stCondLst>
                                        </p:cTn>
                                        <p:tgtEl>
                                          <p:spTgt spid="645431675"/>
                                        </p:tgtEl>
                                      </p:cBhvr>
                                    </p:animEffect>
                                    <p:anim calcmode="lin" valueType="num">
                                      <p:cBhvr>
                                        <p:cTn id="15" dur="1822" tmFilter="0,0; 0.14,0.36; 0.43,0.73; 0.71,0.91; 1.0,1.0">
                                          <p:stCondLst>
                                            <p:cond delay="0"/>
                                          </p:stCondLst>
                                        </p:cTn>
                                        <p:tgtEl>
                                          <p:spTgt spid="64543167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64543167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64543167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64543167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645431675"/>
                                        </p:tgtEl>
                                        <p:attrNameLst>
                                          <p:attrName>ppt_y</p:attrName>
                                        </p:attrNameLst>
                                      </p:cBhvr>
                                      <p:tavLst>
                                        <p:tav tm="0" fmla="#ppt_y-sin(pi*$)/81">
                                          <p:val>
                                            <p:fltVal val="0"/>
                                          </p:val>
                                        </p:tav>
                                        <p:tav tm="100000">
                                          <p:val>
                                            <p:fltVal val="1"/>
                                          </p:val>
                                        </p:tav>
                                      </p:tavLst>
                                    </p:anim>
                                    <p:animScale>
                                      <p:cBhvr>
                                        <p:cTn id="20" dur="26">
                                          <p:stCondLst>
                                            <p:cond delay="650"/>
                                          </p:stCondLst>
                                        </p:cTn>
                                        <p:tgtEl>
                                          <p:spTgt spid="645431675"/>
                                        </p:tgtEl>
                                      </p:cBhvr>
                                      <p:to x="100000" y="60000"/>
                                    </p:animScale>
                                    <p:animScale>
                                      <p:cBhvr>
                                        <p:cTn id="21" dur="166" decel="50000">
                                          <p:stCondLst>
                                            <p:cond delay="676"/>
                                          </p:stCondLst>
                                        </p:cTn>
                                        <p:tgtEl>
                                          <p:spTgt spid="645431675"/>
                                        </p:tgtEl>
                                      </p:cBhvr>
                                      <p:to x="100000" y="100000"/>
                                    </p:animScale>
                                    <p:animScale>
                                      <p:cBhvr>
                                        <p:cTn id="22" dur="26">
                                          <p:stCondLst>
                                            <p:cond delay="1312"/>
                                          </p:stCondLst>
                                        </p:cTn>
                                        <p:tgtEl>
                                          <p:spTgt spid="645431675"/>
                                        </p:tgtEl>
                                      </p:cBhvr>
                                      <p:to x="100000" y="80000"/>
                                    </p:animScale>
                                    <p:animScale>
                                      <p:cBhvr>
                                        <p:cTn id="23" dur="166" decel="50000">
                                          <p:stCondLst>
                                            <p:cond delay="1338"/>
                                          </p:stCondLst>
                                        </p:cTn>
                                        <p:tgtEl>
                                          <p:spTgt spid="645431675"/>
                                        </p:tgtEl>
                                      </p:cBhvr>
                                      <p:to x="100000" y="100000"/>
                                    </p:animScale>
                                    <p:animScale>
                                      <p:cBhvr>
                                        <p:cTn id="24" dur="26">
                                          <p:stCondLst>
                                            <p:cond delay="1642"/>
                                          </p:stCondLst>
                                        </p:cTn>
                                        <p:tgtEl>
                                          <p:spTgt spid="645431675"/>
                                        </p:tgtEl>
                                      </p:cBhvr>
                                      <p:to x="100000" y="90000"/>
                                    </p:animScale>
                                    <p:animScale>
                                      <p:cBhvr>
                                        <p:cTn id="25" dur="166" decel="50000">
                                          <p:stCondLst>
                                            <p:cond delay="1668"/>
                                          </p:stCondLst>
                                        </p:cTn>
                                        <p:tgtEl>
                                          <p:spTgt spid="645431675"/>
                                        </p:tgtEl>
                                      </p:cBhvr>
                                      <p:to x="100000" y="100000"/>
                                    </p:animScale>
                                    <p:animScale>
                                      <p:cBhvr>
                                        <p:cTn id="26" dur="26">
                                          <p:stCondLst>
                                            <p:cond delay="1808"/>
                                          </p:stCondLst>
                                        </p:cTn>
                                        <p:tgtEl>
                                          <p:spTgt spid="645431675"/>
                                        </p:tgtEl>
                                      </p:cBhvr>
                                      <p:to x="100000" y="95000"/>
                                    </p:animScale>
                                    <p:animScale>
                                      <p:cBhvr>
                                        <p:cTn id="27" dur="166" decel="50000">
                                          <p:stCondLst>
                                            <p:cond delay="1834"/>
                                          </p:stCondLst>
                                        </p:cTn>
                                        <p:tgtEl>
                                          <p:spTgt spid="645431675"/>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448056485"/>
                                        </p:tgtEl>
                                        <p:attrNameLst>
                                          <p:attrName>style.visibility</p:attrName>
                                        </p:attrNameLst>
                                      </p:cBhvr>
                                      <p:to>
                                        <p:strVal val="visible"/>
                                      </p:to>
                                    </p:set>
                                    <p:animEffect transition="in" filter="fade">
                                      <p:cBhvr>
                                        <p:cTn id="32" dur="1000"/>
                                        <p:tgtEl>
                                          <p:spTgt spid="1448056485"/>
                                        </p:tgtEl>
                                      </p:cBhvr>
                                    </p:animEffect>
                                    <p:anim calcmode="lin" valueType="num">
                                      <p:cBhvr>
                                        <p:cTn id="33" dur="1000" fill="hold"/>
                                        <p:tgtEl>
                                          <p:spTgt spid="1448056485"/>
                                        </p:tgtEl>
                                        <p:attrNameLst>
                                          <p:attrName>ppt_x</p:attrName>
                                        </p:attrNameLst>
                                      </p:cBhvr>
                                      <p:tavLst>
                                        <p:tav tm="0">
                                          <p:val>
                                            <p:strVal val="#ppt_x"/>
                                          </p:val>
                                        </p:tav>
                                        <p:tav tm="100000">
                                          <p:val>
                                            <p:strVal val="#ppt_x"/>
                                          </p:val>
                                        </p:tav>
                                      </p:tavLst>
                                    </p:anim>
                                    <p:anim calcmode="lin" valueType="num">
                                      <p:cBhvr>
                                        <p:cTn id="34" dur="1000" fill="hold"/>
                                        <p:tgtEl>
                                          <p:spTgt spid="144805648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50421692"/>
                                        </p:tgtEl>
                                        <p:attrNameLst>
                                          <p:attrName>style.visibility</p:attrName>
                                        </p:attrNameLst>
                                      </p:cBhvr>
                                      <p:to>
                                        <p:strVal val="visible"/>
                                      </p:to>
                                    </p:set>
                                    <p:animEffect transition="in" filter="fade">
                                      <p:cBhvr>
                                        <p:cTn id="39" dur="1000"/>
                                        <p:tgtEl>
                                          <p:spTgt spid="950421692"/>
                                        </p:tgtEl>
                                      </p:cBhvr>
                                    </p:animEffect>
                                    <p:anim calcmode="lin" valueType="num">
                                      <p:cBhvr>
                                        <p:cTn id="40" dur="1000" fill="hold"/>
                                        <p:tgtEl>
                                          <p:spTgt spid="950421692"/>
                                        </p:tgtEl>
                                        <p:attrNameLst>
                                          <p:attrName>ppt_x</p:attrName>
                                        </p:attrNameLst>
                                      </p:cBhvr>
                                      <p:tavLst>
                                        <p:tav tm="0">
                                          <p:val>
                                            <p:strVal val="#ppt_x"/>
                                          </p:val>
                                        </p:tav>
                                        <p:tav tm="100000">
                                          <p:val>
                                            <p:strVal val="#ppt_x"/>
                                          </p:val>
                                        </p:tav>
                                      </p:tavLst>
                                    </p:anim>
                                    <p:anim calcmode="lin" valueType="num">
                                      <p:cBhvr>
                                        <p:cTn id="41" dur="1000" fill="hold"/>
                                        <p:tgtEl>
                                          <p:spTgt spid="950421692"/>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624761147"/>
                                        </p:tgtEl>
                                        <p:attrNameLst>
                                          <p:attrName>style.visibility</p:attrName>
                                        </p:attrNameLst>
                                      </p:cBhvr>
                                      <p:to>
                                        <p:strVal val="visible"/>
                                      </p:to>
                                    </p:set>
                                    <p:animEffect transition="in" filter="fade">
                                      <p:cBhvr>
                                        <p:cTn id="46" dur="1000"/>
                                        <p:tgtEl>
                                          <p:spTgt spid="1624761147"/>
                                        </p:tgtEl>
                                      </p:cBhvr>
                                    </p:animEffect>
                                    <p:anim calcmode="lin" valueType="num">
                                      <p:cBhvr>
                                        <p:cTn id="47" dur="1000" fill="hold"/>
                                        <p:tgtEl>
                                          <p:spTgt spid="1624761147"/>
                                        </p:tgtEl>
                                        <p:attrNameLst>
                                          <p:attrName>ppt_x</p:attrName>
                                        </p:attrNameLst>
                                      </p:cBhvr>
                                      <p:tavLst>
                                        <p:tav tm="0">
                                          <p:val>
                                            <p:strVal val="#ppt_x"/>
                                          </p:val>
                                        </p:tav>
                                        <p:tav tm="100000">
                                          <p:val>
                                            <p:strVal val="#ppt_x"/>
                                          </p:val>
                                        </p:tav>
                                      </p:tavLst>
                                    </p:anim>
                                    <p:anim calcmode="lin" valueType="num">
                                      <p:cBhvr>
                                        <p:cTn id="48" dur="1000" fill="hold"/>
                                        <p:tgtEl>
                                          <p:spTgt spid="1624761147"/>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1652231906"/>
                                        </p:tgtEl>
                                        <p:attrNameLst>
                                          <p:attrName>style.visibility</p:attrName>
                                        </p:attrNameLst>
                                      </p:cBhvr>
                                      <p:to>
                                        <p:strVal val="visible"/>
                                      </p:to>
                                    </p:set>
                                    <p:animEffect transition="in" filter="fade">
                                      <p:cBhvr>
                                        <p:cTn id="53" dur="1000"/>
                                        <p:tgtEl>
                                          <p:spTgt spid="1652231906"/>
                                        </p:tgtEl>
                                      </p:cBhvr>
                                    </p:animEffect>
                                    <p:anim calcmode="lin" valueType="num">
                                      <p:cBhvr>
                                        <p:cTn id="54" dur="1000" fill="hold"/>
                                        <p:tgtEl>
                                          <p:spTgt spid="1652231906"/>
                                        </p:tgtEl>
                                        <p:attrNameLst>
                                          <p:attrName>ppt_x</p:attrName>
                                        </p:attrNameLst>
                                      </p:cBhvr>
                                      <p:tavLst>
                                        <p:tav tm="0">
                                          <p:val>
                                            <p:strVal val="#ppt_x"/>
                                          </p:val>
                                        </p:tav>
                                        <p:tav tm="100000">
                                          <p:val>
                                            <p:strVal val="#ppt_x"/>
                                          </p:val>
                                        </p:tav>
                                      </p:tavLst>
                                    </p:anim>
                                    <p:anim calcmode="lin" valueType="num">
                                      <p:cBhvr>
                                        <p:cTn id="55" dur="1000" fill="hold"/>
                                        <p:tgtEl>
                                          <p:spTgt spid="1652231906"/>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22161163"/>
                                        </p:tgtEl>
                                        <p:attrNameLst>
                                          <p:attrName>style.visibility</p:attrName>
                                        </p:attrNameLst>
                                      </p:cBhvr>
                                      <p:to>
                                        <p:strVal val="visible"/>
                                      </p:to>
                                    </p:set>
                                    <p:animEffect transition="in" filter="fade">
                                      <p:cBhvr>
                                        <p:cTn id="60" dur="1000"/>
                                        <p:tgtEl>
                                          <p:spTgt spid="122161163"/>
                                        </p:tgtEl>
                                      </p:cBhvr>
                                    </p:animEffect>
                                    <p:anim calcmode="lin" valueType="num">
                                      <p:cBhvr>
                                        <p:cTn id="61" dur="1000" fill="hold"/>
                                        <p:tgtEl>
                                          <p:spTgt spid="122161163"/>
                                        </p:tgtEl>
                                        <p:attrNameLst>
                                          <p:attrName>ppt_x</p:attrName>
                                        </p:attrNameLst>
                                      </p:cBhvr>
                                      <p:tavLst>
                                        <p:tav tm="0">
                                          <p:val>
                                            <p:strVal val="#ppt_x"/>
                                          </p:val>
                                        </p:tav>
                                        <p:tav tm="100000">
                                          <p:val>
                                            <p:strVal val="#ppt_x"/>
                                          </p:val>
                                        </p:tav>
                                      </p:tavLst>
                                    </p:anim>
                                    <p:anim calcmode="lin" valueType="num">
                                      <p:cBhvr>
                                        <p:cTn id="62" dur="1000" fill="hold"/>
                                        <p:tgtEl>
                                          <p:spTgt spid="122161163"/>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99840909"/>
                                        </p:tgtEl>
                                        <p:attrNameLst>
                                          <p:attrName>style.visibility</p:attrName>
                                        </p:attrNameLst>
                                      </p:cBhvr>
                                      <p:to>
                                        <p:strVal val="visible"/>
                                      </p:to>
                                    </p:set>
                                    <p:animEffect transition="in" filter="fade">
                                      <p:cBhvr>
                                        <p:cTn id="67" dur="1000"/>
                                        <p:tgtEl>
                                          <p:spTgt spid="599840909"/>
                                        </p:tgtEl>
                                      </p:cBhvr>
                                    </p:animEffect>
                                    <p:anim calcmode="lin" valueType="num">
                                      <p:cBhvr>
                                        <p:cTn id="68" dur="1000" fill="hold"/>
                                        <p:tgtEl>
                                          <p:spTgt spid="599840909"/>
                                        </p:tgtEl>
                                        <p:attrNameLst>
                                          <p:attrName>ppt_x</p:attrName>
                                        </p:attrNameLst>
                                      </p:cBhvr>
                                      <p:tavLst>
                                        <p:tav tm="0">
                                          <p:val>
                                            <p:strVal val="#ppt_x"/>
                                          </p:val>
                                        </p:tav>
                                        <p:tav tm="100000">
                                          <p:val>
                                            <p:strVal val="#ppt_x"/>
                                          </p:val>
                                        </p:tav>
                                      </p:tavLst>
                                    </p:anim>
                                    <p:anim calcmode="lin" valueType="num">
                                      <p:cBhvr>
                                        <p:cTn id="69" dur="1000" fill="hold"/>
                                        <p:tgtEl>
                                          <p:spTgt spid="599840909"/>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715612956"/>
                                        </p:tgtEl>
                                        <p:attrNameLst>
                                          <p:attrName>style.visibility</p:attrName>
                                        </p:attrNameLst>
                                      </p:cBhvr>
                                      <p:to>
                                        <p:strVal val="visible"/>
                                      </p:to>
                                    </p:set>
                                    <p:animEffect transition="in" filter="fade">
                                      <p:cBhvr>
                                        <p:cTn id="74" dur="1000"/>
                                        <p:tgtEl>
                                          <p:spTgt spid="715612956"/>
                                        </p:tgtEl>
                                      </p:cBhvr>
                                    </p:animEffect>
                                    <p:anim calcmode="lin" valueType="num">
                                      <p:cBhvr>
                                        <p:cTn id="75" dur="1000" fill="hold"/>
                                        <p:tgtEl>
                                          <p:spTgt spid="715612956"/>
                                        </p:tgtEl>
                                        <p:attrNameLst>
                                          <p:attrName>ppt_x</p:attrName>
                                        </p:attrNameLst>
                                      </p:cBhvr>
                                      <p:tavLst>
                                        <p:tav tm="0">
                                          <p:val>
                                            <p:strVal val="#ppt_x"/>
                                          </p:val>
                                        </p:tav>
                                        <p:tav tm="100000">
                                          <p:val>
                                            <p:strVal val="#ppt_x"/>
                                          </p:val>
                                        </p:tav>
                                      </p:tavLst>
                                    </p:anim>
                                    <p:anim calcmode="lin" valueType="num">
                                      <p:cBhvr>
                                        <p:cTn id="76" dur="1000" fill="hold"/>
                                        <p:tgtEl>
                                          <p:spTgt spid="71561295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808604786"/>
                                        </p:tgtEl>
                                        <p:attrNameLst>
                                          <p:attrName>style.visibility</p:attrName>
                                        </p:attrNameLst>
                                      </p:cBhvr>
                                      <p:to>
                                        <p:strVal val="visible"/>
                                      </p:to>
                                    </p:set>
                                    <p:animEffect transition="in" filter="fade">
                                      <p:cBhvr>
                                        <p:cTn id="81" dur="1000"/>
                                        <p:tgtEl>
                                          <p:spTgt spid="808604786"/>
                                        </p:tgtEl>
                                      </p:cBhvr>
                                    </p:animEffect>
                                    <p:anim calcmode="lin" valueType="num">
                                      <p:cBhvr>
                                        <p:cTn id="82" dur="1000" fill="hold"/>
                                        <p:tgtEl>
                                          <p:spTgt spid="808604786"/>
                                        </p:tgtEl>
                                        <p:attrNameLst>
                                          <p:attrName>ppt_x</p:attrName>
                                        </p:attrNameLst>
                                      </p:cBhvr>
                                      <p:tavLst>
                                        <p:tav tm="0">
                                          <p:val>
                                            <p:strVal val="#ppt_x"/>
                                          </p:val>
                                        </p:tav>
                                        <p:tav tm="100000">
                                          <p:val>
                                            <p:strVal val="#ppt_x"/>
                                          </p:val>
                                        </p:tav>
                                      </p:tavLst>
                                    </p:anim>
                                    <p:anim calcmode="lin" valueType="num">
                                      <p:cBhvr>
                                        <p:cTn id="83" dur="1000" fill="hold"/>
                                        <p:tgtEl>
                                          <p:spTgt spid="808604786"/>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6" presetClass="entr" presetSubtype="0" fill="hold" grpId="0" nodeType="clickEffect">
                                  <p:stCondLst>
                                    <p:cond delay="0"/>
                                  </p:stCondLst>
                                  <p:childTnLst>
                                    <p:set>
                                      <p:cBhvr>
                                        <p:cTn id="87" dur="1" fill="hold">
                                          <p:stCondLst>
                                            <p:cond delay="0"/>
                                          </p:stCondLst>
                                        </p:cTn>
                                        <p:tgtEl>
                                          <p:spTgt spid="252807987"/>
                                        </p:tgtEl>
                                        <p:attrNameLst>
                                          <p:attrName>style.visibility</p:attrName>
                                        </p:attrNameLst>
                                      </p:cBhvr>
                                      <p:to>
                                        <p:strVal val="visible"/>
                                      </p:to>
                                    </p:set>
                                    <p:animEffect transition="in" filter="wipe(down)">
                                      <p:cBhvr>
                                        <p:cTn id="88" dur="580">
                                          <p:stCondLst>
                                            <p:cond delay="0"/>
                                          </p:stCondLst>
                                        </p:cTn>
                                        <p:tgtEl>
                                          <p:spTgt spid="252807987"/>
                                        </p:tgtEl>
                                      </p:cBhvr>
                                    </p:animEffect>
                                    <p:anim calcmode="lin" valueType="num">
                                      <p:cBhvr>
                                        <p:cTn id="89" dur="1822" tmFilter="0,0; 0.14,0.36; 0.43,0.73; 0.71,0.91; 1.0,1.0">
                                          <p:stCondLst>
                                            <p:cond delay="0"/>
                                          </p:stCondLst>
                                        </p:cTn>
                                        <p:tgtEl>
                                          <p:spTgt spid="252807987"/>
                                        </p:tgtEl>
                                        <p:attrNameLst>
                                          <p:attrName>ppt_x</p:attrName>
                                        </p:attrNameLst>
                                      </p:cBhvr>
                                      <p:tavLst>
                                        <p:tav tm="0">
                                          <p:val>
                                            <p:strVal val="#ppt_x-0.25"/>
                                          </p:val>
                                        </p:tav>
                                        <p:tav tm="100000">
                                          <p:val>
                                            <p:strVal val="#ppt_x"/>
                                          </p:val>
                                        </p:tav>
                                      </p:tavLst>
                                    </p:anim>
                                    <p:anim calcmode="lin" valueType="num">
                                      <p:cBhvr>
                                        <p:cTn id="90" dur="664" tmFilter="0.0,0.0; 0.25,0.07; 0.50,0.2; 0.75,0.467; 1.0,1.0">
                                          <p:stCondLst>
                                            <p:cond delay="0"/>
                                          </p:stCondLst>
                                        </p:cTn>
                                        <p:tgtEl>
                                          <p:spTgt spid="252807987"/>
                                        </p:tgtEl>
                                        <p:attrNameLst>
                                          <p:attrName>ppt_y</p:attrName>
                                        </p:attrNameLst>
                                      </p:cBhvr>
                                      <p:tavLst>
                                        <p:tav tm="0" fmla="#ppt_y-sin(pi*$)/3">
                                          <p:val>
                                            <p:fltVal val="0.5"/>
                                          </p:val>
                                        </p:tav>
                                        <p:tav tm="100000">
                                          <p:val>
                                            <p:fltVal val="1"/>
                                          </p:val>
                                        </p:tav>
                                      </p:tavLst>
                                    </p:anim>
                                    <p:anim calcmode="lin" valueType="num">
                                      <p:cBhvr>
                                        <p:cTn id="91" dur="664" tmFilter="0, 0; 0.125,0.2665; 0.25,0.4; 0.375,0.465; 0.5,0.5;  0.625,0.535; 0.75,0.6; 0.875,0.7335; 1,1">
                                          <p:stCondLst>
                                            <p:cond delay="664"/>
                                          </p:stCondLst>
                                        </p:cTn>
                                        <p:tgtEl>
                                          <p:spTgt spid="252807987"/>
                                        </p:tgtEl>
                                        <p:attrNameLst>
                                          <p:attrName>ppt_y</p:attrName>
                                        </p:attrNameLst>
                                      </p:cBhvr>
                                      <p:tavLst>
                                        <p:tav tm="0" fmla="#ppt_y-sin(pi*$)/9">
                                          <p:val>
                                            <p:fltVal val="0"/>
                                          </p:val>
                                        </p:tav>
                                        <p:tav tm="100000">
                                          <p:val>
                                            <p:fltVal val="1"/>
                                          </p:val>
                                        </p:tav>
                                      </p:tavLst>
                                    </p:anim>
                                    <p:anim calcmode="lin" valueType="num">
                                      <p:cBhvr>
                                        <p:cTn id="92" dur="332" tmFilter="0, 0; 0.125,0.2665; 0.25,0.4; 0.375,0.465; 0.5,0.5;  0.625,0.535; 0.75,0.6; 0.875,0.7335; 1,1">
                                          <p:stCondLst>
                                            <p:cond delay="1324"/>
                                          </p:stCondLst>
                                        </p:cTn>
                                        <p:tgtEl>
                                          <p:spTgt spid="252807987"/>
                                        </p:tgtEl>
                                        <p:attrNameLst>
                                          <p:attrName>ppt_y</p:attrName>
                                        </p:attrNameLst>
                                      </p:cBhvr>
                                      <p:tavLst>
                                        <p:tav tm="0" fmla="#ppt_y-sin(pi*$)/27">
                                          <p:val>
                                            <p:fltVal val="0"/>
                                          </p:val>
                                        </p:tav>
                                        <p:tav tm="100000">
                                          <p:val>
                                            <p:fltVal val="1"/>
                                          </p:val>
                                        </p:tav>
                                      </p:tavLst>
                                    </p:anim>
                                    <p:anim calcmode="lin" valueType="num">
                                      <p:cBhvr>
                                        <p:cTn id="93" dur="164" tmFilter="0, 0; 0.125,0.2665; 0.25,0.4; 0.375,0.465; 0.5,0.5;  0.625,0.535; 0.75,0.6; 0.875,0.7335; 1,1">
                                          <p:stCondLst>
                                            <p:cond delay="1656"/>
                                          </p:stCondLst>
                                        </p:cTn>
                                        <p:tgtEl>
                                          <p:spTgt spid="252807987"/>
                                        </p:tgtEl>
                                        <p:attrNameLst>
                                          <p:attrName>ppt_y</p:attrName>
                                        </p:attrNameLst>
                                      </p:cBhvr>
                                      <p:tavLst>
                                        <p:tav tm="0" fmla="#ppt_y-sin(pi*$)/81">
                                          <p:val>
                                            <p:fltVal val="0"/>
                                          </p:val>
                                        </p:tav>
                                        <p:tav tm="100000">
                                          <p:val>
                                            <p:fltVal val="1"/>
                                          </p:val>
                                        </p:tav>
                                      </p:tavLst>
                                    </p:anim>
                                    <p:animScale>
                                      <p:cBhvr>
                                        <p:cTn id="94" dur="26">
                                          <p:stCondLst>
                                            <p:cond delay="650"/>
                                          </p:stCondLst>
                                        </p:cTn>
                                        <p:tgtEl>
                                          <p:spTgt spid="252807987"/>
                                        </p:tgtEl>
                                      </p:cBhvr>
                                      <p:to x="100000" y="60000"/>
                                    </p:animScale>
                                    <p:animScale>
                                      <p:cBhvr>
                                        <p:cTn id="95" dur="166" decel="50000">
                                          <p:stCondLst>
                                            <p:cond delay="676"/>
                                          </p:stCondLst>
                                        </p:cTn>
                                        <p:tgtEl>
                                          <p:spTgt spid="252807987"/>
                                        </p:tgtEl>
                                      </p:cBhvr>
                                      <p:to x="100000" y="100000"/>
                                    </p:animScale>
                                    <p:animScale>
                                      <p:cBhvr>
                                        <p:cTn id="96" dur="26">
                                          <p:stCondLst>
                                            <p:cond delay="1312"/>
                                          </p:stCondLst>
                                        </p:cTn>
                                        <p:tgtEl>
                                          <p:spTgt spid="252807987"/>
                                        </p:tgtEl>
                                      </p:cBhvr>
                                      <p:to x="100000" y="80000"/>
                                    </p:animScale>
                                    <p:animScale>
                                      <p:cBhvr>
                                        <p:cTn id="97" dur="166" decel="50000">
                                          <p:stCondLst>
                                            <p:cond delay="1338"/>
                                          </p:stCondLst>
                                        </p:cTn>
                                        <p:tgtEl>
                                          <p:spTgt spid="252807987"/>
                                        </p:tgtEl>
                                      </p:cBhvr>
                                      <p:to x="100000" y="100000"/>
                                    </p:animScale>
                                    <p:animScale>
                                      <p:cBhvr>
                                        <p:cTn id="98" dur="26">
                                          <p:stCondLst>
                                            <p:cond delay="1642"/>
                                          </p:stCondLst>
                                        </p:cTn>
                                        <p:tgtEl>
                                          <p:spTgt spid="252807987"/>
                                        </p:tgtEl>
                                      </p:cBhvr>
                                      <p:to x="100000" y="90000"/>
                                    </p:animScale>
                                    <p:animScale>
                                      <p:cBhvr>
                                        <p:cTn id="99" dur="166" decel="50000">
                                          <p:stCondLst>
                                            <p:cond delay="1668"/>
                                          </p:stCondLst>
                                        </p:cTn>
                                        <p:tgtEl>
                                          <p:spTgt spid="252807987"/>
                                        </p:tgtEl>
                                      </p:cBhvr>
                                      <p:to x="100000" y="100000"/>
                                    </p:animScale>
                                    <p:animScale>
                                      <p:cBhvr>
                                        <p:cTn id="100" dur="26">
                                          <p:stCondLst>
                                            <p:cond delay="1808"/>
                                          </p:stCondLst>
                                        </p:cTn>
                                        <p:tgtEl>
                                          <p:spTgt spid="252807987"/>
                                        </p:tgtEl>
                                      </p:cBhvr>
                                      <p:to x="100000" y="95000"/>
                                    </p:animScale>
                                    <p:animScale>
                                      <p:cBhvr>
                                        <p:cTn id="101" dur="166" decel="50000">
                                          <p:stCondLst>
                                            <p:cond delay="1834"/>
                                          </p:stCondLst>
                                        </p:cTn>
                                        <p:tgtEl>
                                          <p:spTgt spid="25280798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56209236" name="Rectangles 1856209235"/>
          <p:cNvSpPr/>
          <p:nvPr/>
        </p:nvSpPr>
        <p:spPr bwMode="auto">
          <a:xfrm>
            <a:off x="279000" y="436757"/>
            <a:ext cx="11607500" cy="39659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000" b="0" i="0" u="none">
                <a:solidFill>
                  <a:schemeClr val="tx1"/>
                </a:solidFill>
                <a:latin typeface="Times New Roman" panose="02020603050405020304"/>
                <a:ea typeface="Times New Roman" panose="02020603050405020304"/>
                <a:cs typeface="Times New Roman" panose="02020603050405020304"/>
              </a:rPr>
              <a:t>Rules on Paper, Rules in Practice: Enforcing Laws and Policies in the Middle East and North Africa (2016)</a:t>
            </a:r>
            <a:endParaRPr b="0">
              <a:solidFill>
                <a:schemeClr val="tx1"/>
              </a:solidFill>
            </a:endParaRPr>
          </a:p>
        </p:txBody>
      </p:sp>
      <p:sp>
        <p:nvSpPr>
          <p:cNvPr id="969779794" name="Nadpis 1"/>
          <p:cNvSpPr>
            <a:spLocks noGrp="1"/>
          </p:cNvSpPr>
          <p:nvPr>
            <p:ph type="title"/>
          </p:nvPr>
        </p:nvSpPr>
        <p:spPr bwMode="auto">
          <a:xfrm>
            <a:off x="968082" y="-67830"/>
            <a:ext cx="10515600" cy="665307"/>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Spel:</a:t>
            </a:r>
            <a:r>
              <a:rPr lang="nl-NL" sz="3300" b="0" i="0" u="none" strike="noStrike" cap="none" spc="0">
                <a:solidFill>
                  <a:srgbClr val="FF0000"/>
                </a:solidFill>
                <a:latin typeface="Arial Black" panose="020B0A04020102020204"/>
                <a:ea typeface="Arial Black" panose="020B0A04020102020204"/>
                <a:cs typeface="Arial Black" panose="020B0A04020102020204"/>
              </a:rPr>
              <a:t> de Rechtsstaat .....</a:t>
            </a:r>
            <a:endParaRPr sz="3300">
              <a:solidFill>
                <a:srgbClr val="FF0000"/>
              </a:solidFill>
            </a:endParaRPr>
          </a:p>
        </p:txBody>
      </p:sp>
      <p:sp>
        <p:nvSpPr>
          <p:cNvPr id="1963549418" name="Text Box 1963549417"/>
          <p:cNvSpPr txBox="1"/>
          <p:nvPr/>
        </p:nvSpPr>
        <p:spPr bwMode="auto">
          <a:xfrm>
            <a:off x="306116" y="841528"/>
            <a:ext cx="1185633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u="none"/>
              <a:t>Het </a:t>
            </a:r>
            <a:r>
              <a:rPr u="none"/>
              <a:t>opstellen en implementeren van </a:t>
            </a:r>
            <a:r>
              <a:rPr u="none">
                <a:solidFill>
                  <a:srgbClr val="FF0000"/>
                </a:solidFill>
              </a:rPr>
              <a:t>wet- en regelgeving</a:t>
            </a:r>
            <a:r>
              <a:rPr u="none"/>
              <a:t> die verenigbaar is met de beginselen van de </a:t>
            </a:r>
            <a:r>
              <a:rPr u="none">
                <a:solidFill>
                  <a:srgbClr val="FF0000"/>
                </a:solidFill>
              </a:rPr>
              <a:t>rechtsstaat </a:t>
            </a:r>
            <a:r>
              <a:rPr u="none"/>
              <a:t>is afhankelijk van de </a:t>
            </a:r>
            <a:r>
              <a:rPr u="sng"/>
              <a:t>prikkels</a:t>
            </a:r>
            <a:r>
              <a:rPr u="none"/>
              <a:t> </a:t>
            </a:r>
            <a:r>
              <a:rPr u="none"/>
              <a:t>die zowel </a:t>
            </a:r>
            <a:r>
              <a:rPr u="none">
                <a:solidFill>
                  <a:srgbClr val="FF0000"/>
                </a:solidFill>
              </a:rPr>
              <a:t>wetgevers </a:t>
            </a:r>
            <a:r>
              <a:rPr u="none"/>
              <a:t>als </a:t>
            </a:r>
            <a:r>
              <a:rPr u="none">
                <a:solidFill>
                  <a:srgbClr val="FF0000"/>
                </a:solidFill>
              </a:rPr>
              <a:t>uitvoerende instanties</a:t>
            </a:r>
            <a:r>
              <a:rPr u="none"/>
              <a:t> hebben.</a:t>
            </a:r>
            <a:endParaRPr u="none"/>
          </a:p>
        </p:txBody>
      </p:sp>
      <p:sp>
        <p:nvSpPr>
          <p:cNvPr id="154176325" name="Text Box 154176324"/>
          <p:cNvSpPr txBox="1"/>
          <p:nvPr/>
        </p:nvSpPr>
        <p:spPr bwMode="auto">
          <a:xfrm>
            <a:off x="279000" y="1546890"/>
            <a:ext cx="11869769"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u="none"/>
              <a:t>Als </a:t>
            </a:r>
            <a:r>
              <a:rPr u="none">
                <a:solidFill>
                  <a:srgbClr val="FF0000"/>
                </a:solidFill>
              </a:rPr>
              <a:t>wetten </a:t>
            </a:r>
            <a:r>
              <a:rPr u="none"/>
              <a:t>en de </a:t>
            </a:r>
            <a:r>
              <a:rPr u="none">
                <a:solidFill>
                  <a:srgbClr val="FF0000"/>
                </a:solidFill>
              </a:rPr>
              <a:t>handhaving </a:t>
            </a:r>
            <a:r>
              <a:rPr u="none"/>
              <a:t>erv</a:t>
            </a:r>
            <a:r>
              <a:rPr u="none"/>
              <a:t>an aansluiten bij de doelstellingen van </a:t>
            </a:r>
            <a:r>
              <a:rPr b="1" u="sng"/>
              <a:t>de heersende elites</a:t>
            </a:r>
            <a:r>
              <a:rPr u="none"/>
              <a:t>, is effectieve implementatie een veel waarschijnlijker resultaat. </a:t>
            </a:r>
            <a:endParaRPr u="none"/>
          </a:p>
        </p:txBody>
      </p:sp>
      <p:sp>
        <p:nvSpPr>
          <p:cNvPr id="34105878" name="Text Box 34105877"/>
          <p:cNvSpPr txBox="1"/>
          <p:nvPr/>
        </p:nvSpPr>
        <p:spPr bwMode="auto">
          <a:xfrm>
            <a:off x="306116" y="2238546"/>
            <a:ext cx="1184337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De prikkels die </a:t>
            </a:r>
            <a:r>
              <a:rPr b="1" u="sng"/>
              <a:t>elites</a:t>
            </a:r>
            <a:r>
              <a:rPr u="none"/>
              <a:t> hebben om zelf </a:t>
            </a:r>
            <a:r>
              <a:rPr u="none">
                <a:solidFill>
                  <a:srgbClr val="FF0000"/>
                </a:solidFill>
              </a:rPr>
              <a:t>rechtsstaatinstellingen </a:t>
            </a:r>
            <a:r>
              <a:rPr u="none"/>
              <a:t>op te bouwen en te ondersteunen, vloeien voort uit de machtsverdelin</a:t>
            </a:r>
            <a:r>
              <a:rPr u="none"/>
              <a:t>g, vooral uit het aantal en de relatieve kracht van concurrerende </a:t>
            </a:r>
            <a:r>
              <a:rPr u="none">
                <a:solidFill>
                  <a:srgbClr val="FF0000"/>
                </a:solidFill>
              </a:rPr>
              <a:t>politieke </a:t>
            </a:r>
            <a:r>
              <a:rPr u="none"/>
              <a:t>belangen in de samenleving. </a:t>
            </a:r>
            <a:endParaRPr u="none"/>
          </a:p>
        </p:txBody>
      </p:sp>
      <p:sp>
        <p:nvSpPr>
          <p:cNvPr id="1422839613" name="Text Box 1422839612"/>
          <p:cNvSpPr txBox="1"/>
          <p:nvPr/>
        </p:nvSpPr>
        <p:spPr bwMode="auto">
          <a:xfrm>
            <a:off x="306116" y="3266168"/>
            <a:ext cx="1185705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De machtsstructuur van een samenleving is een historisch gegeven. </a:t>
            </a:r>
            <a:r>
              <a:rPr i="1" u="none"/>
              <a:t>(</a:t>
            </a:r>
            <a:r>
              <a:rPr i="1" u="none">
                <a:solidFill>
                  <a:srgbClr val="0070C0"/>
                </a:solidFill>
              </a:rPr>
              <a:t>dus is bepaald door de </a:t>
            </a:r>
            <a:r>
              <a:rPr i="1" u="none">
                <a:solidFill>
                  <a:srgbClr val="FF0000"/>
                </a:solidFill>
              </a:rPr>
              <a:t>geschiedenis</a:t>
            </a:r>
            <a:r>
              <a:rPr i="1" u="none">
                <a:solidFill>
                  <a:srgbClr val="0070C0"/>
                </a:solidFill>
              </a:rPr>
              <a:t>!</a:t>
            </a:r>
            <a:r>
              <a:rPr i="1" u="none"/>
              <a:t>)</a:t>
            </a:r>
            <a:endParaRPr u="none"/>
          </a:p>
        </p:txBody>
      </p:sp>
      <p:sp>
        <p:nvSpPr>
          <p:cNvPr id="38955553" name="Text Box 38955552"/>
          <p:cNvSpPr txBox="1"/>
          <p:nvPr/>
        </p:nvSpPr>
        <p:spPr bwMode="auto">
          <a:xfrm>
            <a:off x="279000" y="3700804"/>
            <a:ext cx="11105078"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De machtsstructuur is niet </a:t>
            </a:r>
            <a:r>
              <a:rPr u="none">
                <a:solidFill>
                  <a:srgbClr val="FF0000"/>
                </a:solidFill>
              </a:rPr>
              <a:t>deterministisch</a:t>
            </a:r>
            <a:r>
              <a:rPr u="none"/>
              <a:t>.</a:t>
            </a:r>
            <a:endParaRPr u="none"/>
          </a:p>
        </p:txBody>
      </p:sp>
      <p:sp>
        <p:nvSpPr>
          <p:cNvPr id="748055028" name="Text Box 748055027"/>
          <p:cNvSpPr txBox="1"/>
          <p:nvPr/>
        </p:nvSpPr>
        <p:spPr bwMode="auto">
          <a:xfrm>
            <a:off x="306116" y="4160519"/>
            <a:ext cx="11757624"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solidFill>
                  <a:srgbClr val="FF0000"/>
                </a:solidFill>
              </a:rPr>
              <a:t>Politici </a:t>
            </a:r>
            <a:r>
              <a:rPr u="none"/>
              <a:t>nemen geen </a:t>
            </a:r>
            <a:r>
              <a:rPr u="none">
                <a:solidFill>
                  <a:srgbClr val="FF0000"/>
                </a:solidFill>
              </a:rPr>
              <a:t>wetten </a:t>
            </a:r>
            <a:r>
              <a:rPr u="none"/>
              <a:t>en </a:t>
            </a:r>
            <a:r>
              <a:rPr u="none">
                <a:solidFill>
                  <a:srgbClr val="FF0000"/>
                </a:solidFill>
              </a:rPr>
              <a:t>beleid </a:t>
            </a:r>
            <a:r>
              <a:rPr u="none"/>
              <a:t>aan die </a:t>
            </a:r>
            <a:r>
              <a:rPr u="sng"/>
              <a:t>hun belangen of de belangen van hun medewerkers in gevaar brengen</a:t>
            </a:r>
            <a:r>
              <a:rPr u="none"/>
              <a:t>, maar zij zullen </a:t>
            </a:r>
            <a:r>
              <a:rPr u="none">
                <a:solidFill>
                  <a:srgbClr val="FF0000"/>
                </a:solidFill>
              </a:rPr>
              <a:t>wetgeving </a:t>
            </a:r>
            <a:r>
              <a:rPr u="none"/>
              <a:t>aannemen en </a:t>
            </a:r>
            <a:r>
              <a:rPr u="none">
                <a:solidFill>
                  <a:srgbClr val="FF0000"/>
                </a:solidFill>
                <a:highlight>
                  <a:srgbClr val="FFFF00"/>
                </a:highlight>
              </a:rPr>
              <a:t>systematisch handhaven</a:t>
            </a:r>
            <a:r>
              <a:rPr u="none"/>
              <a:t> zolang zij daartoe een </a:t>
            </a:r>
            <a:r>
              <a:rPr u="none">
                <a:solidFill>
                  <a:srgbClr val="FF0000"/>
                </a:solidFill>
              </a:rPr>
              <a:t>economische </a:t>
            </a:r>
            <a:r>
              <a:rPr u="none"/>
              <a:t>of </a:t>
            </a:r>
            <a:r>
              <a:rPr u="none">
                <a:solidFill>
                  <a:srgbClr val="FF0000"/>
                </a:solidFill>
              </a:rPr>
              <a:t>politieke </a:t>
            </a:r>
            <a:r>
              <a:rPr u="none"/>
              <a:t>prikkel hebben.</a:t>
            </a:r>
            <a:endParaRPr u="none"/>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63549418"/>
                                        </p:tgtEl>
                                        <p:attrNameLst>
                                          <p:attrName>style.visibility</p:attrName>
                                        </p:attrNameLst>
                                      </p:cBhvr>
                                      <p:to>
                                        <p:strVal val="visible"/>
                                      </p:to>
                                    </p:set>
                                    <p:animEffect transition="in" filter="fade">
                                      <p:cBhvr>
                                        <p:cTn id="7" dur="1000"/>
                                        <p:tgtEl>
                                          <p:spTgt spid="1963549418"/>
                                        </p:tgtEl>
                                      </p:cBhvr>
                                    </p:animEffect>
                                    <p:anim calcmode="lin" valueType="num">
                                      <p:cBhvr>
                                        <p:cTn id="8" dur="1000" fill="hold"/>
                                        <p:tgtEl>
                                          <p:spTgt spid="1963549418"/>
                                        </p:tgtEl>
                                        <p:attrNameLst>
                                          <p:attrName>ppt_x</p:attrName>
                                        </p:attrNameLst>
                                      </p:cBhvr>
                                      <p:tavLst>
                                        <p:tav tm="0">
                                          <p:val>
                                            <p:strVal val="#ppt_x"/>
                                          </p:val>
                                        </p:tav>
                                        <p:tav tm="100000">
                                          <p:val>
                                            <p:strVal val="#ppt_x"/>
                                          </p:val>
                                        </p:tav>
                                      </p:tavLst>
                                    </p:anim>
                                    <p:anim calcmode="lin" valueType="num">
                                      <p:cBhvr>
                                        <p:cTn id="9" dur="1000" fill="hold"/>
                                        <p:tgtEl>
                                          <p:spTgt spid="19635494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4176325"/>
                                        </p:tgtEl>
                                        <p:attrNameLst>
                                          <p:attrName>style.visibility</p:attrName>
                                        </p:attrNameLst>
                                      </p:cBhvr>
                                      <p:to>
                                        <p:strVal val="visible"/>
                                      </p:to>
                                    </p:set>
                                    <p:animEffect transition="in" filter="fade">
                                      <p:cBhvr>
                                        <p:cTn id="14" dur="1000"/>
                                        <p:tgtEl>
                                          <p:spTgt spid="154176325"/>
                                        </p:tgtEl>
                                      </p:cBhvr>
                                    </p:animEffect>
                                    <p:anim calcmode="lin" valueType="num">
                                      <p:cBhvr>
                                        <p:cTn id="15" dur="1000" fill="hold"/>
                                        <p:tgtEl>
                                          <p:spTgt spid="154176325"/>
                                        </p:tgtEl>
                                        <p:attrNameLst>
                                          <p:attrName>ppt_x</p:attrName>
                                        </p:attrNameLst>
                                      </p:cBhvr>
                                      <p:tavLst>
                                        <p:tav tm="0">
                                          <p:val>
                                            <p:strVal val="#ppt_x"/>
                                          </p:val>
                                        </p:tav>
                                        <p:tav tm="100000">
                                          <p:val>
                                            <p:strVal val="#ppt_x"/>
                                          </p:val>
                                        </p:tav>
                                      </p:tavLst>
                                    </p:anim>
                                    <p:anim calcmode="lin" valueType="num">
                                      <p:cBhvr>
                                        <p:cTn id="16" dur="1000" fill="hold"/>
                                        <p:tgtEl>
                                          <p:spTgt spid="1541763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4105878"/>
                                        </p:tgtEl>
                                        <p:attrNameLst>
                                          <p:attrName>style.visibility</p:attrName>
                                        </p:attrNameLst>
                                      </p:cBhvr>
                                      <p:to>
                                        <p:strVal val="visible"/>
                                      </p:to>
                                    </p:set>
                                    <p:animEffect transition="in" filter="fade">
                                      <p:cBhvr>
                                        <p:cTn id="21" dur="1000"/>
                                        <p:tgtEl>
                                          <p:spTgt spid="34105878"/>
                                        </p:tgtEl>
                                      </p:cBhvr>
                                    </p:animEffect>
                                    <p:anim calcmode="lin" valueType="num">
                                      <p:cBhvr>
                                        <p:cTn id="22" dur="1000" fill="hold"/>
                                        <p:tgtEl>
                                          <p:spTgt spid="34105878"/>
                                        </p:tgtEl>
                                        <p:attrNameLst>
                                          <p:attrName>ppt_x</p:attrName>
                                        </p:attrNameLst>
                                      </p:cBhvr>
                                      <p:tavLst>
                                        <p:tav tm="0">
                                          <p:val>
                                            <p:strVal val="#ppt_x"/>
                                          </p:val>
                                        </p:tav>
                                        <p:tav tm="100000">
                                          <p:val>
                                            <p:strVal val="#ppt_x"/>
                                          </p:val>
                                        </p:tav>
                                      </p:tavLst>
                                    </p:anim>
                                    <p:anim calcmode="lin" valueType="num">
                                      <p:cBhvr>
                                        <p:cTn id="23" dur="1000" fill="hold"/>
                                        <p:tgtEl>
                                          <p:spTgt spid="3410587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422839613"/>
                                        </p:tgtEl>
                                        <p:attrNameLst>
                                          <p:attrName>style.visibility</p:attrName>
                                        </p:attrNameLst>
                                      </p:cBhvr>
                                      <p:to>
                                        <p:strVal val="visible"/>
                                      </p:to>
                                    </p:set>
                                    <p:animEffect transition="in" filter="fade">
                                      <p:cBhvr>
                                        <p:cTn id="28" dur="1000"/>
                                        <p:tgtEl>
                                          <p:spTgt spid="1422839613"/>
                                        </p:tgtEl>
                                      </p:cBhvr>
                                    </p:animEffect>
                                    <p:anim calcmode="lin" valueType="num">
                                      <p:cBhvr>
                                        <p:cTn id="29" dur="1000" fill="hold"/>
                                        <p:tgtEl>
                                          <p:spTgt spid="1422839613"/>
                                        </p:tgtEl>
                                        <p:attrNameLst>
                                          <p:attrName>ppt_x</p:attrName>
                                        </p:attrNameLst>
                                      </p:cBhvr>
                                      <p:tavLst>
                                        <p:tav tm="0">
                                          <p:val>
                                            <p:strVal val="#ppt_x"/>
                                          </p:val>
                                        </p:tav>
                                        <p:tav tm="100000">
                                          <p:val>
                                            <p:strVal val="#ppt_x"/>
                                          </p:val>
                                        </p:tav>
                                      </p:tavLst>
                                    </p:anim>
                                    <p:anim calcmode="lin" valueType="num">
                                      <p:cBhvr>
                                        <p:cTn id="30" dur="1000" fill="hold"/>
                                        <p:tgtEl>
                                          <p:spTgt spid="1422839613"/>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8955553"/>
                                        </p:tgtEl>
                                        <p:attrNameLst>
                                          <p:attrName>style.visibility</p:attrName>
                                        </p:attrNameLst>
                                      </p:cBhvr>
                                      <p:to>
                                        <p:strVal val="visible"/>
                                      </p:to>
                                    </p:set>
                                    <p:animEffect transition="in" filter="fade">
                                      <p:cBhvr>
                                        <p:cTn id="35" dur="1000"/>
                                        <p:tgtEl>
                                          <p:spTgt spid="38955553"/>
                                        </p:tgtEl>
                                      </p:cBhvr>
                                    </p:animEffect>
                                    <p:anim calcmode="lin" valueType="num">
                                      <p:cBhvr>
                                        <p:cTn id="36" dur="1000" fill="hold"/>
                                        <p:tgtEl>
                                          <p:spTgt spid="38955553"/>
                                        </p:tgtEl>
                                        <p:attrNameLst>
                                          <p:attrName>ppt_x</p:attrName>
                                        </p:attrNameLst>
                                      </p:cBhvr>
                                      <p:tavLst>
                                        <p:tav tm="0">
                                          <p:val>
                                            <p:strVal val="#ppt_x"/>
                                          </p:val>
                                        </p:tav>
                                        <p:tav tm="100000">
                                          <p:val>
                                            <p:strVal val="#ppt_x"/>
                                          </p:val>
                                        </p:tav>
                                      </p:tavLst>
                                    </p:anim>
                                    <p:anim calcmode="lin" valueType="num">
                                      <p:cBhvr>
                                        <p:cTn id="37" dur="1000" fill="hold"/>
                                        <p:tgtEl>
                                          <p:spTgt spid="3895555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748055028"/>
                                        </p:tgtEl>
                                        <p:attrNameLst>
                                          <p:attrName>style.visibility</p:attrName>
                                        </p:attrNameLst>
                                      </p:cBhvr>
                                      <p:to>
                                        <p:strVal val="visible"/>
                                      </p:to>
                                    </p:set>
                                    <p:animEffect transition="in" filter="fade">
                                      <p:cBhvr>
                                        <p:cTn id="42" dur="1000"/>
                                        <p:tgtEl>
                                          <p:spTgt spid="748055028"/>
                                        </p:tgtEl>
                                      </p:cBhvr>
                                    </p:animEffect>
                                    <p:anim calcmode="lin" valueType="num">
                                      <p:cBhvr>
                                        <p:cTn id="43" dur="1000" fill="hold"/>
                                        <p:tgtEl>
                                          <p:spTgt spid="748055028"/>
                                        </p:tgtEl>
                                        <p:attrNameLst>
                                          <p:attrName>ppt_x</p:attrName>
                                        </p:attrNameLst>
                                      </p:cBhvr>
                                      <p:tavLst>
                                        <p:tav tm="0">
                                          <p:val>
                                            <p:strVal val="#ppt_x"/>
                                          </p:val>
                                        </p:tav>
                                        <p:tav tm="100000">
                                          <p:val>
                                            <p:strVal val="#ppt_x"/>
                                          </p:val>
                                        </p:tav>
                                      </p:tavLst>
                                    </p:anim>
                                    <p:anim calcmode="lin" valueType="num">
                                      <p:cBhvr>
                                        <p:cTn id="44" dur="1000" fill="hold"/>
                                        <p:tgtEl>
                                          <p:spTgt spid="7480550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96691805" name="Rectangles 1096691804"/>
          <p:cNvSpPr/>
          <p:nvPr/>
        </p:nvSpPr>
        <p:spPr bwMode="auto">
          <a:xfrm>
            <a:off x="279000" y="436757"/>
            <a:ext cx="11607500" cy="39659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000" b="0" i="0" u="none">
                <a:solidFill>
                  <a:schemeClr val="tx1"/>
                </a:solidFill>
                <a:latin typeface="Times New Roman" panose="02020603050405020304"/>
                <a:ea typeface="Times New Roman" panose="02020603050405020304"/>
                <a:cs typeface="Times New Roman" panose="02020603050405020304"/>
              </a:rPr>
              <a:t>Rules on Paper, Rules in Practice: Enforcing Laws and Policies in the Middle East and North Africa (2016)</a:t>
            </a:r>
            <a:endParaRPr b="0">
              <a:solidFill>
                <a:schemeClr val="tx1"/>
              </a:solidFill>
            </a:endParaRPr>
          </a:p>
        </p:txBody>
      </p:sp>
      <p:sp>
        <p:nvSpPr>
          <p:cNvPr id="1788179380" name="Nadpis 1"/>
          <p:cNvSpPr>
            <a:spLocks noGrp="1"/>
          </p:cNvSpPr>
          <p:nvPr>
            <p:ph type="title"/>
          </p:nvPr>
        </p:nvSpPr>
        <p:spPr bwMode="auto">
          <a:xfrm>
            <a:off x="968082" y="-67830"/>
            <a:ext cx="10515600" cy="665307"/>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Spel:</a:t>
            </a:r>
            <a:r>
              <a:rPr lang="nl-NL" sz="3300" b="0" i="0" u="none" strike="noStrike" cap="none" spc="0">
                <a:solidFill>
                  <a:srgbClr val="FF0000"/>
                </a:solidFill>
                <a:latin typeface="Arial Black" panose="020B0A04020102020204"/>
                <a:ea typeface="Arial Black" panose="020B0A04020102020204"/>
                <a:cs typeface="Arial Black" panose="020B0A04020102020204"/>
              </a:rPr>
              <a:t> de Rechtsstaat .....</a:t>
            </a:r>
            <a:endParaRPr sz="3300">
              <a:solidFill>
                <a:srgbClr val="FF0000"/>
              </a:solidFill>
            </a:endParaRPr>
          </a:p>
        </p:txBody>
      </p:sp>
      <p:sp>
        <p:nvSpPr>
          <p:cNvPr id="1720789744" name="Text Box 1720789743"/>
          <p:cNvSpPr txBox="1"/>
          <p:nvPr/>
        </p:nvSpPr>
        <p:spPr bwMode="auto">
          <a:xfrm>
            <a:off x="306116" y="2691043"/>
            <a:ext cx="11865332"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u="none"/>
              <a:t>Organisaties bestaan uit twee groepen: organisaties die </a:t>
            </a:r>
            <a:endParaRPr u="none"/>
          </a:p>
          <a:p>
            <a:pPr marL="283845" indent="-283845">
              <a:buFont typeface="Arial" panose="020B0604020202020204"/>
              <a:buChar char="–"/>
              <a:defRPr/>
            </a:pPr>
            <a:r>
              <a:rPr b="1" u="none">
                <a:solidFill>
                  <a:srgbClr val="0070C0"/>
                </a:solidFill>
              </a:rPr>
              <a:t>de </a:t>
            </a:r>
            <a:r>
              <a:rPr b="1" u="none">
                <a:solidFill>
                  <a:srgbClr val="FF0000"/>
                </a:solidFill>
              </a:rPr>
              <a:t>staat </a:t>
            </a:r>
            <a:r>
              <a:rPr u="none"/>
              <a:t>vormen, </a:t>
            </a:r>
            <a:r>
              <a:rPr u="none"/>
              <a:t>zoals </a:t>
            </a:r>
            <a:r>
              <a:rPr u="none"/>
              <a:t>het leger, de uitvoerende macht, de rechtbanken en </a:t>
            </a:r>
            <a:r>
              <a:rPr u="none"/>
              <a:t>de bureaucratie; en </a:t>
            </a:r>
            <a:endParaRPr u="none"/>
          </a:p>
          <a:p>
            <a:pPr marL="283845" indent="-283845">
              <a:buFont typeface="Arial" panose="020B0604020202020204"/>
              <a:buChar char="–"/>
              <a:defRPr/>
            </a:pPr>
            <a:r>
              <a:rPr u="none"/>
              <a:t>politieke, economische en sociale organisaties </a:t>
            </a:r>
            <a:r>
              <a:rPr b="1" u="none">
                <a:solidFill>
                  <a:srgbClr val="0070C0"/>
                </a:solidFill>
              </a:rPr>
              <a:t>buiten de </a:t>
            </a:r>
            <a:r>
              <a:rPr b="1" u="none">
                <a:solidFill>
                  <a:srgbClr val="FF0000"/>
                </a:solidFill>
              </a:rPr>
              <a:t>staat</a:t>
            </a:r>
            <a:r>
              <a:rPr u="none"/>
              <a:t>. </a:t>
            </a:r>
            <a:endParaRPr u="none"/>
          </a:p>
        </p:txBody>
      </p:sp>
      <p:sp>
        <p:nvSpPr>
          <p:cNvPr id="2106353497" name="Text Box 2106353496"/>
          <p:cNvSpPr txBox="1"/>
          <p:nvPr/>
        </p:nvSpPr>
        <p:spPr bwMode="auto">
          <a:xfrm>
            <a:off x="306116" y="3643839"/>
            <a:ext cx="11786807"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solidFill>
                  <a:srgbClr val="FF0000"/>
                </a:solidFill>
              </a:rPr>
              <a:t>Staatsorganisaties </a:t>
            </a:r>
            <a:r>
              <a:rPr u="none"/>
              <a:t>zijn belangrijk in het licht van </a:t>
            </a:r>
            <a:r>
              <a:rPr b="1" u="sng"/>
              <a:t>de macht die zij uitoefenen</a:t>
            </a:r>
            <a:r>
              <a:rPr u="none"/>
              <a:t> over verschillende </a:t>
            </a:r>
            <a:r>
              <a:rPr u="none">
                <a:solidFill>
                  <a:srgbClr val="FF0000"/>
                </a:solidFill>
              </a:rPr>
              <a:t>socia</a:t>
            </a:r>
            <a:r>
              <a:rPr u="none">
                <a:solidFill>
                  <a:srgbClr val="FF0000"/>
                </a:solidFill>
              </a:rPr>
              <a:t>le </a:t>
            </a:r>
            <a:r>
              <a:rPr u="none"/>
              <a:t>goederen met </a:t>
            </a:r>
            <a:r>
              <a:rPr b="1" u="sng">
                <a:solidFill>
                  <a:srgbClr val="0070C0"/>
                </a:solidFill>
                <a:highlight>
                  <a:srgbClr val="FFFF00"/>
                </a:highlight>
              </a:rPr>
              <a:t>een directe impact op het leven van mensen</a:t>
            </a:r>
            <a:r>
              <a:rPr u="none"/>
              <a:t>. Deze omvatten onder meer </a:t>
            </a:r>
            <a:r>
              <a:rPr u="none">
                <a:highlight>
                  <a:srgbClr val="FFFF00"/>
                </a:highlight>
              </a:rPr>
              <a:t>belastingen</a:t>
            </a:r>
            <a:r>
              <a:rPr u="none"/>
              <a:t>, </a:t>
            </a:r>
            <a:r>
              <a:rPr u="none">
                <a:highlight>
                  <a:srgbClr val="FFFF00"/>
                </a:highlight>
              </a:rPr>
              <a:t>openbare diensten</a:t>
            </a:r>
            <a:r>
              <a:rPr u="none"/>
              <a:t>, </a:t>
            </a:r>
            <a:r>
              <a:rPr u="none">
                <a:highlight>
                  <a:srgbClr val="FFFF00"/>
                </a:highlight>
              </a:rPr>
              <a:t>de politie</a:t>
            </a:r>
            <a:r>
              <a:rPr u="none"/>
              <a:t> en </a:t>
            </a:r>
            <a:r>
              <a:rPr u="none">
                <a:highlight>
                  <a:srgbClr val="FFFF00"/>
                </a:highlight>
              </a:rPr>
              <a:t>de rechtbanken</a:t>
            </a:r>
            <a:r>
              <a:rPr u="none"/>
              <a:t>. </a:t>
            </a:r>
            <a:endParaRPr u="none"/>
          </a:p>
        </p:txBody>
      </p:sp>
      <p:sp>
        <p:nvSpPr>
          <p:cNvPr id="1197859480" name="Text Box 1197859479"/>
          <p:cNvSpPr txBox="1"/>
          <p:nvPr/>
        </p:nvSpPr>
        <p:spPr bwMode="auto">
          <a:xfrm>
            <a:off x="279000" y="4685707"/>
            <a:ext cx="11857484"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1" u="none"/>
              <a:t>Instituties </a:t>
            </a:r>
            <a:r>
              <a:rPr u="none"/>
              <a:t>zijn ‘een soort van secretariaten’  die combinaties van formele </a:t>
            </a:r>
            <a:r>
              <a:rPr u="none">
                <a:solidFill>
                  <a:srgbClr val="FF0000"/>
                </a:solidFill>
              </a:rPr>
              <a:t>regels</a:t>
            </a:r>
            <a:r>
              <a:rPr u="none"/>
              <a:t>, informele </a:t>
            </a:r>
            <a:r>
              <a:rPr u="none">
                <a:solidFill>
                  <a:srgbClr val="FF0000"/>
                </a:solidFill>
              </a:rPr>
              <a:t>normen </a:t>
            </a:r>
            <a:r>
              <a:rPr u="none"/>
              <a:t>en </a:t>
            </a:r>
            <a:r>
              <a:rPr u="none">
                <a:solidFill>
                  <a:srgbClr val="FF0000"/>
                </a:solidFill>
              </a:rPr>
              <a:t>handhavings</a:t>
            </a:r>
            <a:r>
              <a:rPr u="none"/>
              <a:t>mechanismen uit werken</a:t>
            </a:r>
            <a:r>
              <a:rPr u="none"/>
              <a:t>. Ze vallen buiten het bereik van het spel, maar hebben de macht om het vorm </a:t>
            </a:r>
            <a:r>
              <a:rPr u="none"/>
              <a:t>te geven. </a:t>
            </a:r>
            <a:endParaRPr u="none"/>
          </a:p>
        </p:txBody>
      </p:sp>
      <p:sp>
        <p:nvSpPr>
          <p:cNvPr id="809805077" name="Text Box 809805076"/>
          <p:cNvSpPr txBox="1"/>
          <p:nvPr/>
        </p:nvSpPr>
        <p:spPr bwMode="auto">
          <a:xfrm>
            <a:off x="306116" y="5687922"/>
            <a:ext cx="11795807"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Sommige instellingen worden door de </a:t>
            </a:r>
            <a:r>
              <a:rPr u="none">
                <a:solidFill>
                  <a:srgbClr val="FF0000"/>
                </a:solidFill>
              </a:rPr>
              <a:t>staat </a:t>
            </a:r>
            <a:r>
              <a:rPr u="none"/>
              <a:t>gecreëerd en gewijzigd. Andere instituties, zoals sommige </a:t>
            </a:r>
            <a:r>
              <a:rPr u="sng">
                <a:solidFill>
                  <a:srgbClr val="FF0000"/>
                </a:solidFill>
              </a:rPr>
              <a:t>sociale normen</a:t>
            </a:r>
            <a:r>
              <a:rPr u="none"/>
              <a:t>, kunnen echter onafhankelijk zijn van de invloed van de </a:t>
            </a:r>
            <a:r>
              <a:rPr u="none">
                <a:solidFill>
                  <a:srgbClr val="FF0000"/>
                </a:solidFill>
              </a:rPr>
              <a:t>staat</a:t>
            </a:r>
            <a:r>
              <a:rPr u="none"/>
              <a:t>.(</a:t>
            </a:r>
            <a:r>
              <a:rPr i="1" u="none"/>
              <a:t>oftewel, de elite</a:t>
            </a:r>
            <a:r>
              <a:rPr u="none"/>
              <a:t>)</a:t>
            </a:r>
            <a:endParaRPr u="none"/>
          </a:p>
        </p:txBody>
      </p:sp>
      <p:sp>
        <p:nvSpPr>
          <p:cNvPr id="1727872323" name="Text Box 1727872322"/>
          <p:cNvSpPr txBox="1"/>
          <p:nvPr/>
        </p:nvSpPr>
        <p:spPr bwMode="auto">
          <a:xfrm>
            <a:off x="306115" y="880368"/>
            <a:ext cx="1178390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Twee groepen in de samenleving hebben de macht om </a:t>
            </a:r>
            <a:r>
              <a:rPr u="none">
                <a:solidFill>
                  <a:srgbClr val="FF0000"/>
                </a:solidFill>
              </a:rPr>
              <a:t>regels </a:t>
            </a:r>
            <a:r>
              <a:rPr u="none"/>
              <a:t>te creëren die </a:t>
            </a:r>
            <a:r>
              <a:rPr u="none">
                <a:solidFill>
                  <a:srgbClr val="FF0000"/>
                </a:solidFill>
              </a:rPr>
              <a:t>sociaal </a:t>
            </a:r>
            <a:r>
              <a:rPr u="none">
                <a:solidFill>
                  <a:schemeClr val="tx1"/>
                </a:solidFill>
              </a:rPr>
              <a:t>wenselijk</a:t>
            </a:r>
            <a:r>
              <a:rPr u="none">
                <a:solidFill>
                  <a:schemeClr val="tx1"/>
                </a:solidFill>
              </a:rPr>
              <a:t>e </a:t>
            </a:r>
            <a:r>
              <a:rPr u="none"/>
              <a:t>resultaten opleveren: </a:t>
            </a:r>
            <a:endParaRPr u="none"/>
          </a:p>
        </p:txBody>
      </p:sp>
      <p:sp>
        <p:nvSpPr>
          <p:cNvPr id="1981148105" name="Text Box 1981148104"/>
          <p:cNvSpPr txBox="1"/>
          <p:nvPr/>
        </p:nvSpPr>
        <p:spPr bwMode="auto">
          <a:xfrm>
            <a:off x="279000" y="1416727"/>
            <a:ext cx="11908649"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(a) zij </a:t>
            </a:r>
            <a:r>
              <a:rPr b="1" u="none"/>
              <a:t>verantwoordelijk </a:t>
            </a:r>
            <a:r>
              <a:rPr b="0" u="none"/>
              <a:t>voor het </a:t>
            </a:r>
            <a:r>
              <a:rPr b="0" u="sng"/>
              <a:t>formuleren</a:t>
            </a:r>
            <a:r>
              <a:rPr u="none"/>
              <a:t>, </a:t>
            </a:r>
            <a:r>
              <a:rPr u="sng"/>
              <a:t>herzien </a:t>
            </a:r>
            <a:r>
              <a:rPr u="none"/>
              <a:t>en </a:t>
            </a:r>
            <a:r>
              <a:rPr u="sng"/>
              <a:t>interpr</a:t>
            </a:r>
            <a:r>
              <a:rPr u="sng"/>
              <a:t>eteren </a:t>
            </a:r>
            <a:r>
              <a:rPr u="none"/>
              <a:t>van </a:t>
            </a:r>
            <a:r>
              <a:rPr u="none">
                <a:solidFill>
                  <a:srgbClr val="FF0000"/>
                </a:solidFill>
              </a:rPr>
              <a:t>wetten</a:t>
            </a:r>
            <a:r>
              <a:rPr u="none"/>
              <a:t>: </a:t>
            </a:r>
            <a:endParaRPr u="none"/>
          </a:p>
          <a:p>
            <a:pPr algn="l">
              <a:defRPr/>
            </a:pPr>
            <a:r>
              <a:rPr b="1" u="none">
                <a:solidFill>
                  <a:srgbClr val="00B050"/>
                </a:solidFill>
              </a:rPr>
              <a:t>     </a:t>
            </a:r>
            <a:r>
              <a:rPr b="1" u="none">
                <a:solidFill>
                  <a:srgbClr val="00B050"/>
                </a:solidFill>
                <a:highlight>
                  <a:srgbClr val="FFFF00"/>
                </a:highlight>
              </a:rPr>
              <a:t>de uitvoerende macht</a:t>
            </a:r>
            <a:r>
              <a:rPr u="none">
                <a:highlight>
                  <a:srgbClr val="FFFF00"/>
                </a:highlight>
              </a:rPr>
              <a:t>,</a:t>
            </a:r>
            <a:r>
              <a:rPr u="none"/>
              <a:t> </a:t>
            </a:r>
            <a:r>
              <a:rPr b="1" u="none">
                <a:solidFill>
                  <a:srgbClr val="00B050"/>
                </a:solidFill>
                <a:highlight>
                  <a:srgbClr val="FFFF00"/>
                </a:highlight>
              </a:rPr>
              <a:t>de wetgevende macht</a:t>
            </a:r>
            <a:r>
              <a:rPr u="none"/>
              <a:t> en </a:t>
            </a:r>
            <a:r>
              <a:rPr b="1" u="none">
                <a:solidFill>
                  <a:srgbClr val="00B050"/>
                </a:solidFill>
                <a:highlight>
                  <a:srgbClr val="FFFF00"/>
                </a:highlight>
              </a:rPr>
              <a:t>de rechterlijke macht</a:t>
            </a:r>
            <a:r>
              <a:rPr u="none"/>
              <a:t>; (</a:t>
            </a:r>
            <a:r>
              <a:rPr i="1" u="none">
                <a:solidFill>
                  <a:srgbClr val="0070C0"/>
                </a:solidFill>
              </a:rPr>
              <a:t>de zgn Trias-politica!</a:t>
            </a:r>
            <a:r>
              <a:rPr u="none"/>
              <a:t>) en </a:t>
            </a:r>
            <a:endParaRPr b="1" u="none">
              <a:solidFill>
                <a:srgbClr val="00B050"/>
              </a:solidFill>
              <a:highlight>
                <a:srgbClr val="FFFF00"/>
              </a:highlight>
            </a:endParaRPr>
          </a:p>
        </p:txBody>
      </p:sp>
      <p:sp>
        <p:nvSpPr>
          <p:cNvPr id="814444365" name="Text Box 814444364"/>
          <p:cNvSpPr txBox="1"/>
          <p:nvPr/>
        </p:nvSpPr>
        <p:spPr bwMode="auto">
          <a:xfrm>
            <a:off x="263781" y="2010930"/>
            <a:ext cx="1188081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u="none"/>
              <a:t>(b) degenen die </a:t>
            </a:r>
            <a:r>
              <a:rPr b="1" u="none"/>
              <a:t>verantwoordelijk </a:t>
            </a:r>
            <a:r>
              <a:rPr b="0" u="none"/>
              <a:t>zijn voor het </a:t>
            </a:r>
            <a:r>
              <a:rPr b="0" u="sng"/>
              <a:t>implementeren</a:t>
            </a:r>
            <a:r>
              <a:rPr b="0" u="sng"/>
              <a:t> </a:t>
            </a:r>
            <a:r>
              <a:rPr u="none"/>
              <a:t>van de </a:t>
            </a:r>
            <a:r>
              <a:rPr u="none">
                <a:solidFill>
                  <a:srgbClr val="FF0000"/>
                </a:solidFill>
              </a:rPr>
              <a:t>wetten</a:t>
            </a:r>
            <a:r>
              <a:rPr u="none"/>
              <a:t>, het </a:t>
            </a:r>
            <a:r>
              <a:rPr b="0" u="sng">
                <a:solidFill>
                  <a:srgbClr val="FF0000"/>
                </a:solidFill>
              </a:rPr>
              <a:t>reguleren </a:t>
            </a:r>
            <a:r>
              <a:rPr b="0" u="none">
                <a:solidFill>
                  <a:schemeClr val="tx1"/>
                </a:solidFill>
              </a:rPr>
              <a:t>van industrieën</a:t>
            </a:r>
            <a:r>
              <a:rPr b="0" u="none">
                <a:solidFill>
                  <a:schemeClr val="tx1"/>
                </a:solidFill>
              </a:rPr>
              <a:t> </a:t>
            </a:r>
            <a:r>
              <a:rPr b="0" u="none">
                <a:solidFill>
                  <a:schemeClr val="tx1"/>
                </a:solidFill>
              </a:rPr>
              <a:t>en</a:t>
            </a:r>
            <a:r>
              <a:rPr b="1" u="sng">
                <a:solidFill>
                  <a:srgbClr val="FF0000"/>
                </a:solidFill>
              </a:rPr>
              <a:t> </a:t>
            </a:r>
            <a:r>
              <a:rPr b="0" u="none">
                <a:solidFill>
                  <a:schemeClr val="tx1"/>
                </a:solidFill>
              </a:rPr>
              <a:t>organisaties</a:t>
            </a:r>
            <a:r>
              <a:rPr u="none"/>
              <a:t>, en </a:t>
            </a:r>
            <a:r>
              <a:rPr b="0" u="none">
                <a:solidFill>
                  <a:schemeClr val="tx1"/>
                </a:solidFill>
              </a:rPr>
              <a:t>het </a:t>
            </a:r>
            <a:r>
              <a:rPr b="0" u="sng">
                <a:solidFill>
                  <a:schemeClr val="tx1"/>
                </a:solidFill>
              </a:rPr>
              <a:t>bepalen </a:t>
            </a:r>
            <a:r>
              <a:rPr b="0" u="none">
                <a:solidFill>
                  <a:schemeClr val="tx1"/>
                </a:solidFill>
              </a:rPr>
              <a:t>van </a:t>
            </a:r>
            <a:r>
              <a:rPr b="0" u="none">
                <a:solidFill>
                  <a:srgbClr val="FF0000"/>
                </a:solidFill>
              </a:rPr>
              <a:t>normen</a:t>
            </a:r>
            <a:r>
              <a:rPr u="none"/>
              <a:t>: </a:t>
            </a:r>
            <a:r>
              <a:rPr b="1" u="none">
                <a:solidFill>
                  <a:srgbClr val="00B050"/>
                </a:solidFill>
                <a:highlight>
                  <a:srgbClr val="FFFF00"/>
                </a:highlight>
              </a:rPr>
              <a:t>de bureaucratie.</a:t>
            </a:r>
            <a:endParaRPr u="none"/>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27872323"/>
                                        </p:tgtEl>
                                        <p:attrNameLst>
                                          <p:attrName>style.visibility</p:attrName>
                                        </p:attrNameLst>
                                      </p:cBhvr>
                                      <p:to>
                                        <p:strVal val="visible"/>
                                      </p:to>
                                    </p:set>
                                    <p:animEffect transition="in" filter="fade">
                                      <p:cBhvr>
                                        <p:cTn id="7" dur="1000"/>
                                        <p:tgtEl>
                                          <p:spTgt spid="1727872323"/>
                                        </p:tgtEl>
                                      </p:cBhvr>
                                    </p:animEffect>
                                    <p:anim calcmode="lin" valueType="num">
                                      <p:cBhvr>
                                        <p:cTn id="8" dur="1000" fill="hold"/>
                                        <p:tgtEl>
                                          <p:spTgt spid="1727872323"/>
                                        </p:tgtEl>
                                        <p:attrNameLst>
                                          <p:attrName>ppt_x</p:attrName>
                                        </p:attrNameLst>
                                      </p:cBhvr>
                                      <p:tavLst>
                                        <p:tav tm="0">
                                          <p:val>
                                            <p:strVal val="#ppt_x"/>
                                          </p:val>
                                        </p:tav>
                                        <p:tav tm="100000">
                                          <p:val>
                                            <p:strVal val="#ppt_x"/>
                                          </p:val>
                                        </p:tav>
                                      </p:tavLst>
                                    </p:anim>
                                    <p:anim calcmode="lin" valueType="num">
                                      <p:cBhvr>
                                        <p:cTn id="9" dur="1000" fill="hold"/>
                                        <p:tgtEl>
                                          <p:spTgt spid="17278723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981148105"/>
                                        </p:tgtEl>
                                        <p:attrNameLst>
                                          <p:attrName>style.visibility</p:attrName>
                                        </p:attrNameLst>
                                      </p:cBhvr>
                                      <p:to>
                                        <p:strVal val="visible"/>
                                      </p:to>
                                    </p:set>
                                    <p:animEffect transition="in" filter="fade">
                                      <p:cBhvr>
                                        <p:cTn id="14" dur="1000"/>
                                        <p:tgtEl>
                                          <p:spTgt spid="1981148105"/>
                                        </p:tgtEl>
                                      </p:cBhvr>
                                    </p:animEffect>
                                    <p:anim calcmode="lin" valueType="num">
                                      <p:cBhvr>
                                        <p:cTn id="15" dur="1000" fill="hold"/>
                                        <p:tgtEl>
                                          <p:spTgt spid="1981148105"/>
                                        </p:tgtEl>
                                        <p:attrNameLst>
                                          <p:attrName>ppt_x</p:attrName>
                                        </p:attrNameLst>
                                      </p:cBhvr>
                                      <p:tavLst>
                                        <p:tav tm="0">
                                          <p:val>
                                            <p:strVal val="#ppt_x"/>
                                          </p:val>
                                        </p:tav>
                                        <p:tav tm="100000">
                                          <p:val>
                                            <p:strVal val="#ppt_x"/>
                                          </p:val>
                                        </p:tav>
                                      </p:tavLst>
                                    </p:anim>
                                    <p:anim calcmode="lin" valueType="num">
                                      <p:cBhvr>
                                        <p:cTn id="16" dur="1000" fill="hold"/>
                                        <p:tgtEl>
                                          <p:spTgt spid="198114810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14444365"/>
                                        </p:tgtEl>
                                        <p:attrNameLst>
                                          <p:attrName>style.visibility</p:attrName>
                                        </p:attrNameLst>
                                      </p:cBhvr>
                                      <p:to>
                                        <p:strVal val="visible"/>
                                      </p:to>
                                    </p:set>
                                    <p:animEffect transition="in" filter="fade">
                                      <p:cBhvr>
                                        <p:cTn id="21" dur="1000"/>
                                        <p:tgtEl>
                                          <p:spTgt spid="814444365"/>
                                        </p:tgtEl>
                                      </p:cBhvr>
                                    </p:animEffect>
                                    <p:anim calcmode="lin" valueType="num">
                                      <p:cBhvr>
                                        <p:cTn id="22" dur="1000" fill="hold"/>
                                        <p:tgtEl>
                                          <p:spTgt spid="814444365"/>
                                        </p:tgtEl>
                                        <p:attrNameLst>
                                          <p:attrName>ppt_x</p:attrName>
                                        </p:attrNameLst>
                                      </p:cBhvr>
                                      <p:tavLst>
                                        <p:tav tm="0">
                                          <p:val>
                                            <p:strVal val="#ppt_x"/>
                                          </p:val>
                                        </p:tav>
                                        <p:tav tm="100000">
                                          <p:val>
                                            <p:strVal val="#ppt_x"/>
                                          </p:val>
                                        </p:tav>
                                      </p:tavLst>
                                    </p:anim>
                                    <p:anim calcmode="lin" valueType="num">
                                      <p:cBhvr>
                                        <p:cTn id="23" dur="1000" fill="hold"/>
                                        <p:tgtEl>
                                          <p:spTgt spid="81444436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20789744"/>
                                        </p:tgtEl>
                                        <p:attrNameLst>
                                          <p:attrName>style.visibility</p:attrName>
                                        </p:attrNameLst>
                                      </p:cBhvr>
                                      <p:to>
                                        <p:strVal val="visible"/>
                                      </p:to>
                                    </p:set>
                                    <p:animEffect transition="in" filter="fade">
                                      <p:cBhvr>
                                        <p:cTn id="28" dur="1000"/>
                                        <p:tgtEl>
                                          <p:spTgt spid="1720789744"/>
                                        </p:tgtEl>
                                      </p:cBhvr>
                                    </p:animEffect>
                                    <p:anim calcmode="lin" valueType="num">
                                      <p:cBhvr>
                                        <p:cTn id="29" dur="1000" fill="hold"/>
                                        <p:tgtEl>
                                          <p:spTgt spid="1720789744"/>
                                        </p:tgtEl>
                                        <p:attrNameLst>
                                          <p:attrName>ppt_x</p:attrName>
                                        </p:attrNameLst>
                                      </p:cBhvr>
                                      <p:tavLst>
                                        <p:tav tm="0">
                                          <p:val>
                                            <p:strVal val="#ppt_x"/>
                                          </p:val>
                                        </p:tav>
                                        <p:tav tm="100000">
                                          <p:val>
                                            <p:strVal val="#ppt_x"/>
                                          </p:val>
                                        </p:tav>
                                      </p:tavLst>
                                    </p:anim>
                                    <p:anim calcmode="lin" valueType="num">
                                      <p:cBhvr>
                                        <p:cTn id="30" dur="1000" fill="hold"/>
                                        <p:tgtEl>
                                          <p:spTgt spid="172078974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106353497"/>
                                        </p:tgtEl>
                                        <p:attrNameLst>
                                          <p:attrName>style.visibility</p:attrName>
                                        </p:attrNameLst>
                                      </p:cBhvr>
                                      <p:to>
                                        <p:strVal val="visible"/>
                                      </p:to>
                                    </p:set>
                                    <p:animEffect transition="in" filter="fade">
                                      <p:cBhvr>
                                        <p:cTn id="35" dur="1000"/>
                                        <p:tgtEl>
                                          <p:spTgt spid="2106353497"/>
                                        </p:tgtEl>
                                      </p:cBhvr>
                                    </p:animEffect>
                                    <p:anim calcmode="lin" valueType="num">
                                      <p:cBhvr>
                                        <p:cTn id="36" dur="1000" fill="hold"/>
                                        <p:tgtEl>
                                          <p:spTgt spid="2106353497"/>
                                        </p:tgtEl>
                                        <p:attrNameLst>
                                          <p:attrName>ppt_x</p:attrName>
                                        </p:attrNameLst>
                                      </p:cBhvr>
                                      <p:tavLst>
                                        <p:tav tm="0">
                                          <p:val>
                                            <p:strVal val="#ppt_x"/>
                                          </p:val>
                                        </p:tav>
                                        <p:tav tm="100000">
                                          <p:val>
                                            <p:strVal val="#ppt_x"/>
                                          </p:val>
                                        </p:tav>
                                      </p:tavLst>
                                    </p:anim>
                                    <p:anim calcmode="lin" valueType="num">
                                      <p:cBhvr>
                                        <p:cTn id="37" dur="1000" fill="hold"/>
                                        <p:tgtEl>
                                          <p:spTgt spid="210635349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97859480"/>
                                        </p:tgtEl>
                                        <p:attrNameLst>
                                          <p:attrName>style.visibility</p:attrName>
                                        </p:attrNameLst>
                                      </p:cBhvr>
                                      <p:to>
                                        <p:strVal val="visible"/>
                                      </p:to>
                                    </p:set>
                                    <p:animEffect transition="in" filter="fade">
                                      <p:cBhvr>
                                        <p:cTn id="42" dur="1000"/>
                                        <p:tgtEl>
                                          <p:spTgt spid="1197859480"/>
                                        </p:tgtEl>
                                      </p:cBhvr>
                                    </p:animEffect>
                                    <p:anim calcmode="lin" valueType="num">
                                      <p:cBhvr>
                                        <p:cTn id="43" dur="1000" fill="hold"/>
                                        <p:tgtEl>
                                          <p:spTgt spid="1197859480"/>
                                        </p:tgtEl>
                                        <p:attrNameLst>
                                          <p:attrName>ppt_x</p:attrName>
                                        </p:attrNameLst>
                                      </p:cBhvr>
                                      <p:tavLst>
                                        <p:tav tm="0">
                                          <p:val>
                                            <p:strVal val="#ppt_x"/>
                                          </p:val>
                                        </p:tav>
                                        <p:tav tm="100000">
                                          <p:val>
                                            <p:strVal val="#ppt_x"/>
                                          </p:val>
                                        </p:tav>
                                      </p:tavLst>
                                    </p:anim>
                                    <p:anim calcmode="lin" valueType="num">
                                      <p:cBhvr>
                                        <p:cTn id="44" dur="1000" fill="hold"/>
                                        <p:tgtEl>
                                          <p:spTgt spid="1197859480"/>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809805077"/>
                                        </p:tgtEl>
                                        <p:attrNameLst>
                                          <p:attrName>style.visibility</p:attrName>
                                        </p:attrNameLst>
                                      </p:cBhvr>
                                      <p:to>
                                        <p:strVal val="visible"/>
                                      </p:to>
                                    </p:set>
                                    <p:animEffect transition="in" filter="fade">
                                      <p:cBhvr>
                                        <p:cTn id="49" dur="1000"/>
                                        <p:tgtEl>
                                          <p:spTgt spid="809805077"/>
                                        </p:tgtEl>
                                      </p:cBhvr>
                                    </p:animEffect>
                                    <p:anim calcmode="lin" valueType="num">
                                      <p:cBhvr>
                                        <p:cTn id="50" dur="1000" fill="hold"/>
                                        <p:tgtEl>
                                          <p:spTgt spid="809805077"/>
                                        </p:tgtEl>
                                        <p:attrNameLst>
                                          <p:attrName>ppt_x</p:attrName>
                                        </p:attrNameLst>
                                      </p:cBhvr>
                                      <p:tavLst>
                                        <p:tav tm="0">
                                          <p:val>
                                            <p:strVal val="#ppt_x"/>
                                          </p:val>
                                        </p:tav>
                                        <p:tav tm="100000">
                                          <p:val>
                                            <p:strVal val="#ppt_x"/>
                                          </p:val>
                                        </p:tav>
                                      </p:tavLst>
                                    </p:anim>
                                    <p:anim calcmode="lin" valueType="num">
                                      <p:cBhvr>
                                        <p:cTn id="51" dur="1000" fill="hold"/>
                                        <p:tgtEl>
                                          <p:spTgt spid="8098050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pic>
        <p:nvPicPr>
          <p:cNvPr id="950605400" name="Picture 950605399"/>
          <p:cNvPicPr>
            <a:picLocks noChangeAspect="1"/>
          </p:cNvPicPr>
          <p:nvPr/>
        </p:nvPicPr>
        <p:blipFill>
          <a:blip r:embed="rId2"/>
          <a:stretch>
            <a:fillRect/>
          </a:stretch>
        </p:blipFill>
        <p:spPr bwMode="auto">
          <a:xfrm>
            <a:off x="24882" y="833356"/>
            <a:ext cx="6418294" cy="6002992"/>
          </a:xfrm>
          <a:prstGeom prst="rect">
            <a:avLst/>
          </a:prstGeom>
        </p:spPr>
      </p:pic>
      <p:sp>
        <p:nvSpPr>
          <p:cNvPr id="700934926" name="Rectangles 700934925"/>
          <p:cNvSpPr/>
          <p:nvPr/>
        </p:nvSpPr>
        <p:spPr bwMode="auto">
          <a:xfrm>
            <a:off x="279000" y="436757"/>
            <a:ext cx="11607500" cy="39659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000" b="0" i="0" u="none">
                <a:solidFill>
                  <a:schemeClr val="tx1"/>
                </a:solidFill>
                <a:latin typeface="Times New Roman" panose="02020603050405020304"/>
                <a:ea typeface="Times New Roman" panose="02020603050405020304"/>
                <a:cs typeface="Times New Roman" panose="02020603050405020304"/>
              </a:rPr>
              <a:t>Rules on Paper, Rules in Practice: Enforcing Laws and Policies in the Middle East and North Africa (2016)</a:t>
            </a:r>
            <a:endParaRPr b="0">
              <a:solidFill>
                <a:schemeClr val="tx1"/>
              </a:solidFill>
            </a:endParaRPr>
          </a:p>
        </p:txBody>
      </p:sp>
      <p:sp>
        <p:nvSpPr>
          <p:cNvPr id="505721608" name="Nadpis 1"/>
          <p:cNvSpPr>
            <a:spLocks noGrp="1"/>
          </p:cNvSpPr>
          <p:nvPr>
            <p:ph type="title"/>
          </p:nvPr>
        </p:nvSpPr>
        <p:spPr bwMode="auto">
          <a:xfrm>
            <a:off x="968082" y="-67830"/>
            <a:ext cx="10515600" cy="665307"/>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Spel: </a:t>
            </a:r>
            <a:r>
              <a:rPr lang="nl-NL" sz="3300" b="0" i="0" u="none" strike="noStrike" cap="none" spc="0">
                <a:solidFill>
                  <a:srgbClr val="FF0000"/>
                </a:solidFill>
                <a:latin typeface="Arial Black" panose="020B0A04020102020204"/>
                <a:ea typeface="Arial Black" panose="020B0A04020102020204"/>
                <a:cs typeface="Arial Black" panose="020B0A04020102020204"/>
              </a:rPr>
              <a:t>de Rechtsstaat .....</a:t>
            </a:r>
            <a:endParaRPr sz="3300">
              <a:solidFill>
                <a:srgbClr val="FF0000"/>
              </a:solidFill>
            </a:endParaRPr>
          </a:p>
        </p:txBody>
      </p:sp>
      <p:sp>
        <p:nvSpPr>
          <p:cNvPr id="964334115" name="Oval 964334114"/>
          <p:cNvSpPr/>
          <p:nvPr/>
        </p:nvSpPr>
        <p:spPr bwMode="auto">
          <a:xfrm>
            <a:off x="2416700" y="2156112"/>
            <a:ext cx="2182089" cy="380998"/>
          </a:xfrm>
          <a:prstGeom prst="ellipse">
            <a:avLst/>
          </a:prstGeom>
          <a:solidFill>
            <a:schemeClr val="accent1">
              <a:alpha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sz="1100">
                <a:solidFill>
                  <a:srgbClr val="FF0000"/>
                </a:solidFill>
              </a:rPr>
              <a:t>Internal accountability</a:t>
            </a:r>
            <a:endParaRPr sz="1100"/>
          </a:p>
        </p:txBody>
      </p:sp>
      <p:sp>
        <p:nvSpPr>
          <p:cNvPr id="1671559387" name="Oval 1671559386"/>
          <p:cNvSpPr/>
          <p:nvPr/>
        </p:nvSpPr>
        <p:spPr bwMode="auto">
          <a:xfrm>
            <a:off x="2416700" y="3261010"/>
            <a:ext cx="3022021" cy="380998"/>
          </a:xfrm>
          <a:prstGeom prst="ellipse">
            <a:avLst/>
          </a:prstGeom>
          <a:solidFill>
            <a:schemeClr val="accent1">
              <a:alpha val="60000"/>
            </a:schemeClr>
          </a:solidFill>
        </p:spPr>
        <p:style>
          <a:lnRef idx="2">
            <a:schemeClr val="accent1">
              <a:shade val="50000"/>
            </a:schemeClr>
          </a:lnRef>
          <a:fillRef idx="1">
            <a:schemeClr val="accent1"/>
          </a:fillRef>
          <a:effectRef idx="0">
            <a:schemeClr val="accent1"/>
          </a:effectRef>
          <a:fontRef idx="minor">
            <a:schemeClr val="lt1"/>
          </a:fontRef>
        </p:style>
        <p:txBody>
          <a:bodyPr/>
          <a:p>
            <a:pPr>
              <a:defRPr/>
            </a:pPr>
            <a:r>
              <a:rPr sz="1100">
                <a:solidFill>
                  <a:srgbClr val="FF0000"/>
                </a:solidFill>
              </a:rPr>
              <a:t>External accountability</a:t>
            </a:r>
            <a:endParaRPr sz="1100"/>
          </a:p>
        </p:txBody>
      </p:sp>
      <p:sp>
        <p:nvSpPr>
          <p:cNvPr id="2069151759" name="Text Box 2069151758"/>
          <p:cNvSpPr txBox="1"/>
          <p:nvPr/>
        </p:nvSpPr>
        <p:spPr bwMode="auto">
          <a:xfrm>
            <a:off x="6686940" y="1026479"/>
            <a:ext cx="476632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GEEN aansprakelijkheid buiten “The Game”</a:t>
            </a:r>
          </a:p>
        </p:txBody>
      </p:sp>
      <p:sp>
        <p:nvSpPr>
          <p:cNvPr id="2016367412" name="Text Box 2016367411"/>
          <p:cNvSpPr txBox="1"/>
          <p:nvPr/>
        </p:nvSpPr>
        <p:spPr bwMode="auto">
          <a:xfrm>
            <a:off x="6700626" y="1363830"/>
            <a:ext cx="479872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GEEN verantwoordelijkheid buiten “the state”</a:t>
            </a:r>
          </a:p>
        </p:txBody>
      </p:sp>
      <p:sp>
        <p:nvSpPr>
          <p:cNvPr id="11134228" name="Text Box 11134227"/>
          <p:cNvSpPr txBox="1"/>
          <p:nvPr/>
        </p:nvSpPr>
        <p:spPr bwMode="auto">
          <a:xfrm>
            <a:off x="6700626" y="1687495"/>
            <a:ext cx="528312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ALLEEN de dingen in “The Game” BESTAAN</a:t>
            </a:r>
          </a:p>
        </p:txBody>
      </p:sp>
      <p:sp>
        <p:nvSpPr>
          <p:cNvPr id="547988002" name="Text Box 547988001"/>
          <p:cNvSpPr txBox="1"/>
          <p:nvPr/>
        </p:nvSpPr>
        <p:spPr bwMode="auto">
          <a:xfrm>
            <a:off x="6714312" y="2024847"/>
            <a:ext cx="5463620"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ALLE dingen buiten “The Game” worden genegeerd</a:t>
            </a:r>
          </a:p>
        </p:txBody>
      </p:sp>
      <p:sp>
        <p:nvSpPr>
          <p:cNvPr id="2064352298" name="Text Box 2064352297"/>
          <p:cNvSpPr txBox="1"/>
          <p:nvPr/>
        </p:nvSpPr>
        <p:spPr bwMode="auto">
          <a:xfrm>
            <a:off x="6727998" y="2362197"/>
            <a:ext cx="5272678"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ALLE mensen worden genegeerd</a:t>
            </a:r>
          </a:p>
        </p:txBody>
      </p:sp>
      <p:sp>
        <p:nvSpPr>
          <p:cNvPr id="224606078" name="Text Box 224606077"/>
          <p:cNvSpPr txBox="1"/>
          <p:nvPr/>
        </p:nvSpPr>
        <p:spPr bwMode="auto">
          <a:xfrm>
            <a:off x="6714312" y="2672176"/>
            <a:ext cx="529392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ALLEEN </a:t>
            </a:r>
            <a:r>
              <a:rPr>
                <a:solidFill>
                  <a:srgbClr val="FF0000"/>
                </a:solidFill>
              </a:rPr>
              <a:t>burgers </a:t>
            </a:r>
            <a:r>
              <a:t>BESTAAN binnen </a:t>
            </a:r>
            <a:r>
              <a:rPr>
                <a:solidFill>
                  <a:srgbClr val="FF0000"/>
                </a:solidFill>
              </a:rPr>
              <a:t>GEMEENTEN</a:t>
            </a:r>
            <a:endParaRPr>
              <a:solidFill>
                <a:srgbClr val="FF0000"/>
              </a:solidFill>
            </a:endParaRPr>
          </a:p>
        </p:txBody>
      </p:sp>
      <p:sp>
        <p:nvSpPr>
          <p:cNvPr id="1481275971" name="Text Box 1481275970"/>
          <p:cNvSpPr txBox="1"/>
          <p:nvPr/>
        </p:nvSpPr>
        <p:spPr bwMode="auto">
          <a:xfrm>
            <a:off x="6760550" y="3227031"/>
            <a:ext cx="529536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REGELS</a:t>
            </a:r>
            <a:r>
              <a:rPr b="1"/>
              <a:t>, de rede, mag opgelegd worden aan:</a:t>
            </a:r>
            <a:endParaRPr b="1"/>
          </a:p>
        </p:txBody>
      </p:sp>
      <p:sp>
        <p:nvSpPr>
          <p:cNvPr id="1300944734" name="Text Box 1300944733"/>
          <p:cNvSpPr txBox="1"/>
          <p:nvPr/>
        </p:nvSpPr>
        <p:spPr bwMode="auto">
          <a:xfrm>
            <a:off x="7870258" y="3532199"/>
            <a:ext cx="3959051"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MISDADIGERS en CRIMINELEN</a:t>
            </a:r>
          </a:p>
        </p:txBody>
      </p:sp>
      <p:sp>
        <p:nvSpPr>
          <p:cNvPr id="300857242" name="Text Box 300857241"/>
          <p:cNvSpPr txBox="1"/>
          <p:nvPr/>
        </p:nvSpPr>
        <p:spPr bwMode="auto">
          <a:xfrm>
            <a:off x="7883946" y="3823313"/>
            <a:ext cx="4259782"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GEESTESZIEKEN en WAANZINNIGEN </a:t>
            </a:r>
          </a:p>
        </p:txBody>
      </p:sp>
      <p:sp>
        <p:nvSpPr>
          <p:cNvPr id="1190741897" name="Text Box 1190741896"/>
          <p:cNvSpPr txBox="1"/>
          <p:nvPr/>
        </p:nvSpPr>
        <p:spPr bwMode="auto">
          <a:xfrm>
            <a:off x="6774237" y="4674091"/>
            <a:ext cx="547733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solidFill>
                  <a:srgbClr val="FF0000"/>
                </a:solidFill>
              </a:rPr>
              <a:t>REGELS </a:t>
            </a:r>
            <a:r>
              <a:rPr b="1"/>
              <a:t>gelden na toestemming voor:</a:t>
            </a:r>
            <a:endParaRPr b="1"/>
          </a:p>
        </p:txBody>
      </p:sp>
      <p:sp>
        <p:nvSpPr>
          <p:cNvPr id="1340859076" name="Text Box 1340859075"/>
          <p:cNvSpPr txBox="1"/>
          <p:nvPr/>
        </p:nvSpPr>
        <p:spPr bwMode="auto">
          <a:xfrm>
            <a:off x="7883946" y="4979260"/>
            <a:ext cx="3977410"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Medisch handelen</a:t>
            </a:r>
          </a:p>
        </p:txBody>
      </p:sp>
      <p:sp>
        <p:nvSpPr>
          <p:cNvPr id="687485121" name="Text Box 687485120"/>
          <p:cNvSpPr txBox="1"/>
          <p:nvPr/>
        </p:nvSpPr>
        <p:spPr bwMode="auto">
          <a:xfrm>
            <a:off x="7897631" y="5270373"/>
            <a:ext cx="4280661"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Gezondheidszorg </a:t>
            </a:r>
          </a:p>
        </p:txBody>
      </p:sp>
      <p:sp>
        <p:nvSpPr>
          <p:cNvPr id="565591467" name="Text Box 565591466"/>
          <p:cNvSpPr txBox="1"/>
          <p:nvPr/>
        </p:nvSpPr>
        <p:spPr bwMode="auto">
          <a:xfrm>
            <a:off x="7911317" y="5561486"/>
            <a:ext cx="4291461"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Hulpbehoevende </a:t>
            </a:r>
          </a:p>
        </p:txBody>
      </p:sp>
      <p:sp>
        <p:nvSpPr>
          <p:cNvPr id="578758420" name="Text Box 578758419"/>
          <p:cNvSpPr txBox="1"/>
          <p:nvPr/>
        </p:nvSpPr>
        <p:spPr bwMode="auto">
          <a:xfrm>
            <a:off x="7925004" y="5852599"/>
            <a:ext cx="4302621"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etc. </a:t>
            </a:r>
          </a:p>
        </p:txBody>
      </p:sp>
      <p:sp>
        <p:nvSpPr>
          <p:cNvPr id="208777837" name="Oval 208777836"/>
          <p:cNvSpPr/>
          <p:nvPr/>
        </p:nvSpPr>
        <p:spPr bwMode="auto">
          <a:xfrm>
            <a:off x="5632717" y="6121891"/>
            <a:ext cx="786042" cy="714456"/>
          </a:xfrm>
          <a:prstGeom prst="ellipse">
            <a:avLst/>
          </a:prstGeom>
          <a:solidFill>
            <a:schemeClr val="accent1">
              <a:alpha val="0"/>
            </a:schemeClr>
          </a:solidFill>
          <a:ln w="28575" cap="flat" cmpd="sng" algn="ctr">
            <a:solidFill>
              <a:srgbClr val="C0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637769073" name="Text Box 637769072"/>
          <p:cNvSpPr txBox="1"/>
          <p:nvPr/>
        </p:nvSpPr>
        <p:spPr bwMode="auto">
          <a:xfrm>
            <a:off x="7897631" y="4114426"/>
            <a:ext cx="4279581"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oftewel ALLE ONREDELIJKEN </a:t>
            </a: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950605400"/>
                                        </p:tgtEl>
                                        <p:attrNameLst>
                                          <p:attrName>style.visibility</p:attrName>
                                        </p:attrNameLst>
                                      </p:cBhvr>
                                      <p:to>
                                        <p:strVal val="visible"/>
                                      </p:to>
                                    </p:set>
                                    <p:animEffect transition="in" filter="wipe(down)">
                                      <p:cBhvr>
                                        <p:cTn id="7" dur="580">
                                          <p:stCondLst>
                                            <p:cond delay="0"/>
                                          </p:stCondLst>
                                        </p:cTn>
                                        <p:tgtEl>
                                          <p:spTgt spid="950605400"/>
                                        </p:tgtEl>
                                      </p:cBhvr>
                                    </p:animEffect>
                                    <p:anim calcmode="lin" valueType="num">
                                      <p:cBhvr>
                                        <p:cTn id="8" dur="1822" tmFilter="0,0; 0.14,0.36; 0.43,0.73; 0.71,0.91; 1.0,1.0">
                                          <p:stCondLst>
                                            <p:cond delay="0"/>
                                          </p:stCondLst>
                                        </p:cTn>
                                        <p:tgtEl>
                                          <p:spTgt spid="95060540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5060540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5060540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5060540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50605400"/>
                                        </p:tgtEl>
                                        <p:attrNameLst>
                                          <p:attrName>ppt_y</p:attrName>
                                        </p:attrNameLst>
                                      </p:cBhvr>
                                      <p:tavLst>
                                        <p:tav tm="0" fmla="#ppt_y-sin(pi*$)/81">
                                          <p:val>
                                            <p:fltVal val="0"/>
                                          </p:val>
                                        </p:tav>
                                        <p:tav tm="100000">
                                          <p:val>
                                            <p:fltVal val="1"/>
                                          </p:val>
                                        </p:tav>
                                      </p:tavLst>
                                    </p:anim>
                                    <p:animScale>
                                      <p:cBhvr>
                                        <p:cTn id="13" dur="26">
                                          <p:stCondLst>
                                            <p:cond delay="650"/>
                                          </p:stCondLst>
                                        </p:cTn>
                                        <p:tgtEl>
                                          <p:spTgt spid="950605400"/>
                                        </p:tgtEl>
                                      </p:cBhvr>
                                      <p:to x="100000" y="60000"/>
                                    </p:animScale>
                                    <p:animScale>
                                      <p:cBhvr>
                                        <p:cTn id="14" dur="166" decel="50000">
                                          <p:stCondLst>
                                            <p:cond delay="676"/>
                                          </p:stCondLst>
                                        </p:cTn>
                                        <p:tgtEl>
                                          <p:spTgt spid="950605400"/>
                                        </p:tgtEl>
                                      </p:cBhvr>
                                      <p:to x="100000" y="100000"/>
                                    </p:animScale>
                                    <p:animScale>
                                      <p:cBhvr>
                                        <p:cTn id="15" dur="26">
                                          <p:stCondLst>
                                            <p:cond delay="1312"/>
                                          </p:stCondLst>
                                        </p:cTn>
                                        <p:tgtEl>
                                          <p:spTgt spid="950605400"/>
                                        </p:tgtEl>
                                      </p:cBhvr>
                                      <p:to x="100000" y="80000"/>
                                    </p:animScale>
                                    <p:animScale>
                                      <p:cBhvr>
                                        <p:cTn id="16" dur="166" decel="50000">
                                          <p:stCondLst>
                                            <p:cond delay="1338"/>
                                          </p:stCondLst>
                                        </p:cTn>
                                        <p:tgtEl>
                                          <p:spTgt spid="950605400"/>
                                        </p:tgtEl>
                                      </p:cBhvr>
                                      <p:to x="100000" y="100000"/>
                                    </p:animScale>
                                    <p:animScale>
                                      <p:cBhvr>
                                        <p:cTn id="17" dur="26">
                                          <p:stCondLst>
                                            <p:cond delay="1642"/>
                                          </p:stCondLst>
                                        </p:cTn>
                                        <p:tgtEl>
                                          <p:spTgt spid="950605400"/>
                                        </p:tgtEl>
                                      </p:cBhvr>
                                      <p:to x="100000" y="90000"/>
                                    </p:animScale>
                                    <p:animScale>
                                      <p:cBhvr>
                                        <p:cTn id="18" dur="166" decel="50000">
                                          <p:stCondLst>
                                            <p:cond delay="1668"/>
                                          </p:stCondLst>
                                        </p:cTn>
                                        <p:tgtEl>
                                          <p:spTgt spid="950605400"/>
                                        </p:tgtEl>
                                      </p:cBhvr>
                                      <p:to x="100000" y="100000"/>
                                    </p:animScale>
                                    <p:animScale>
                                      <p:cBhvr>
                                        <p:cTn id="19" dur="26">
                                          <p:stCondLst>
                                            <p:cond delay="1808"/>
                                          </p:stCondLst>
                                        </p:cTn>
                                        <p:tgtEl>
                                          <p:spTgt spid="950605400"/>
                                        </p:tgtEl>
                                      </p:cBhvr>
                                      <p:to x="100000" y="95000"/>
                                    </p:animScale>
                                    <p:animScale>
                                      <p:cBhvr>
                                        <p:cTn id="20" dur="166" decel="50000">
                                          <p:stCondLst>
                                            <p:cond delay="1834"/>
                                          </p:stCondLst>
                                        </p:cTn>
                                        <p:tgtEl>
                                          <p:spTgt spid="950605400"/>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64334115"/>
                                        </p:tgtEl>
                                        <p:attrNameLst>
                                          <p:attrName>style.visibility</p:attrName>
                                        </p:attrNameLst>
                                      </p:cBhvr>
                                      <p:to>
                                        <p:strVal val="visible"/>
                                      </p:to>
                                    </p:set>
                                    <p:animEffect transition="in" filter="fade">
                                      <p:cBhvr>
                                        <p:cTn id="25" dur="1000"/>
                                        <p:tgtEl>
                                          <p:spTgt spid="964334115"/>
                                        </p:tgtEl>
                                      </p:cBhvr>
                                    </p:animEffect>
                                    <p:anim calcmode="lin" valueType="num">
                                      <p:cBhvr>
                                        <p:cTn id="26" dur="1000" fill="hold"/>
                                        <p:tgtEl>
                                          <p:spTgt spid="964334115"/>
                                        </p:tgtEl>
                                        <p:attrNameLst>
                                          <p:attrName>ppt_x</p:attrName>
                                        </p:attrNameLst>
                                      </p:cBhvr>
                                      <p:tavLst>
                                        <p:tav tm="0">
                                          <p:val>
                                            <p:strVal val="#ppt_x"/>
                                          </p:val>
                                        </p:tav>
                                        <p:tav tm="100000">
                                          <p:val>
                                            <p:strVal val="#ppt_x"/>
                                          </p:val>
                                        </p:tav>
                                      </p:tavLst>
                                    </p:anim>
                                    <p:anim calcmode="lin" valueType="num">
                                      <p:cBhvr>
                                        <p:cTn id="27" dur="1000" fill="hold"/>
                                        <p:tgtEl>
                                          <p:spTgt spid="9643341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671559387"/>
                                        </p:tgtEl>
                                        <p:attrNameLst>
                                          <p:attrName>style.visibility</p:attrName>
                                        </p:attrNameLst>
                                      </p:cBhvr>
                                      <p:to>
                                        <p:strVal val="visible"/>
                                      </p:to>
                                    </p:set>
                                    <p:animEffect transition="in" filter="fade">
                                      <p:cBhvr>
                                        <p:cTn id="32" dur="1000"/>
                                        <p:tgtEl>
                                          <p:spTgt spid="1671559387"/>
                                        </p:tgtEl>
                                      </p:cBhvr>
                                    </p:animEffect>
                                    <p:anim calcmode="lin" valueType="num">
                                      <p:cBhvr>
                                        <p:cTn id="33" dur="1000" fill="hold"/>
                                        <p:tgtEl>
                                          <p:spTgt spid="1671559387"/>
                                        </p:tgtEl>
                                        <p:attrNameLst>
                                          <p:attrName>ppt_x</p:attrName>
                                        </p:attrNameLst>
                                      </p:cBhvr>
                                      <p:tavLst>
                                        <p:tav tm="0">
                                          <p:val>
                                            <p:strVal val="#ppt_x"/>
                                          </p:val>
                                        </p:tav>
                                        <p:tav tm="100000">
                                          <p:val>
                                            <p:strVal val="#ppt_x"/>
                                          </p:val>
                                        </p:tav>
                                      </p:tavLst>
                                    </p:anim>
                                    <p:anim calcmode="lin" valueType="num">
                                      <p:cBhvr>
                                        <p:cTn id="34" dur="1000" fill="hold"/>
                                        <p:tgtEl>
                                          <p:spTgt spid="1671559387"/>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069151759"/>
                                        </p:tgtEl>
                                        <p:attrNameLst>
                                          <p:attrName>style.visibility</p:attrName>
                                        </p:attrNameLst>
                                      </p:cBhvr>
                                      <p:to>
                                        <p:strVal val="visible"/>
                                      </p:to>
                                    </p:set>
                                    <p:animEffect transition="in" filter="fade">
                                      <p:cBhvr>
                                        <p:cTn id="39" dur="1000"/>
                                        <p:tgtEl>
                                          <p:spTgt spid="2069151759"/>
                                        </p:tgtEl>
                                      </p:cBhvr>
                                    </p:animEffect>
                                    <p:anim calcmode="lin" valueType="num">
                                      <p:cBhvr>
                                        <p:cTn id="40" dur="1000" fill="hold"/>
                                        <p:tgtEl>
                                          <p:spTgt spid="2069151759"/>
                                        </p:tgtEl>
                                        <p:attrNameLst>
                                          <p:attrName>ppt_x</p:attrName>
                                        </p:attrNameLst>
                                      </p:cBhvr>
                                      <p:tavLst>
                                        <p:tav tm="0">
                                          <p:val>
                                            <p:strVal val="#ppt_x"/>
                                          </p:val>
                                        </p:tav>
                                        <p:tav tm="100000">
                                          <p:val>
                                            <p:strVal val="#ppt_x"/>
                                          </p:val>
                                        </p:tav>
                                      </p:tavLst>
                                    </p:anim>
                                    <p:anim calcmode="lin" valueType="num">
                                      <p:cBhvr>
                                        <p:cTn id="41" dur="1000" fill="hold"/>
                                        <p:tgtEl>
                                          <p:spTgt spid="2069151759"/>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2016367412"/>
                                        </p:tgtEl>
                                        <p:attrNameLst>
                                          <p:attrName>style.visibility</p:attrName>
                                        </p:attrNameLst>
                                      </p:cBhvr>
                                      <p:to>
                                        <p:strVal val="visible"/>
                                      </p:to>
                                    </p:set>
                                    <p:animEffect transition="in" filter="fade">
                                      <p:cBhvr>
                                        <p:cTn id="46" dur="1000"/>
                                        <p:tgtEl>
                                          <p:spTgt spid="2016367412"/>
                                        </p:tgtEl>
                                      </p:cBhvr>
                                    </p:animEffect>
                                    <p:anim calcmode="lin" valueType="num">
                                      <p:cBhvr>
                                        <p:cTn id="47" dur="1000" fill="hold"/>
                                        <p:tgtEl>
                                          <p:spTgt spid="2016367412"/>
                                        </p:tgtEl>
                                        <p:attrNameLst>
                                          <p:attrName>ppt_x</p:attrName>
                                        </p:attrNameLst>
                                      </p:cBhvr>
                                      <p:tavLst>
                                        <p:tav tm="0">
                                          <p:val>
                                            <p:strVal val="#ppt_x"/>
                                          </p:val>
                                        </p:tav>
                                        <p:tav tm="100000">
                                          <p:val>
                                            <p:strVal val="#ppt_x"/>
                                          </p:val>
                                        </p:tav>
                                      </p:tavLst>
                                    </p:anim>
                                    <p:anim calcmode="lin" valueType="num">
                                      <p:cBhvr>
                                        <p:cTn id="48" dur="1000" fill="hold"/>
                                        <p:tgtEl>
                                          <p:spTgt spid="2016367412"/>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11134228"/>
                                        </p:tgtEl>
                                        <p:attrNameLst>
                                          <p:attrName>style.visibility</p:attrName>
                                        </p:attrNameLst>
                                      </p:cBhvr>
                                      <p:to>
                                        <p:strVal val="visible"/>
                                      </p:to>
                                    </p:set>
                                    <p:animEffect transition="in" filter="fade">
                                      <p:cBhvr>
                                        <p:cTn id="53" dur="1000"/>
                                        <p:tgtEl>
                                          <p:spTgt spid="11134228"/>
                                        </p:tgtEl>
                                      </p:cBhvr>
                                    </p:animEffect>
                                    <p:anim calcmode="lin" valueType="num">
                                      <p:cBhvr>
                                        <p:cTn id="54" dur="1000" fill="hold"/>
                                        <p:tgtEl>
                                          <p:spTgt spid="11134228"/>
                                        </p:tgtEl>
                                        <p:attrNameLst>
                                          <p:attrName>ppt_x</p:attrName>
                                        </p:attrNameLst>
                                      </p:cBhvr>
                                      <p:tavLst>
                                        <p:tav tm="0">
                                          <p:val>
                                            <p:strVal val="#ppt_x"/>
                                          </p:val>
                                        </p:tav>
                                        <p:tav tm="100000">
                                          <p:val>
                                            <p:strVal val="#ppt_x"/>
                                          </p:val>
                                        </p:tav>
                                      </p:tavLst>
                                    </p:anim>
                                    <p:anim calcmode="lin" valueType="num">
                                      <p:cBhvr>
                                        <p:cTn id="55" dur="1000" fill="hold"/>
                                        <p:tgtEl>
                                          <p:spTgt spid="11134228"/>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547988002"/>
                                        </p:tgtEl>
                                        <p:attrNameLst>
                                          <p:attrName>style.visibility</p:attrName>
                                        </p:attrNameLst>
                                      </p:cBhvr>
                                      <p:to>
                                        <p:strVal val="visible"/>
                                      </p:to>
                                    </p:set>
                                    <p:animEffect transition="in" filter="fade">
                                      <p:cBhvr>
                                        <p:cTn id="60" dur="1000"/>
                                        <p:tgtEl>
                                          <p:spTgt spid="547988002"/>
                                        </p:tgtEl>
                                      </p:cBhvr>
                                    </p:animEffect>
                                    <p:anim calcmode="lin" valueType="num">
                                      <p:cBhvr>
                                        <p:cTn id="61" dur="1000" fill="hold"/>
                                        <p:tgtEl>
                                          <p:spTgt spid="547988002"/>
                                        </p:tgtEl>
                                        <p:attrNameLst>
                                          <p:attrName>ppt_x</p:attrName>
                                        </p:attrNameLst>
                                      </p:cBhvr>
                                      <p:tavLst>
                                        <p:tav tm="0">
                                          <p:val>
                                            <p:strVal val="#ppt_x"/>
                                          </p:val>
                                        </p:tav>
                                        <p:tav tm="100000">
                                          <p:val>
                                            <p:strVal val="#ppt_x"/>
                                          </p:val>
                                        </p:tav>
                                      </p:tavLst>
                                    </p:anim>
                                    <p:anim calcmode="lin" valueType="num">
                                      <p:cBhvr>
                                        <p:cTn id="62" dur="1000" fill="hold"/>
                                        <p:tgtEl>
                                          <p:spTgt spid="547988002"/>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2064352298"/>
                                        </p:tgtEl>
                                        <p:attrNameLst>
                                          <p:attrName>style.visibility</p:attrName>
                                        </p:attrNameLst>
                                      </p:cBhvr>
                                      <p:to>
                                        <p:strVal val="visible"/>
                                      </p:to>
                                    </p:set>
                                    <p:animEffect transition="in" filter="fade">
                                      <p:cBhvr>
                                        <p:cTn id="67" dur="1000"/>
                                        <p:tgtEl>
                                          <p:spTgt spid="2064352298"/>
                                        </p:tgtEl>
                                      </p:cBhvr>
                                    </p:animEffect>
                                    <p:anim calcmode="lin" valueType="num">
                                      <p:cBhvr>
                                        <p:cTn id="68" dur="1000" fill="hold"/>
                                        <p:tgtEl>
                                          <p:spTgt spid="2064352298"/>
                                        </p:tgtEl>
                                        <p:attrNameLst>
                                          <p:attrName>ppt_x</p:attrName>
                                        </p:attrNameLst>
                                      </p:cBhvr>
                                      <p:tavLst>
                                        <p:tav tm="0">
                                          <p:val>
                                            <p:strVal val="#ppt_x"/>
                                          </p:val>
                                        </p:tav>
                                        <p:tav tm="100000">
                                          <p:val>
                                            <p:strVal val="#ppt_x"/>
                                          </p:val>
                                        </p:tav>
                                      </p:tavLst>
                                    </p:anim>
                                    <p:anim calcmode="lin" valueType="num">
                                      <p:cBhvr>
                                        <p:cTn id="69" dur="1000" fill="hold"/>
                                        <p:tgtEl>
                                          <p:spTgt spid="2064352298"/>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224606078"/>
                                        </p:tgtEl>
                                        <p:attrNameLst>
                                          <p:attrName>style.visibility</p:attrName>
                                        </p:attrNameLst>
                                      </p:cBhvr>
                                      <p:to>
                                        <p:strVal val="visible"/>
                                      </p:to>
                                    </p:set>
                                    <p:animEffect transition="in" filter="fade">
                                      <p:cBhvr>
                                        <p:cTn id="74" dur="1000"/>
                                        <p:tgtEl>
                                          <p:spTgt spid="224606078"/>
                                        </p:tgtEl>
                                      </p:cBhvr>
                                    </p:animEffect>
                                    <p:anim calcmode="lin" valueType="num">
                                      <p:cBhvr>
                                        <p:cTn id="75" dur="1000" fill="hold"/>
                                        <p:tgtEl>
                                          <p:spTgt spid="224606078"/>
                                        </p:tgtEl>
                                        <p:attrNameLst>
                                          <p:attrName>ppt_x</p:attrName>
                                        </p:attrNameLst>
                                      </p:cBhvr>
                                      <p:tavLst>
                                        <p:tav tm="0">
                                          <p:val>
                                            <p:strVal val="#ppt_x"/>
                                          </p:val>
                                        </p:tav>
                                        <p:tav tm="100000">
                                          <p:val>
                                            <p:strVal val="#ppt_x"/>
                                          </p:val>
                                        </p:tav>
                                      </p:tavLst>
                                    </p:anim>
                                    <p:anim calcmode="lin" valueType="num">
                                      <p:cBhvr>
                                        <p:cTn id="76" dur="1000" fill="hold"/>
                                        <p:tgtEl>
                                          <p:spTgt spid="22460607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1481275971"/>
                                        </p:tgtEl>
                                        <p:attrNameLst>
                                          <p:attrName>style.visibility</p:attrName>
                                        </p:attrNameLst>
                                      </p:cBhvr>
                                      <p:to>
                                        <p:strVal val="visible"/>
                                      </p:to>
                                    </p:set>
                                    <p:animEffect transition="in" filter="fade">
                                      <p:cBhvr>
                                        <p:cTn id="81" dur="1000"/>
                                        <p:tgtEl>
                                          <p:spTgt spid="1481275971"/>
                                        </p:tgtEl>
                                      </p:cBhvr>
                                    </p:animEffect>
                                    <p:anim calcmode="lin" valueType="num">
                                      <p:cBhvr>
                                        <p:cTn id="82" dur="1000" fill="hold"/>
                                        <p:tgtEl>
                                          <p:spTgt spid="1481275971"/>
                                        </p:tgtEl>
                                        <p:attrNameLst>
                                          <p:attrName>ppt_x</p:attrName>
                                        </p:attrNameLst>
                                      </p:cBhvr>
                                      <p:tavLst>
                                        <p:tav tm="0">
                                          <p:val>
                                            <p:strVal val="#ppt_x"/>
                                          </p:val>
                                        </p:tav>
                                        <p:tav tm="100000">
                                          <p:val>
                                            <p:strVal val="#ppt_x"/>
                                          </p:val>
                                        </p:tav>
                                      </p:tavLst>
                                    </p:anim>
                                    <p:anim calcmode="lin" valueType="num">
                                      <p:cBhvr>
                                        <p:cTn id="83" dur="1000" fill="hold"/>
                                        <p:tgtEl>
                                          <p:spTgt spid="1481275971"/>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grpId="0" nodeType="clickEffect">
                                  <p:stCondLst>
                                    <p:cond delay="0"/>
                                  </p:stCondLst>
                                  <p:childTnLst>
                                    <p:set>
                                      <p:cBhvr>
                                        <p:cTn id="87" dur="1" fill="hold">
                                          <p:stCondLst>
                                            <p:cond delay="0"/>
                                          </p:stCondLst>
                                        </p:cTn>
                                        <p:tgtEl>
                                          <p:spTgt spid="1300944734"/>
                                        </p:tgtEl>
                                        <p:attrNameLst>
                                          <p:attrName>style.visibility</p:attrName>
                                        </p:attrNameLst>
                                      </p:cBhvr>
                                      <p:to>
                                        <p:strVal val="visible"/>
                                      </p:to>
                                    </p:set>
                                    <p:animEffect transition="in" filter="fade">
                                      <p:cBhvr>
                                        <p:cTn id="88" dur="1000"/>
                                        <p:tgtEl>
                                          <p:spTgt spid="1300944734"/>
                                        </p:tgtEl>
                                      </p:cBhvr>
                                    </p:animEffect>
                                    <p:anim calcmode="lin" valueType="num">
                                      <p:cBhvr>
                                        <p:cTn id="89" dur="1000" fill="hold"/>
                                        <p:tgtEl>
                                          <p:spTgt spid="1300944734"/>
                                        </p:tgtEl>
                                        <p:attrNameLst>
                                          <p:attrName>ppt_x</p:attrName>
                                        </p:attrNameLst>
                                      </p:cBhvr>
                                      <p:tavLst>
                                        <p:tav tm="0">
                                          <p:val>
                                            <p:strVal val="#ppt_x"/>
                                          </p:val>
                                        </p:tav>
                                        <p:tav tm="100000">
                                          <p:val>
                                            <p:strVal val="#ppt_x"/>
                                          </p:val>
                                        </p:tav>
                                      </p:tavLst>
                                    </p:anim>
                                    <p:anim calcmode="lin" valueType="num">
                                      <p:cBhvr>
                                        <p:cTn id="90" dur="1000" fill="hold"/>
                                        <p:tgtEl>
                                          <p:spTgt spid="1300944734"/>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grpId="0" nodeType="clickEffect">
                                  <p:stCondLst>
                                    <p:cond delay="0"/>
                                  </p:stCondLst>
                                  <p:childTnLst>
                                    <p:set>
                                      <p:cBhvr>
                                        <p:cTn id="94" dur="1" fill="hold">
                                          <p:stCondLst>
                                            <p:cond delay="0"/>
                                          </p:stCondLst>
                                        </p:cTn>
                                        <p:tgtEl>
                                          <p:spTgt spid="300857242"/>
                                        </p:tgtEl>
                                        <p:attrNameLst>
                                          <p:attrName>style.visibility</p:attrName>
                                        </p:attrNameLst>
                                      </p:cBhvr>
                                      <p:to>
                                        <p:strVal val="visible"/>
                                      </p:to>
                                    </p:set>
                                    <p:animEffect transition="in" filter="fade">
                                      <p:cBhvr>
                                        <p:cTn id="95" dur="1000"/>
                                        <p:tgtEl>
                                          <p:spTgt spid="300857242"/>
                                        </p:tgtEl>
                                      </p:cBhvr>
                                    </p:animEffect>
                                    <p:anim calcmode="lin" valueType="num">
                                      <p:cBhvr>
                                        <p:cTn id="96" dur="1000" fill="hold"/>
                                        <p:tgtEl>
                                          <p:spTgt spid="300857242"/>
                                        </p:tgtEl>
                                        <p:attrNameLst>
                                          <p:attrName>ppt_x</p:attrName>
                                        </p:attrNameLst>
                                      </p:cBhvr>
                                      <p:tavLst>
                                        <p:tav tm="0">
                                          <p:val>
                                            <p:strVal val="#ppt_x"/>
                                          </p:val>
                                        </p:tav>
                                        <p:tav tm="100000">
                                          <p:val>
                                            <p:strVal val="#ppt_x"/>
                                          </p:val>
                                        </p:tav>
                                      </p:tavLst>
                                    </p:anim>
                                    <p:anim calcmode="lin" valueType="num">
                                      <p:cBhvr>
                                        <p:cTn id="97" dur="1000" fill="hold"/>
                                        <p:tgtEl>
                                          <p:spTgt spid="300857242"/>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42" presetClass="entr" presetSubtype="0" fill="hold" grpId="0" nodeType="clickEffect">
                                  <p:stCondLst>
                                    <p:cond delay="0"/>
                                  </p:stCondLst>
                                  <p:childTnLst>
                                    <p:set>
                                      <p:cBhvr>
                                        <p:cTn id="101" dur="1" fill="hold">
                                          <p:stCondLst>
                                            <p:cond delay="0"/>
                                          </p:stCondLst>
                                        </p:cTn>
                                        <p:tgtEl>
                                          <p:spTgt spid="637769073"/>
                                        </p:tgtEl>
                                        <p:attrNameLst>
                                          <p:attrName>style.visibility</p:attrName>
                                        </p:attrNameLst>
                                      </p:cBhvr>
                                      <p:to>
                                        <p:strVal val="visible"/>
                                      </p:to>
                                    </p:set>
                                    <p:animEffect transition="in" filter="fade">
                                      <p:cBhvr>
                                        <p:cTn id="102" dur="1000"/>
                                        <p:tgtEl>
                                          <p:spTgt spid="637769073"/>
                                        </p:tgtEl>
                                      </p:cBhvr>
                                    </p:animEffect>
                                    <p:anim calcmode="lin" valueType="num">
                                      <p:cBhvr>
                                        <p:cTn id="103" dur="1000" fill="hold"/>
                                        <p:tgtEl>
                                          <p:spTgt spid="637769073"/>
                                        </p:tgtEl>
                                        <p:attrNameLst>
                                          <p:attrName>ppt_x</p:attrName>
                                        </p:attrNameLst>
                                      </p:cBhvr>
                                      <p:tavLst>
                                        <p:tav tm="0">
                                          <p:val>
                                            <p:strVal val="#ppt_x"/>
                                          </p:val>
                                        </p:tav>
                                        <p:tav tm="100000">
                                          <p:val>
                                            <p:strVal val="#ppt_x"/>
                                          </p:val>
                                        </p:tav>
                                      </p:tavLst>
                                    </p:anim>
                                    <p:anim calcmode="lin" valueType="num">
                                      <p:cBhvr>
                                        <p:cTn id="104" dur="1000" fill="hold"/>
                                        <p:tgtEl>
                                          <p:spTgt spid="637769073"/>
                                        </p:tgtEl>
                                        <p:attrNameLst>
                                          <p:attrName>ppt_y</p:attrName>
                                        </p:attrNameLst>
                                      </p:cBhvr>
                                      <p:tavLst>
                                        <p:tav tm="0">
                                          <p:val>
                                            <p:strVal val="#ppt_y+.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42" presetClass="entr" presetSubtype="0" fill="hold" grpId="0" nodeType="clickEffect">
                                  <p:stCondLst>
                                    <p:cond delay="0"/>
                                  </p:stCondLst>
                                  <p:childTnLst>
                                    <p:set>
                                      <p:cBhvr>
                                        <p:cTn id="108" dur="1" fill="hold">
                                          <p:stCondLst>
                                            <p:cond delay="0"/>
                                          </p:stCondLst>
                                        </p:cTn>
                                        <p:tgtEl>
                                          <p:spTgt spid="1190741897"/>
                                        </p:tgtEl>
                                        <p:attrNameLst>
                                          <p:attrName>style.visibility</p:attrName>
                                        </p:attrNameLst>
                                      </p:cBhvr>
                                      <p:to>
                                        <p:strVal val="visible"/>
                                      </p:to>
                                    </p:set>
                                    <p:animEffect transition="in" filter="fade">
                                      <p:cBhvr>
                                        <p:cTn id="109" dur="1000"/>
                                        <p:tgtEl>
                                          <p:spTgt spid="1190741897"/>
                                        </p:tgtEl>
                                      </p:cBhvr>
                                    </p:animEffect>
                                    <p:anim calcmode="lin" valueType="num">
                                      <p:cBhvr>
                                        <p:cTn id="110" dur="1000" fill="hold"/>
                                        <p:tgtEl>
                                          <p:spTgt spid="1190741897"/>
                                        </p:tgtEl>
                                        <p:attrNameLst>
                                          <p:attrName>ppt_x</p:attrName>
                                        </p:attrNameLst>
                                      </p:cBhvr>
                                      <p:tavLst>
                                        <p:tav tm="0">
                                          <p:val>
                                            <p:strVal val="#ppt_x"/>
                                          </p:val>
                                        </p:tav>
                                        <p:tav tm="100000">
                                          <p:val>
                                            <p:strVal val="#ppt_x"/>
                                          </p:val>
                                        </p:tav>
                                      </p:tavLst>
                                    </p:anim>
                                    <p:anim calcmode="lin" valueType="num">
                                      <p:cBhvr>
                                        <p:cTn id="111" dur="1000" fill="hold"/>
                                        <p:tgtEl>
                                          <p:spTgt spid="1190741897"/>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42" presetClass="entr" presetSubtype="0" fill="hold" grpId="0" nodeType="clickEffect">
                                  <p:stCondLst>
                                    <p:cond delay="0"/>
                                  </p:stCondLst>
                                  <p:childTnLst>
                                    <p:set>
                                      <p:cBhvr>
                                        <p:cTn id="115" dur="1" fill="hold">
                                          <p:stCondLst>
                                            <p:cond delay="0"/>
                                          </p:stCondLst>
                                        </p:cTn>
                                        <p:tgtEl>
                                          <p:spTgt spid="1340859076"/>
                                        </p:tgtEl>
                                        <p:attrNameLst>
                                          <p:attrName>style.visibility</p:attrName>
                                        </p:attrNameLst>
                                      </p:cBhvr>
                                      <p:to>
                                        <p:strVal val="visible"/>
                                      </p:to>
                                    </p:set>
                                    <p:animEffect transition="in" filter="fade">
                                      <p:cBhvr>
                                        <p:cTn id="116" dur="1000"/>
                                        <p:tgtEl>
                                          <p:spTgt spid="1340859076"/>
                                        </p:tgtEl>
                                      </p:cBhvr>
                                    </p:animEffect>
                                    <p:anim calcmode="lin" valueType="num">
                                      <p:cBhvr>
                                        <p:cTn id="117" dur="1000" fill="hold"/>
                                        <p:tgtEl>
                                          <p:spTgt spid="1340859076"/>
                                        </p:tgtEl>
                                        <p:attrNameLst>
                                          <p:attrName>ppt_x</p:attrName>
                                        </p:attrNameLst>
                                      </p:cBhvr>
                                      <p:tavLst>
                                        <p:tav tm="0">
                                          <p:val>
                                            <p:strVal val="#ppt_x"/>
                                          </p:val>
                                        </p:tav>
                                        <p:tav tm="100000">
                                          <p:val>
                                            <p:strVal val="#ppt_x"/>
                                          </p:val>
                                        </p:tav>
                                      </p:tavLst>
                                    </p:anim>
                                    <p:anim calcmode="lin" valueType="num">
                                      <p:cBhvr>
                                        <p:cTn id="118" dur="1000" fill="hold"/>
                                        <p:tgtEl>
                                          <p:spTgt spid="134085907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687485121"/>
                                        </p:tgtEl>
                                        <p:attrNameLst>
                                          <p:attrName>style.visibility</p:attrName>
                                        </p:attrNameLst>
                                      </p:cBhvr>
                                      <p:to>
                                        <p:strVal val="visible"/>
                                      </p:to>
                                    </p:set>
                                    <p:animEffect transition="in" filter="fade">
                                      <p:cBhvr>
                                        <p:cTn id="123" dur="1000"/>
                                        <p:tgtEl>
                                          <p:spTgt spid="687485121"/>
                                        </p:tgtEl>
                                      </p:cBhvr>
                                    </p:animEffect>
                                    <p:anim calcmode="lin" valueType="num">
                                      <p:cBhvr>
                                        <p:cTn id="124" dur="1000" fill="hold"/>
                                        <p:tgtEl>
                                          <p:spTgt spid="687485121"/>
                                        </p:tgtEl>
                                        <p:attrNameLst>
                                          <p:attrName>ppt_x</p:attrName>
                                        </p:attrNameLst>
                                      </p:cBhvr>
                                      <p:tavLst>
                                        <p:tav tm="0">
                                          <p:val>
                                            <p:strVal val="#ppt_x"/>
                                          </p:val>
                                        </p:tav>
                                        <p:tav tm="100000">
                                          <p:val>
                                            <p:strVal val="#ppt_x"/>
                                          </p:val>
                                        </p:tav>
                                      </p:tavLst>
                                    </p:anim>
                                    <p:anim calcmode="lin" valueType="num">
                                      <p:cBhvr>
                                        <p:cTn id="125" dur="1000" fill="hold"/>
                                        <p:tgtEl>
                                          <p:spTgt spid="687485121"/>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grpId="0" nodeType="clickEffect">
                                  <p:stCondLst>
                                    <p:cond delay="0"/>
                                  </p:stCondLst>
                                  <p:childTnLst>
                                    <p:set>
                                      <p:cBhvr>
                                        <p:cTn id="129" dur="1" fill="hold">
                                          <p:stCondLst>
                                            <p:cond delay="0"/>
                                          </p:stCondLst>
                                        </p:cTn>
                                        <p:tgtEl>
                                          <p:spTgt spid="565591467"/>
                                        </p:tgtEl>
                                        <p:attrNameLst>
                                          <p:attrName>style.visibility</p:attrName>
                                        </p:attrNameLst>
                                      </p:cBhvr>
                                      <p:to>
                                        <p:strVal val="visible"/>
                                      </p:to>
                                    </p:set>
                                    <p:animEffect transition="in" filter="fade">
                                      <p:cBhvr>
                                        <p:cTn id="130" dur="1000"/>
                                        <p:tgtEl>
                                          <p:spTgt spid="565591467"/>
                                        </p:tgtEl>
                                      </p:cBhvr>
                                    </p:animEffect>
                                    <p:anim calcmode="lin" valueType="num">
                                      <p:cBhvr>
                                        <p:cTn id="131" dur="1000" fill="hold"/>
                                        <p:tgtEl>
                                          <p:spTgt spid="565591467"/>
                                        </p:tgtEl>
                                        <p:attrNameLst>
                                          <p:attrName>ppt_x</p:attrName>
                                        </p:attrNameLst>
                                      </p:cBhvr>
                                      <p:tavLst>
                                        <p:tav tm="0">
                                          <p:val>
                                            <p:strVal val="#ppt_x"/>
                                          </p:val>
                                        </p:tav>
                                        <p:tav tm="100000">
                                          <p:val>
                                            <p:strVal val="#ppt_x"/>
                                          </p:val>
                                        </p:tav>
                                      </p:tavLst>
                                    </p:anim>
                                    <p:anim calcmode="lin" valueType="num">
                                      <p:cBhvr>
                                        <p:cTn id="132" dur="1000" fill="hold"/>
                                        <p:tgtEl>
                                          <p:spTgt spid="565591467"/>
                                        </p:tgtEl>
                                        <p:attrNameLst>
                                          <p:attrName>ppt_y</p:attrName>
                                        </p:attrNameLst>
                                      </p:cBhvr>
                                      <p:tavLst>
                                        <p:tav tm="0">
                                          <p:val>
                                            <p:strVal val="#ppt_y+.1"/>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42" presetClass="entr" presetSubtype="0" fill="hold" grpId="0" nodeType="clickEffect">
                                  <p:stCondLst>
                                    <p:cond delay="0"/>
                                  </p:stCondLst>
                                  <p:childTnLst>
                                    <p:set>
                                      <p:cBhvr>
                                        <p:cTn id="136" dur="1" fill="hold">
                                          <p:stCondLst>
                                            <p:cond delay="0"/>
                                          </p:stCondLst>
                                        </p:cTn>
                                        <p:tgtEl>
                                          <p:spTgt spid="578758420"/>
                                        </p:tgtEl>
                                        <p:attrNameLst>
                                          <p:attrName>style.visibility</p:attrName>
                                        </p:attrNameLst>
                                      </p:cBhvr>
                                      <p:to>
                                        <p:strVal val="visible"/>
                                      </p:to>
                                    </p:set>
                                    <p:animEffect transition="in" filter="fade">
                                      <p:cBhvr>
                                        <p:cTn id="137" dur="1000"/>
                                        <p:tgtEl>
                                          <p:spTgt spid="578758420"/>
                                        </p:tgtEl>
                                      </p:cBhvr>
                                    </p:animEffect>
                                    <p:anim calcmode="lin" valueType="num">
                                      <p:cBhvr>
                                        <p:cTn id="138" dur="1000" fill="hold"/>
                                        <p:tgtEl>
                                          <p:spTgt spid="578758420"/>
                                        </p:tgtEl>
                                        <p:attrNameLst>
                                          <p:attrName>ppt_x</p:attrName>
                                        </p:attrNameLst>
                                      </p:cBhvr>
                                      <p:tavLst>
                                        <p:tav tm="0">
                                          <p:val>
                                            <p:strVal val="#ppt_x"/>
                                          </p:val>
                                        </p:tav>
                                        <p:tav tm="100000">
                                          <p:val>
                                            <p:strVal val="#ppt_x"/>
                                          </p:val>
                                        </p:tav>
                                      </p:tavLst>
                                    </p:anim>
                                    <p:anim calcmode="lin" valueType="num">
                                      <p:cBhvr>
                                        <p:cTn id="139" dur="1000" fill="hold"/>
                                        <p:tgtEl>
                                          <p:spTgt spid="578758420"/>
                                        </p:tgtEl>
                                        <p:attrNameLst>
                                          <p:attrName>ppt_y</p:attrName>
                                        </p:attrNameLst>
                                      </p:cBhvr>
                                      <p:tavLst>
                                        <p:tav tm="0">
                                          <p:val>
                                            <p:strVal val="#ppt_y+.1"/>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26" presetClass="entr" presetSubtype="0" fill="hold" grpId="0" nodeType="clickEffect">
                                  <p:stCondLst>
                                    <p:cond delay="0"/>
                                  </p:stCondLst>
                                  <p:childTnLst>
                                    <p:set>
                                      <p:cBhvr>
                                        <p:cTn id="143" dur="1" fill="hold">
                                          <p:stCondLst>
                                            <p:cond delay="0"/>
                                          </p:stCondLst>
                                        </p:cTn>
                                        <p:tgtEl>
                                          <p:spTgt spid="208777837"/>
                                        </p:tgtEl>
                                        <p:attrNameLst>
                                          <p:attrName>style.visibility</p:attrName>
                                        </p:attrNameLst>
                                      </p:cBhvr>
                                      <p:to>
                                        <p:strVal val="visible"/>
                                      </p:to>
                                    </p:set>
                                    <p:animEffect transition="in" filter="wipe(down)">
                                      <p:cBhvr>
                                        <p:cTn id="144" dur="580">
                                          <p:stCondLst>
                                            <p:cond delay="0"/>
                                          </p:stCondLst>
                                        </p:cTn>
                                        <p:tgtEl>
                                          <p:spTgt spid="208777837"/>
                                        </p:tgtEl>
                                      </p:cBhvr>
                                    </p:animEffect>
                                    <p:anim calcmode="lin" valueType="num">
                                      <p:cBhvr>
                                        <p:cTn id="145" dur="1822" tmFilter="0,0; 0.14,0.36; 0.43,0.73; 0.71,0.91; 1.0,1.0">
                                          <p:stCondLst>
                                            <p:cond delay="0"/>
                                          </p:stCondLst>
                                        </p:cTn>
                                        <p:tgtEl>
                                          <p:spTgt spid="208777837"/>
                                        </p:tgtEl>
                                        <p:attrNameLst>
                                          <p:attrName>ppt_x</p:attrName>
                                        </p:attrNameLst>
                                      </p:cBhvr>
                                      <p:tavLst>
                                        <p:tav tm="0">
                                          <p:val>
                                            <p:strVal val="#ppt_x-0.25"/>
                                          </p:val>
                                        </p:tav>
                                        <p:tav tm="100000">
                                          <p:val>
                                            <p:strVal val="#ppt_x"/>
                                          </p:val>
                                        </p:tav>
                                      </p:tavLst>
                                    </p:anim>
                                    <p:anim calcmode="lin" valueType="num">
                                      <p:cBhvr>
                                        <p:cTn id="146" dur="664" tmFilter="0.0,0.0; 0.25,0.07; 0.50,0.2; 0.75,0.467; 1.0,1.0">
                                          <p:stCondLst>
                                            <p:cond delay="0"/>
                                          </p:stCondLst>
                                        </p:cTn>
                                        <p:tgtEl>
                                          <p:spTgt spid="208777837"/>
                                        </p:tgtEl>
                                        <p:attrNameLst>
                                          <p:attrName>ppt_y</p:attrName>
                                        </p:attrNameLst>
                                      </p:cBhvr>
                                      <p:tavLst>
                                        <p:tav tm="0" fmla="#ppt_y-sin(pi*$)/3">
                                          <p:val>
                                            <p:fltVal val="0.5"/>
                                          </p:val>
                                        </p:tav>
                                        <p:tav tm="100000">
                                          <p:val>
                                            <p:fltVal val="1"/>
                                          </p:val>
                                        </p:tav>
                                      </p:tavLst>
                                    </p:anim>
                                    <p:anim calcmode="lin" valueType="num">
                                      <p:cBhvr>
                                        <p:cTn id="147" dur="664" tmFilter="0, 0; 0.125,0.2665; 0.25,0.4; 0.375,0.465; 0.5,0.5;  0.625,0.535; 0.75,0.6; 0.875,0.7335; 1,1">
                                          <p:stCondLst>
                                            <p:cond delay="664"/>
                                          </p:stCondLst>
                                        </p:cTn>
                                        <p:tgtEl>
                                          <p:spTgt spid="208777837"/>
                                        </p:tgtEl>
                                        <p:attrNameLst>
                                          <p:attrName>ppt_y</p:attrName>
                                        </p:attrNameLst>
                                      </p:cBhvr>
                                      <p:tavLst>
                                        <p:tav tm="0" fmla="#ppt_y-sin(pi*$)/9">
                                          <p:val>
                                            <p:fltVal val="0"/>
                                          </p:val>
                                        </p:tav>
                                        <p:tav tm="100000">
                                          <p:val>
                                            <p:fltVal val="1"/>
                                          </p:val>
                                        </p:tav>
                                      </p:tavLst>
                                    </p:anim>
                                    <p:anim calcmode="lin" valueType="num">
                                      <p:cBhvr>
                                        <p:cTn id="148" dur="332" tmFilter="0, 0; 0.125,0.2665; 0.25,0.4; 0.375,0.465; 0.5,0.5;  0.625,0.535; 0.75,0.6; 0.875,0.7335; 1,1">
                                          <p:stCondLst>
                                            <p:cond delay="1324"/>
                                          </p:stCondLst>
                                        </p:cTn>
                                        <p:tgtEl>
                                          <p:spTgt spid="208777837"/>
                                        </p:tgtEl>
                                        <p:attrNameLst>
                                          <p:attrName>ppt_y</p:attrName>
                                        </p:attrNameLst>
                                      </p:cBhvr>
                                      <p:tavLst>
                                        <p:tav tm="0" fmla="#ppt_y-sin(pi*$)/27">
                                          <p:val>
                                            <p:fltVal val="0"/>
                                          </p:val>
                                        </p:tav>
                                        <p:tav tm="100000">
                                          <p:val>
                                            <p:fltVal val="1"/>
                                          </p:val>
                                        </p:tav>
                                      </p:tavLst>
                                    </p:anim>
                                    <p:anim calcmode="lin" valueType="num">
                                      <p:cBhvr>
                                        <p:cTn id="149" dur="164" tmFilter="0, 0; 0.125,0.2665; 0.25,0.4; 0.375,0.465; 0.5,0.5;  0.625,0.535; 0.75,0.6; 0.875,0.7335; 1,1">
                                          <p:stCondLst>
                                            <p:cond delay="1656"/>
                                          </p:stCondLst>
                                        </p:cTn>
                                        <p:tgtEl>
                                          <p:spTgt spid="208777837"/>
                                        </p:tgtEl>
                                        <p:attrNameLst>
                                          <p:attrName>ppt_y</p:attrName>
                                        </p:attrNameLst>
                                      </p:cBhvr>
                                      <p:tavLst>
                                        <p:tav tm="0" fmla="#ppt_y-sin(pi*$)/81">
                                          <p:val>
                                            <p:fltVal val="0"/>
                                          </p:val>
                                        </p:tav>
                                        <p:tav tm="100000">
                                          <p:val>
                                            <p:fltVal val="1"/>
                                          </p:val>
                                        </p:tav>
                                      </p:tavLst>
                                    </p:anim>
                                    <p:animScale>
                                      <p:cBhvr>
                                        <p:cTn id="150" dur="26">
                                          <p:stCondLst>
                                            <p:cond delay="650"/>
                                          </p:stCondLst>
                                        </p:cTn>
                                        <p:tgtEl>
                                          <p:spTgt spid="208777837"/>
                                        </p:tgtEl>
                                      </p:cBhvr>
                                      <p:to x="100000" y="60000"/>
                                    </p:animScale>
                                    <p:animScale>
                                      <p:cBhvr>
                                        <p:cTn id="151" dur="166" decel="50000">
                                          <p:stCondLst>
                                            <p:cond delay="676"/>
                                          </p:stCondLst>
                                        </p:cTn>
                                        <p:tgtEl>
                                          <p:spTgt spid="208777837"/>
                                        </p:tgtEl>
                                      </p:cBhvr>
                                      <p:to x="100000" y="100000"/>
                                    </p:animScale>
                                    <p:animScale>
                                      <p:cBhvr>
                                        <p:cTn id="152" dur="26">
                                          <p:stCondLst>
                                            <p:cond delay="1312"/>
                                          </p:stCondLst>
                                        </p:cTn>
                                        <p:tgtEl>
                                          <p:spTgt spid="208777837"/>
                                        </p:tgtEl>
                                      </p:cBhvr>
                                      <p:to x="100000" y="80000"/>
                                    </p:animScale>
                                    <p:animScale>
                                      <p:cBhvr>
                                        <p:cTn id="153" dur="166" decel="50000">
                                          <p:stCondLst>
                                            <p:cond delay="1338"/>
                                          </p:stCondLst>
                                        </p:cTn>
                                        <p:tgtEl>
                                          <p:spTgt spid="208777837"/>
                                        </p:tgtEl>
                                      </p:cBhvr>
                                      <p:to x="100000" y="100000"/>
                                    </p:animScale>
                                    <p:animScale>
                                      <p:cBhvr>
                                        <p:cTn id="154" dur="26">
                                          <p:stCondLst>
                                            <p:cond delay="1642"/>
                                          </p:stCondLst>
                                        </p:cTn>
                                        <p:tgtEl>
                                          <p:spTgt spid="208777837"/>
                                        </p:tgtEl>
                                      </p:cBhvr>
                                      <p:to x="100000" y="90000"/>
                                    </p:animScale>
                                    <p:animScale>
                                      <p:cBhvr>
                                        <p:cTn id="155" dur="166" decel="50000">
                                          <p:stCondLst>
                                            <p:cond delay="1668"/>
                                          </p:stCondLst>
                                        </p:cTn>
                                        <p:tgtEl>
                                          <p:spTgt spid="208777837"/>
                                        </p:tgtEl>
                                      </p:cBhvr>
                                      <p:to x="100000" y="100000"/>
                                    </p:animScale>
                                    <p:animScale>
                                      <p:cBhvr>
                                        <p:cTn id="156" dur="26">
                                          <p:stCondLst>
                                            <p:cond delay="1808"/>
                                          </p:stCondLst>
                                        </p:cTn>
                                        <p:tgtEl>
                                          <p:spTgt spid="208777837"/>
                                        </p:tgtEl>
                                      </p:cBhvr>
                                      <p:to x="100000" y="95000"/>
                                    </p:animScale>
                                    <p:animScale>
                                      <p:cBhvr>
                                        <p:cTn id="157" dur="166" decel="50000">
                                          <p:stCondLst>
                                            <p:cond delay="1834"/>
                                          </p:stCondLst>
                                        </p:cTn>
                                        <p:tgtEl>
                                          <p:spTgt spid="20877783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07267215" name="Nadpis 1"/>
          <p:cNvSpPr>
            <a:spLocks noGrp="1"/>
          </p:cNvSpPr>
          <p:nvPr>
            <p:ph type="title"/>
          </p:nvPr>
        </p:nvSpPr>
        <p:spPr bwMode="auto">
          <a:xfrm>
            <a:off x="496570" y="3175"/>
            <a:ext cx="10923270" cy="680085"/>
          </a:xfrm>
        </p:spPr>
        <p:txBody>
          <a:bodyPr vertOverflow="overflow" horzOverflow="overflow" vert="horz" wrap="square" lIns="91440" tIns="45720" rIns="91440" bIns="45720" numCol="1" spcCol="0" rtlCol="0" fromWordArt="0" anchor="ctr" anchorCtr="0" forceAA="0" upright="0" compatLnSpc="0">
            <a:normAutofit fontScale="85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Het </a:t>
            </a:r>
            <a:r>
              <a:rPr lang="nl-NL" sz="3300" b="0" i="0" u="none" strike="noStrike" cap="none" spc="0">
                <a:solidFill>
                  <a:srgbClr val="0070C0"/>
                </a:solidFill>
                <a:latin typeface="Arial Black" panose="020B0A04020102020204"/>
                <a:ea typeface="Arial Black" panose="020B0A04020102020204"/>
                <a:cs typeface="Arial Black" panose="020B0A04020102020204"/>
              </a:rPr>
              <a:t>volk</a:t>
            </a:r>
            <a:r>
              <a:rPr lang="nl-NL" sz="3300" b="0" i="0" u="none" strike="noStrike" cap="none" spc="0">
                <a:solidFill>
                  <a:schemeClr val="tx1"/>
                </a:solidFill>
                <a:latin typeface="Arial Black" panose="020B0A04020102020204"/>
                <a:ea typeface="Arial Black" panose="020B0A04020102020204"/>
                <a:cs typeface="Arial Black" panose="020B0A04020102020204"/>
              </a:rPr>
              <a:t> – de </a:t>
            </a:r>
            <a:r>
              <a:rPr lang="nl-NL" sz="3300" b="0" i="0" u="none" strike="noStrike" cap="none" spc="0">
                <a:solidFill>
                  <a:srgbClr val="00B050"/>
                </a:solidFill>
                <a:latin typeface="Arial Black" panose="020B0A04020102020204"/>
                <a:ea typeface="Arial Black" panose="020B0A04020102020204"/>
                <a:cs typeface="Arial Black" panose="020B0A04020102020204"/>
              </a:rPr>
              <a:t>Natie</a:t>
            </a:r>
            <a:r>
              <a:rPr lang="nl-NL" sz="3300" b="0" i="0" u="none" strike="noStrike" cap="none" spc="0">
                <a:solidFill>
                  <a:schemeClr val="tx1"/>
                </a:solidFill>
                <a:latin typeface="Arial Black" panose="020B0A04020102020204"/>
                <a:ea typeface="Arial Black" panose="020B0A04020102020204"/>
                <a:cs typeface="Arial Black" panose="020B0A04020102020204"/>
              </a:rPr>
              <a:t> – de </a:t>
            </a:r>
            <a:r>
              <a:rPr lang="nl-NL" sz="3300" b="0" i="0" u="none" strike="noStrike" cap="none" spc="0">
                <a:solidFill>
                  <a:srgbClr val="FF0000"/>
                </a:solidFill>
                <a:latin typeface="Arial Black" panose="020B0A04020102020204"/>
                <a:ea typeface="Arial Black" panose="020B0A04020102020204"/>
                <a:cs typeface="Arial Black" panose="020B0A04020102020204"/>
              </a:rPr>
              <a:t>Staat</a:t>
            </a:r>
            <a:r>
              <a:rPr lang="nl-NL" sz="3300" b="0" i="0" u="none" strike="noStrike" cap="none" spc="0">
                <a:solidFill>
                  <a:schemeClr val="tx1"/>
                </a:solidFill>
                <a:latin typeface="Arial Black" panose="020B0A04020102020204"/>
                <a:ea typeface="Arial Black" panose="020B0A04020102020204"/>
                <a:cs typeface="Arial Black" panose="020B0A04020102020204"/>
              </a:rPr>
              <a:t> en de stille </a:t>
            </a:r>
            <a:r>
              <a:rPr lang="nl-NL" sz="3300" b="0" i="0" u="none" strike="noStrike" cap="none" spc="0">
                <a:solidFill>
                  <a:srgbClr val="C00000"/>
                </a:solidFill>
                <a:latin typeface="Arial Black" panose="020B0A04020102020204"/>
                <a:ea typeface="Arial Black" panose="020B0A04020102020204"/>
                <a:cs typeface="Arial Black" panose="020B0A04020102020204"/>
              </a:rPr>
              <a:t>“OORLOG”</a:t>
            </a:r>
            <a:r>
              <a:rPr lang="nl-NL" sz="3300" b="0" i="0" u="none" strike="noStrike" cap="none" spc="0">
                <a:solidFill>
                  <a:schemeClr val="tx1"/>
                </a:solidFill>
                <a:latin typeface="Arial Black" panose="020B0A04020102020204"/>
                <a:ea typeface="Arial Black" panose="020B0A04020102020204"/>
                <a:cs typeface="Arial Black" panose="020B0A04020102020204"/>
              </a:rPr>
              <a:t>!</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graphicFrame>
        <p:nvGraphicFramePr>
          <p:cNvPr id="630996332" name="Table 44427911"/>
          <p:cNvGraphicFramePr/>
          <p:nvPr/>
        </p:nvGraphicFramePr>
        <p:xfrm>
          <a:off x="130410" y="832279"/>
          <a:ext cx="11997552" cy="5320533"/>
        </p:xfrm>
        <a:graphic>
          <a:graphicData uri="http://schemas.openxmlformats.org/drawingml/2006/table">
            <a:tbl>
              <a:tblPr firstRow="1" firstCol="1" bandRow="1"/>
              <a:tblGrid>
                <a:gridCol w="392958"/>
                <a:gridCol w="1504391"/>
                <a:gridCol w="1538581"/>
                <a:gridCol w="1189163"/>
                <a:gridCol w="1015611"/>
                <a:gridCol w="1384626"/>
                <a:gridCol w="2502176"/>
                <a:gridCol w="1154849"/>
                <a:gridCol w="1302475"/>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miter/>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miter/>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miter/>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2098064538" name="Text Box 1443097237"/>
          <p:cNvSpPr txBox="1"/>
          <p:nvPr/>
        </p:nvSpPr>
        <p:spPr bwMode="auto">
          <a:xfrm>
            <a:off x="533881" y="4569413"/>
            <a:ext cx="294664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STAAT (</a:t>
            </a:r>
            <a:r>
              <a:rPr sz="2000">
                <a:solidFill>
                  <a:srgbClr val="FF0000"/>
                </a:solidFill>
              </a:rPr>
              <a:t>abductie</a:t>
            </a:r>
            <a:r>
              <a:rPr sz="2800">
                <a:solidFill>
                  <a:srgbClr val="FF0000"/>
                </a:solidFill>
              </a:rPr>
              <a:t>)</a:t>
            </a:r>
            <a:endParaRPr sz="2800">
              <a:solidFill>
                <a:srgbClr val="FF0000"/>
              </a:solidFill>
            </a:endParaRPr>
          </a:p>
          <a:p>
            <a:pPr algn="l">
              <a:defRPr/>
            </a:pPr>
            <a:r>
              <a:rPr sz="2000">
                <a:solidFill>
                  <a:srgbClr val="FF0000"/>
                </a:solidFill>
              </a:rPr>
              <a:t>bevat natie’s</a:t>
            </a:r>
            <a:endParaRPr>
              <a:solidFill>
                <a:srgbClr val="FF0000"/>
              </a:solidFill>
            </a:endParaRPr>
          </a:p>
        </p:txBody>
      </p:sp>
      <p:sp>
        <p:nvSpPr>
          <p:cNvPr id="836174892" name="Text Box 1444379277"/>
          <p:cNvSpPr txBox="1"/>
          <p:nvPr/>
        </p:nvSpPr>
        <p:spPr bwMode="auto">
          <a:xfrm>
            <a:off x="533882" y="3699357"/>
            <a:ext cx="2803651"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1376305786" name="Text Box 1814946911"/>
          <p:cNvSpPr txBox="1"/>
          <p:nvPr/>
        </p:nvSpPr>
        <p:spPr bwMode="auto">
          <a:xfrm>
            <a:off x="486257" y="1695188"/>
            <a:ext cx="3087464"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1982584254" name="Text Box 1443097237"/>
          <p:cNvSpPr txBox="1"/>
          <p:nvPr/>
        </p:nvSpPr>
        <p:spPr bwMode="auto">
          <a:xfrm>
            <a:off x="4265586" y="4578937"/>
            <a:ext cx="3975781" cy="1128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statisme (= dictatuur)</a:t>
            </a:r>
            <a:endParaRPr sz="2800">
              <a:solidFill>
                <a:srgbClr val="FF0000"/>
              </a:solidFill>
            </a:endParaRPr>
          </a:p>
          <a:p>
            <a:pPr algn="l">
              <a:defRPr/>
            </a:pPr>
            <a:r>
              <a:rPr sz="2000">
                <a:solidFill>
                  <a:srgbClr val="FF0000"/>
                </a:solidFill>
              </a:rPr>
              <a:t>omvat nationaliteiten</a:t>
            </a:r>
            <a:endParaRPr sz="2000">
              <a:solidFill>
                <a:srgbClr val="FF0000"/>
              </a:solidFill>
            </a:endParaRPr>
          </a:p>
          <a:p>
            <a:pPr algn="l">
              <a:defRPr/>
            </a:pPr>
            <a:r>
              <a:rPr sz="2000" b="1">
                <a:solidFill>
                  <a:srgbClr val="FF0000"/>
                </a:solidFill>
              </a:rPr>
              <a:t>regeringen</a:t>
            </a:r>
            <a:endParaRPr>
              <a:solidFill>
                <a:srgbClr val="FF0000"/>
              </a:solidFill>
            </a:endParaRPr>
          </a:p>
        </p:txBody>
      </p:sp>
      <p:sp>
        <p:nvSpPr>
          <p:cNvPr id="956870977" name="Text Box 1444379277"/>
          <p:cNvSpPr txBox="1"/>
          <p:nvPr/>
        </p:nvSpPr>
        <p:spPr bwMode="auto">
          <a:xfrm>
            <a:off x="4265586" y="3708882"/>
            <a:ext cx="4182913"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78044880" name="Text Box 1814946911"/>
          <p:cNvSpPr txBox="1"/>
          <p:nvPr/>
        </p:nvSpPr>
        <p:spPr bwMode="auto">
          <a:xfrm>
            <a:off x="4217959" y="1688437"/>
            <a:ext cx="2643557"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1368848307" name="Text Box 1443097237"/>
          <p:cNvSpPr txBox="1"/>
          <p:nvPr/>
        </p:nvSpPr>
        <p:spPr bwMode="auto">
          <a:xfrm>
            <a:off x="8466108" y="4588463"/>
            <a:ext cx="3445479"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“internationaal recht”</a:t>
            </a:r>
            <a:endParaRPr sz="2800">
              <a:solidFill>
                <a:srgbClr val="FF0000"/>
              </a:solidFill>
            </a:endParaRPr>
          </a:p>
          <a:p>
            <a:pPr algn="l">
              <a:defRPr/>
            </a:pPr>
            <a:r>
              <a:rPr sz="2000">
                <a:solidFill>
                  <a:srgbClr val="FF0000"/>
                </a:solidFill>
              </a:rPr>
              <a:t>omvat nationaliteiten</a:t>
            </a:r>
            <a:endParaRPr sz="2800">
              <a:solidFill>
                <a:srgbClr val="FF0000"/>
              </a:solidFill>
            </a:endParaRPr>
          </a:p>
        </p:txBody>
      </p:sp>
      <p:sp>
        <p:nvSpPr>
          <p:cNvPr id="1764535691" name="Text Box 1443097237"/>
          <p:cNvSpPr txBox="1"/>
          <p:nvPr/>
        </p:nvSpPr>
        <p:spPr bwMode="auto">
          <a:xfrm>
            <a:off x="8475633" y="3641426"/>
            <a:ext cx="3554573"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“conflict recht”</a:t>
            </a:r>
            <a:endParaRPr sz="2800">
              <a:solidFill>
                <a:srgbClr val="00B050"/>
              </a:solidFill>
            </a:endParaRPr>
          </a:p>
          <a:p>
            <a:pPr algn="l">
              <a:defRPr/>
            </a:pPr>
            <a:r>
              <a:rPr sz="2000">
                <a:solidFill>
                  <a:srgbClr val="00B050"/>
                </a:solidFill>
              </a:rPr>
              <a:t>betreft naties</a:t>
            </a:r>
            <a:r>
              <a:rPr sz="2800">
                <a:solidFill>
                  <a:srgbClr val="00B050"/>
                </a:solidFill>
              </a:rPr>
              <a:t> </a:t>
            </a:r>
            <a:endParaRPr sz="2800">
              <a:solidFill>
                <a:srgbClr val="00B050"/>
              </a:solidFill>
            </a:endParaRPr>
          </a:p>
        </p:txBody>
      </p:sp>
      <p:sp>
        <p:nvSpPr>
          <p:cNvPr id="1810130668" name="Text Box 1443097237"/>
          <p:cNvSpPr txBox="1"/>
          <p:nvPr/>
        </p:nvSpPr>
        <p:spPr bwMode="auto">
          <a:xfrm>
            <a:off x="8437533" y="1684354"/>
            <a:ext cx="3489174" cy="15548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“oorlogsrecht” </a:t>
            </a:r>
            <a:endParaRPr sz="2800">
              <a:solidFill>
                <a:srgbClr val="FF0000"/>
              </a:solidFill>
            </a:endParaRPr>
          </a:p>
          <a:p>
            <a:pPr algn="l">
              <a:defRPr/>
            </a:pPr>
            <a:r>
              <a:rPr sz="2800">
                <a:solidFill>
                  <a:srgbClr val="FF0000"/>
                </a:solidFill>
              </a:rPr>
              <a:t>1822 - 1907</a:t>
            </a:r>
            <a:endParaRPr sz="2800">
              <a:solidFill>
                <a:srgbClr val="FF0000"/>
              </a:solidFill>
            </a:endParaRPr>
          </a:p>
          <a:p>
            <a:pPr algn="l">
              <a:defRPr/>
            </a:pPr>
            <a:r>
              <a:rPr sz="2000">
                <a:solidFill>
                  <a:srgbClr val="0070C0"/>
                </a:solidFill>
              </a:rPr>
              <a:t>betreft volkeren,</a:t>
            </a:r>
            <a:endParaRPr sz="2000">
              <a:solidFill>
                <a:srgbClr val="0070C0"/>
              </a:solidFill>
            </a:endParaRPr>
          </a:p>
          <a:p>
            <a:pPr algn="l">
              <a:defRPr/>
            </a:pPr>
            <a:r>
              <a:rPr sz="2000">
                <a:solidFill>
                  <a:srgbClr val="0070C0"/>
                </a:solidFill>
              </a:rPr>
              <a:t>sociale groepen</a:t>
            </a:r>
            <a:endParaRPr sz="2800">
              <a:solidFill>
                <a:srgbClr val="FF0000"/>
              </a:solidFill>
            </a:endParaRPr>
          </a:p>
        </p:txBody>
      </p:sp>
      <p:sp>
        <p:nvSpPr>
          <p:cNvPr id="1133697698" name="Curved Right Arrow 1133697697"/>
          <p:cNvSpPr/>
          <p:nvPr/>
        </p:nvSpPr>
        <p:spPr bwMode="auto">
          <a:xfrm>
            <a:off x="125924" y="1981199"/>
            <a:ext cx="485774" cy="2095499"/>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146946881" name="Curved Right Arrow 146946880"/>
          <p:cNvSpPr/>
          <p:nvPr/>
        </p:nvSpPr>
        <p:spPr bwMode="auto">
          <a:xfrm>
            <a:off x="116398" y="3990972"/>
            <a:ext cx="447673" cy="1082576"/>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38917106" name="Right Arrow 838917105"/>
          <p:cNvSpPr/>
          <p:nvPr/>
        </p:nvSpPr>
        <p:spPr bwMode="auto">
          <a:xfrm>
            <a:off x="3389678" y="2124074"/>
            <a:ext cx="831996" cy="314325"/>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99141111" name="Right Arrow 1299141110"/>
          <p:cNvSpPr/>
          <p:nvPr/>
        </p:nvSpPr>
        <p:spPr bwMode="auto">
          <a:xfrm>
            <a:off x="3389678" y="3800475"/>
            <a:ext cx="841519" cy="314324"/>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37209118" name="Right Arrow 1737209117"/>
          <p:cNvSpPr/>
          <p:nvPr/>
        </p:nvSpPr>
        <p:spPr bwMode="auto">
          <a:xfrm>
            <a:off x="3389677" y="4815857"/>
            <a:ext cx="841519" cy="314324"/>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00580239" name="Curved Down Arrow 2100580238"/>
          <p:cNvSpPr/>
          <p:nvPr/>
        </p:nvSpPr>
        <p:spPr bwMode="auto">
          <a:xfrm rot="10799989" flipV="1">
            <a:off x="906974" y="723899"/>
            <a:ext cx="8858249" cy="1104899"/>
          </a:xfrm>
          <a:prstGeom prst="curvedDownArrow">
            <a:avLst>
              <a:gd name="adj1" fmla="val 25000"/>
              <a:gd name="adj2" fmla="val 50000"/>
              <a:gd name="adj3" fmla="val 25000"/>
            </a:avLst>
          </a:prstGeom>
          <a:solidFill>
            <a:srgbClr val="C00000"/>
          </a:solidFill>
          <a:ln w="12700" cap="flat" cmpd="sng" algn="ctr">
            <a:solidFill>
              <a:srgbClr val="7030A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endParaRPr>
              <a:solidFill>
                <a:srgbClr val="C00000"/>
              </a:solidFill>
            </a:endParaRPr>
          </a:p>
        </p:txBody>
      </p:sp>
      <p:sp>
        <p:nvSpPr>
          <p:cNvPr id="865236209" name="Text Box 1443097237"/>
          <p:cNvSpPr txBox="1"/>
          <p:nvPr/>
        </p:nvSpPr>
        <p:spPr bwMode="auto">
          <a:xfrm>
            <a:off x="4275108" y="2626127"/>
            <a:ext cx="2082653"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000">
                <a:solidFill>
                  <a:srgbClr val="0070C0"/>
                </a:solidFill>
              </a:rPr>
              <a:t>vraagt om:</a:t>
            </a:r>
            <a:endParaRPr sz="2800">
              <a:solidFill>
                <a:srgbClr val="0070C0"/>
              </a:solidFill>
            </a:endParaRPr>
          </a:p>
          <a:p>
            <a:pPr algn="l">
              <a:defRPr/>
            </a:pPr>
            <a:r>
              <a:rPr sz="2800">
                <a:solidFill>
                  <a:srgbClr val="0070C0"/>
                </a:solidFill>
              </a:rPr>
              <a:t>anarchisme</a:t>
            </a:r>
            <a:endParaRPr sz="2800">
              <a:solidFill>
                <a:srgbClr val="0070C0"/>
              </a:solidFill>
            </a:endParaRPr>
          </a:p>
        </p:txBody>
      </p:sp>
      <p:sp>
        <p:nvSpPr>
          <p:cNvPr id="1446247340" name="Right Arrow 1446247339"/>
          <p:cNvSpPr/>
          <p:nvPr/>
        </p:nvSpPr>
        <p:spPr bwMode="auto">
          <a:xfrm>
            <a:off x="7612572" y="4772579"/>
            <a:ext cx="904874" cy="324546"/>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05773266" name="Text Box 1443097237"/>
          <p:cNvSpPr txBox="1"/>
          <p:nvPr/>
        </p:nvSpPr>
        <p:spPr bwMode="auto">
          <a:xfrm>
            <a:off x="547569" y="5517381"/>
            <a:ext cx="296572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GEMEENTE</a:t>
            </a:r>
            <a:endParaRPr sz="2800">
              <a:solidFill>
                <a:srgbClr val="FF0000"/>
              </a:solidFill>
            </a:endParaRPr>
          </a:p>
          <a:p>
            <a:pPr algn="l">
              <a:defRPr/>
            </a:pPr>
            <a:r>
              <a:rPr sz="2000">
                <a:solidFill>
                  <a:srgbClr val="FF0000"/>
                </a:solidFill>
              </a:rPr>
              <a:t>bevat dorpen/steden</a:t>
            </a:r>
            <a:endParaRPr>
              <a:solidFill>
                <a:srgbClr val="FF0000"/>
              </a:solidFill>
            </a:endParaRPr>
          </a:p>
        </p:txBody>
      </p:sp>
      <p:sp>
        <p:nvSpPr>
          <p:cNvPr id="1968700181" name="Text Box 1443097237"/>
          <p:cNvSpPr txBox="1"/>
          <p:nvPr/>
        </p:nvSpPr>
        <p:spPr bwMode="auto">
          <a:xfrm>
            <a:off x="4279272" y="5656095"/>
            <a:ext cx="4011061" cy="1128119"/>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algemeen belang</a:t>
            </a:r>
            <a:endParaRPr sz="2800">
              <a:solidFill>
                <a:srgbClr val="FF0000"/>
              </a:solidFill>
            </a:endParaRPr>
          </a:p>
          <a:p>
            <a:pPr algn="l">
              <a:defRPr/>
            </a:pPr>
            <a:r>
              <a:rPr sz="2000">
                <a:solidFill>
                  <a:srgbClr val="FF0000"/>
                </a:solidFill>
              </a:rPr>
              <a:t>omvat openbare orde,</a:t>
            </a:r>
            <a:endParaRPr sz="2000">
              <a:solidFill>
                <a:srgbClr val="FF0000"/>
              </a:solidFill>
            </a:endParaRPr>
          </a:p>
          <a:p>
            <a:pPr algn="l">
              <a:defRPr/>
            </a:pPr>
            <a:r>
              <a:rPr sz="2000" b="1">
                <a:solidFill>
                  <a:srgbClr val="FF0000"/>
                </a:solidFill>
              </a:rPr>
              <a:t>burgemeester en politie</a:t>
            </a:r>
            <a:endParaRPr>
              <a:solidFill>
                <a:srgbClr val="FF0000"/>
              </a:solidFill>
            </a:endParaRPr>
          </a:p>
        </p:txBody>
      </p:sp>
      <p:sp>
        <p:nvSpPr>
          <p:cNvPr id="1541567293" name="Text Box 1443097237"/>
          <p:cNvSpPr txBox="1"/>
          <p:nvPr/>
        </p:nvSpPr>
        <p:spPr bwMode="auto">
          <a:xfrm>
            <a:off x="8479796" y="5665620"/>
            <a:ext cx="3484718" cy="1128119"/>
          </a:xfrm>
          <a:prstGeom prst="rect">
            <a:avLst/>
          </a:prstGeom>
          <a:noFill/>
          <a:ln w="28575">
            <a:solidFill>
              <a:srgbClr val="FF0000">
                <a:alpha val="55999"/>
              </a:srgbClr>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“strafrecht” 1848</a:t>
            </a:r>
            <a:endParaRPr sz="2800">
              <a:solidFill>
                <a:srgbClr val="FF0000"/>
              </a:solidFill>
            </a:endParaRPr>
          </a:p>
          <a:p>
            <a:pPr algn="l">
              <a:defRPr/>
            </a:pPr>
            <a:r>
              <a:rPr sz="2000">
                <a:solidFill>
                  <a:srgbClr val="FF0000"/>
                </a:solidFill>
              </a:rPr>
              <a:t>omvat mensen gedrag,</a:t>
            </a:r>
            <a:endParaRPr sz="2000">
              <a:solidFill>
                <a:srgbClr val="FF0000"/>
              </a:solidFill>
            </a:endParaRPr>
          </a:p>
          <a:p>
            <a:pPr algn="l">
              <a:defRPr/>
            </a:pPr>
            <a:r>
              <a:rPr sz="2000" b="1">
                <a:solidFill>
                  <a:srgbClr val="FF0000"/>
                </a:solidFill>
              </a:rPr>
              <a:t>SOCIALISME</a:t>
            </a:r>
            <a:endParaRPr sz="2800">
              <a:solidFill>
                <a:srgbClr val="FF0000"/>
              </a:solidFill>
            </a:endParaRPr>
          </a:p>
        </p:txBody>
      </p:sp>
      <p:sp>
        <p:nvSpPr>
          <p:cNvPr id="1808394652" name="Right Arrow 1808394651"/>
          <p:cNvSpPr/>
          <p:nvPr/>
        </p:nvSpPr>
        <p:spPr bwMode="auto">
          <a:xfrm rot="16199969">
            <a:off x="3272359" y="5494452"/>
            <a:ext cx="1156129"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44746859" name="Right Arrow 1544746858"/>
          <p:cNvSpPr/>
          <p:nvPr/>
        </p:nvSpPr>
        <p:spPr bwMode="auto">
          <a:xfrm rot="10799989">
            <a:off x="7626260" y="5803498"/>
            <a:ext cx="904873" cy="324545"/>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04550440" name="Curved Right Arrow 504550439"/>
          <p:cNvSpPr/>
          <p:nvPr/>
        </p:nvSpPr>
        <p:spPr bwMode="auto">
          <a:xfrm>
            <a:off x="130085" y="4975653"/>
            <a:ext cx="447673" cy="1082576"/>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55223686" name="Curved Right Arrow 2055223685"/>
          <p:cNvSpPr/>
          <p:nvPr/>
        </p:nvSpPr>
        <p:spPr bwMode="auto">
          <a:xfrm flipH="1">
            <a:off x="11144271" y="3929847"/>
            <a:ext cx="998506" cy="2185014"/>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15124908" name="Up Arrow 1415124907"/>
          <p:cNvSpPr/>
          <p:nvPr/>
        </p:nvSpPr>
        <p:spPr bwMode="auto">
          <a:xfrm rot="6495003">
            <a:off x="7227729" y="2517046"/>
            <a:ext cx="323848" cy="2241571"/>
          </a:xfrm>
          <a:prstGeom prst="upArrow">
            <a:avLst>
              <a:gd name="adj1" fmla="val 50000"/>
              <a:gd name="adj2" fmla="val 50000"/>
            </a:avLst>
          </a:prstGeom>
          <a:solidFill>
            <a:srgbClr val="C00000">
              <a:alpha val="99999"/>
            </a:srgbClr>
          </a:solidFill>
          <a:ln w="12700" cap="flat" cmpd="sng" algn="ctr">
            <a:solidFill>
              <a:schemeClr val="accent1">
                <a:shade val="50000"/>
                <a:alpha val="99999"/>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502130393" name="Up-Down Arrow 502130392"/>
          <p:cNvSpPr/>
          <p:nvPr/>
        </p:nvSpPr>
        <p:spPr bwMode="auto">
          <a:xfrm>
            <a:off x="10456848" y="4152160"/>
            <a:ext cx="336015" cy="663697"/>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40164658" name="Up-Down Arrow 940164657"/>
          <p:cNvSpPr/>
          <p:nvPr/>
        </p:nvSpPr>
        <p:spPr bwMode="auto">
          <a:xfrm>
            <a:off x="10424296" y="2100097"/>
            <a:ext cx="336015" cy="1700376"/>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96555425" name="Text Box 1443097237"/>
          <p:cNvSpPr txBox="1"/>
          <p:nvPr/>
        </p:nvSpPr>
        <p:spPr bwMode="auto">
          <a:xfrm>
            <a:off x="3337533" y="949972"/>
            <a:ext cx="3497814"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1217378494" name="Up-Down Arrow 1217378493"/>
          <p:cNvSpPr/>
          <p:nvPr/>
        </p:nvSpPr>
        <p:spPr bwMode="auto">
          <a:xfrm>
            <a:off x="5371731" y="3440614"/>
            <a:ext cx="336015" cy="1365907"/>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21313088" name="Text Box 1443097237"/>
          <p:cNvSpPr txBox="1"/>
          <p:nvPr/>
        </p:nvSpPr>
        <p:spPr bwMode="auto">
          <a:xfrm>
            <a:off x="755477" y="6270872"/>
            <a:ext cx="3443492" cy="518519"/>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b="1">
                <a:solidFill>
                  <a:srgbClr val="C00000"/>
                </a:solidFill>
              </a:rPr>
              <a:t>conflict </a:t>
            </a:r>
            <a:r>
              <a:rPr sz="2800">
                <a:solidFill>
                  <a:srgbClr val="FF0000"/>
                </a:solidFill>
              </a:rPr>
              <a:t>handhaving</a:t>
            </a:r>
            <a:endParaRPr sz="2800">
              <a:solidFill>
                <a:srgbClr val="FF0000"/>
              </a:solidFill>
            </a:endParaRPr>
          </a:p>
        </p:txBody>
      </p:sp>
      <p:sp>
        <p:nvSpPr>
          <p:cNvPr id="1418853694" name="Text Box 1443097237"/>
          <p:cNvSpPr txBox="1"/>
          <p:nvPr/>
        </p:nvSpPr>
        <p:spPr bwMode="auto">
          <a:xfrm>
            <a:off x="1170578" y="2631767"/>
            <a:ext cx="3097429"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lang="nl-NL" sz="2000" b="0" i="0" u="none" strike="noStrike" cap="none" spc="0">
                <a:solidFill>
                  <a:srgbClr val="0070C0"/>
                </a:solidFill>
                <a:latin typeface="+mn-lt"/>
                <a:ea typeface="+mn-ea"/>
                <a:cs typeface="+mn-cs"/>
              </a:rPr>
              <a:t>onder the mom van:</a:t>
            </a:r>
            <a:endParaRPr sz="2800">
              <a:solidFill>
                <a:srgbClr val="FF0000"/>
              </a:solidFill>
            </a:endParaRPr>
          </a:p>
          <a:p>
            <a:pPr algn="l">
              <a:defRPr/>
            </a:pPr>
            <a:r>
              <a:rPr sz="2800" b="0">
                <a:solidFill>
                  <a:srgbClr val="0070C0"/>
                </a:solidFill>
              </a:rPr>
              <a:t>orde </a:t>
            </a:r>
            <a:r>
              <a:rPr sz="2800">
                <a:solidFill>
                  <a:srgbClr val="0070C0"/>
                </a:solidFill>
              </a:rPr>
              <a:t>handhaving</a:t>
            </a:r>
            <a:endParaRPr sz="2800">
              <a:solidFill>
                <a:srgbClr val="FF0000"/>
              </a:solidFill>
            </a:endParaRPr>
          </a:p>
        </p:txBody>
      </p:sp>
      <p:sp>
        <p:nvSpPr>
          <p:cNvPr id="433992328" name="Right Arrow 433992327"/>
          <p:cNvSpPr/>
          <p:nvPr/>
        </p:nvSpPr>
        <p:spPr bwMode="auto">
          <a:xfrm rot="16199932">
            <a:off x="1781372" y="4724547"/>
            <a:ext cx="2778327"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76305786"/>
                                        </p:tgtEl>
                                        <p:attrNameLst>
                                          <p:attrName>style.visibility</p:attrName>
                                        </p:attrNameLst>
                                      </p:cBhvr>
                                      <p:to>
                                        <p:strVal val="visible"/>
                                      </p:to>
                                    </p:set>
                                    <p:animEffect transition="in" filter="fade">
                                      <p:cBhvr>
                                        <p:cTn id="7" dur="1000"/>
                                        <p:tgtEl>
                                          <p:spTgt spid="1376305786"/>
                                        </p:tgtEl>
                                      </p:cBhvr>
                                    </p:animEffect>
                                    <p:anim calcmode="lin" valueType="num">
                                      <p:cBhvr>
                                        <p:cTn id="8" dur="1000" fill="hold"/>
                                        <p:tgtEl>
                                          <p:spTgt spid="1376305786"/>
                                        </p:tgtEl>
                                        <p:attrNameLst>
                                          <p:attrName>ppt_x</p:attrName>
                                        </p:attrNameLst>
                                      </p:cBhvr>
                                      <p:tavLst>
                                        <p:tav tm="0">
                                          <p:val>
                                            <p:strVal val="#ppt_x"/>
                                          </p:val>
                                        </p:tav>
                                        <p:tav tm="100000">
                                          <p:val>
                                            <p:strVal val="#ppt_x"/>
                                          </p:val>
                                        </p:tav>
                                      </p:tavLst>
                                    </p:anim>
                                    <p:anim calcmode="lin" valueType="num">
                                      <p:cBhvr>
                                        <p:cTn id="9" dur="1000" fill="hold"/>
                                        <p:tgtEl>
                                          <p:spTgt spid="137630578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133697698"/>
                                        </p:tgtEl>
                                        <p:attrNameLst>
                                          <p:attrName>style.visibility</p:attrName>
                                        </p:attrNameLst>
                                      </p:cBhvr>
                                      <p:to>
                                        <p:strVal val="visible"/>
                                      </p:to>
                                    </p:set>
                                    <p:animEffect transition="in" filter="circle(in)">
                                      <p:cBhvr>
                                        <p:cTn id="14" dur="2000"/>
                                        <p:tgtEl>
                                          <p:spTgt spid="1133697698"/>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36174892"/>
                                        </p:tgtEl>
                                        <p:attrNameLst>
                                          <p:attrName>style.visibility</p:attrName>
                                        </p:attrNameLst>
                                      </p:cBhvr>
                                      <p:to>
                                        <p:strVal val="visible"/>
                                      </p:to>
                                    </p:set>
                                    <p:animEffect transition="in" filter="fade">
                                      <p:cBhvr>
                                        <p:cTn id="19" dur="1000"/>
                                        <p:tgtEl>
                                          <p:spTgt spid="836174892"/>
                                        </p:tgtEl>
                                      </p:cBhvr>
                                    </p:animEffect>
                                    <p:anim calcmode="lin" valueType="num">
                                      <p:cBhvr>
                                        <p:cTn id="20" dur="1000" fill="hold"/>
                                        <p:tgtEl>
                                          <p:spTgt spid="836174892"/>
                                        </p:tgtEl>
                                        <p:attrNameLst>
                                          <p:attrName>ppt_x</p:attrName>
                                        </p:attrNameLst>
                                      </p:cBhvr>
                                      <p:tavLst>
                                        <p:tav tm="0">
                                          <p:val>
                                            <p:strVal val="#ppt_x"/>
                                          </p:val>
                                        </p:tav>
                                        <p:tav tm="100000">
                                          <p:val>
                                            <p:strVal val="#ppt_x"/>
                                          </p:val>
                                        </p:tav>
                                      </p:tavLst>
                                    </p:anim>
                                    <p:anim calcmode="lin" valueType="num">
                                      <p:cBhvr>
                                        <p:cTn id="21" dur="1000" fill="hold"/>
                                        <p:tgtEl>
                                          <p:spTgt spid="83617489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6946881"/>
                                        </p:tgtEl>
                                        <p:attrNameLst>
                                          <p:attrName>style.visibility</p:attrName>
                                        </p:attrNameLst>
                                      </p:cBhvr>
                                      <p:to>
                                        <p:strVal val="visible"/>
                                      </p:to>
                                    </p:set>
                                    <p:animEffect transition="in" filter="circle(in)">
                                      <p:cBhvr>
                                        <p:cTn id="26" dur="2000"/>
                                        <p:tgtEl>
                                          <p:spTgt spid="146946881"/>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098064538"/>
                                        </p:tgtEl>
                                        <p:attrNameLst>
                                          <p:attrName>style.visibility</p:attrName>
                                        </p:attrNameLst>
                                      </p:cBhvr>
                                      <p:to>
                                        <p:strVal val="visible"/>
                                      </p:to>
                                    </p:set>
                                    <p:animEffect transition="in" filter="fade">
                                      <p:cBhvr>
                                        <p:cTn id="31" dur="1000"/>
                                        <p:tgtEl>
                                          <p:spTgt spid="2098064538"/>
                                        </p:tgtEl>
                                      </p:cBhvr>
                                    </p:animEffect>
                                    <p:anim calcmode="lin" valueType="num">
                                      <p:cBhvr>
                                        <p:cTn id="32" dur="1000" fill="hold"/>
                                        <p:tgtEl>
                                          <p:spTgt spid="2098064538"/>
                                        </p:tgtEl>
                                        <p:attrNameLst>
                                          <p:attrName>ppt_x</p:attrName>
                                        </p:attrNameLst>
                                      </p:cBhvr>
                                      <p:tavLst>
                                        <p:tav tm="0">
                                          <p:val>
                                            <p:strVal val="#ppt_x"/>
                                          </p:val>
                                        </p:tav>
                                        <p:tav tm="100000">
                                          <p:val>
                                            <p:strVal val="#ppt_x"/>
                                          </p:val>
                                        </p:tav>
                                      </p:tavLst>
                                    </p:anim>
                                    <p:anim calcmode="lin" valueType="num">
                                      <p:cBhvr>
                                        <p:cTn id="33" dur="1000" fill="hold"/>
                                        <p:tgtEl>
                                          <p:spTgt spid="2098064538"/>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grpId="0" nodeType="clickEffect">
                                  <p:stCondLst>
                                    <p:cond delay="0"/>
                                  </p:stCondLst>
                                  <p:childTnLst>
                                    <p:set>
                                      <p:cBhvr>
                                        <p:cTn id="37" dur="1" fill="hold">
                                          <p:stCondLst>
                                            <p:cond delay="0"/>
                                          </p:stCondLst>
                                        </p:cTn>
                                        <p:tgtEl>
                                          <p:spTgt spid="504550440"/>
                                        </p:tgtEl>
                                        <p:attrNameLst>
                                          <p:attrName>style.visibility</p:attrName>
                                        </p:attrNameLst>
                                      </p:cBhvr>
                                      <p:to>
                                        <p:strVal val="visible"/>
                                      </p:to>
                                    </p:set>
                                    <p:animEffect transition="in" filter="circle(in)">
                                      <p:cBhvr>
                                        <p:cTn id="38" dur="2000"/>
                                        <p:tgtEl>
                                          <p:spTgt spid="504550440"/>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405773266"/>
                                        </p:tgtEl>
                                        <p:attrNameLst>
                                          <p:attrName>style.visibility</p:attrName>
                                        </p:attrNameLst>
                                      </p:cBhvr>
                                      <p:to>
                                        <p:strVal val="visible"/>
                                      </p:to>
                                    </p:set>
                                    <p:animEffect transition="in" filter="fade">
                                      <p:cBhvr>
                                        <p:cTn id="43" dur="1000"/>
                                        <p:tgtEl>
                                          <p:spTgt spid="1405773266"/>
                                        </p:tgtEl>
                                      </p:cBhvr>
                                    </p:animEffect>
                                    <p:anim calcmode="lin" valueType="num">
                                      <p:cBhvr>
                                        <p:cTn id="44" dur="1000" fill="hold"/>
                                        <p:tgtEl>
                                          <p:spTgt spid="1405773266"/>
                                        </p:tgtEl>
                                        <p:attrNameLst>
                                          <p:attrName>ppt_x</p:attrName>
                                        </p:attrNameLst>
                                      </p:cBhvr>
                                      <p:tavLst>
                                        <p:tav tm="0">
                                          <p:val>
                                            <p:strVal val="#ppt_x"/>
                                          </p:val>
                                        </p:tav>
                                        <p:tav tm="100000">
                                          <p:val>
                                            <p:strVal val="#ppt_x"/>
                                          </p:val>
                                        </p:tav>
                                      </p:tavLst>
                                    </p:anim>
                                    <p:anim calcmode="lin" valueType="num">
                                      <p:cBhvr>
                                        <p:cTn id="45" dur="1000" fill="hold"/>
                                        <p:tgtEl>
                                          <p:spTgt spid="140577326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838917106"/>
                                        </p:tgtEl>
                                        <p:attrNameLst>
                                          <p:attrName>style.visibility</p:attrName>
                                        </p:attrNameLst>
                                      </p:cBhvr>
                                      <p:to>
                                        <p:strVal val="visible"/>
                                      </p:to>
                                    </p:set>
                                    <p:animEffect transition="in" filter="fade">
                                      <p:cBhvr>
                                        <p:cTn id="50" dur="1000"/>
                                        <p:tgtEl>
                                          <p:spTgt spid="838917106"/>
                                        </p:tgtEl>
                                      </p:cBhvr>
                                    </p:animEffect>
                                    <p:anim calcmode="lin" valueType="num">
                                      <p:cBhvr>
                                        <p:cTn id="51" dur="1000" fill="hold"/>
                                        <p:tgtEl>
                                          <p:spTgt spid="838917106"/>
                                        </p:tgtEl>
                                        <p:attrNameLst>
                                          <p:attrName>ppt_x</p:attrName>
                                        </p:attrNameLst>
                                      </p:cBhvr>
                                      <p:tavLst>
                                        <p:tav tm="0">
                                          <p:val>
                                            <p:strVal val="#ppt_x"/>
                                          </p:val>
                                        </p:tav>
                                        <p:tav tm="100000">
                                          <p:val>
                                            <p:strVal val="#ppt_x"/>
                                          </p:val>
                                        </p:tav>
                                      </p:tavLst>
                                    </p:anim>
                                    <p:anim calcmode="lin" valueType="num">
                                      <p:cBhvr>
                                        <p:cTn id="52" dur="1000" fill="hold"/>
                                        <p:tgtEl>
                                          <p:spTgt spid="838917106"/>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78044880"/>
                                        </p:tgtEl>
                                        <p:attrNameLst>
                                          <p:attrName>style.visibility</p:attrName>
                                        </p:attrNameLst>
                                      </p:cBhvr>
                                      <p:to>
                                        <p:strVal val="visible"/>
                                      </p:to>
                                    </p:set>
                                    <p:animEffect transition="in" filter="fade">
                                      <p:cBhvr>
                                        <p:cTn id="55" dur="1000"/>
                                        <p:tgtEl>
                                          <p:spTgt spid="78044880"/>
                                        </p:tgtEl>
                                      </p:cBhvr>
                                    </p:animEffect>
                                    <p:anim calcmode="lin" valueType="num">
                                      <p:cBhvr>
                                        <p:cTn id="56" dur="1000" fill="hold"/>
                                        <p:tgtEl>
                                          <p:spTgt spid="78044880"/>
                                        </p:tgtEl>
                                        <p:attrNameLst>
                                          <p:attrName>ppt_x</p:attrName>
                                        </p:attrNameLst>
                                      </p:cBhvr>
                                      <p:tavLst>
                                        <p:tav tm="0">
                                          <p:val>
                                            <p:strVal val="#ppt_x"/>
                                          </p:val>
                                        </p:tav>
                                        <p:tav tm="100000">
                                          <p:val>
                                            <p:strVal val="#ppt_x"/>
                                          </p:val>
                                        </p:tav>
                                      </p:tavLst>
                                    </p:anim>
                                    <p:anim calcmode="lin" valueType="num">
                                      <p:cBhvr>
                                        <p:cTn id="57" dur="1000" fill="hold"/>
                                        <p:tgtEl>
                                          <p:spTgt spid="78044880"/>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1299141111"/>
                                        </p:tgtEl>
                                        <p:attrNameLst>
                                          <p:attrName>style.visibility</p:attrName>
                                        </p:attrNameLst>
                                      </p:cBhvr>
                                      <p:to>
                                        <p:strVal val="visible"/>
                                      </p:to>
                                    </p:set>
                                    <p:animEffect transition="in" filter="fade">
                                      <p:cBhvr>
                                        <p:cTn id="62" dur="1000"/>
                                        <p:tgtEl>
                                          <p:spTgt spid="1299141111"/>
                                        </p:tgtEl>
                                      </p:cBhvr>
                                    </p:animEffect>
                                    <p:anim calcmode="lin" valueType="num">
                                      <p:cBhvr>
                                        <p:cTn id="63" dur="1000" fill="hold"/>
                                        <p:tgtEl>
                                          <p:spTgt spid="1299141111"/>
                                        </p:tgtEl>
                                        <p:attrNameLst>
                                          <p:attrName>ppt_x</p:attrName>
                                        </p:attrNameLst>
                                      </p:cBhvr>
                                      <p:tavLst>
                                        <p:tav tm="0">
                                          <p:val>
                                            <p:strVal val="#ppt_x"/>
                                          </p:val>
                                        </p:tav>
                                        <p:tav tm="100000">
                                          <p:val>
                                            <p:strVal val="#ppt_x"/>
                                          </p:val>
                                        </p:tav>
                                      </p:tavLst>
                                    </p:anim>
                                    <p:anim calcmode="lin" valueType="num">
                                      <p:cBhvr>
                                        <p:cTn id="64" dur="1000" fill="hold"/>
                                        <p:tgtEl>
                                          <p:spTgt spid="1299141111"/>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956870977"/>
                                        </p:tgtEl>
                                        <p:attrNameLst>
                                          <p:attrName>style.visibility</p:attrName>
                                        </p:attrNameLst>
                                      </p:cBhvr>
                                      <p:to>
                                        <p:strVal val="visible"/>
                                      </p:to>
                                    </p:set>
                                    <p:animEffect transition="in" filter="fade">
                                      <p:cBhvr>
                                        <p:cTn id="67" dur="1000"/>
                                        <p:tgtEl>
                                          <p:spTgt spid="956870977"/>
                                        </p:tgtEl>
                                      </p:cBhvr>
                                    </p:animEffect>
                                    <p:anim calcmode="lin" valueType="num">
                                      <p:cBhvr>
                                        <p:cTn id="68" dur="1000" fill="hold"/>
                                        <p:tgtEl>
                                          <p:spTgt spid="956870977"/>
                                        </p:tgtEl>
                                        <p:attrNameLst>
                                          <p:attrName>ppt_x</p:attrName>
                                        </p:attrNameLst>
                                      </p:cBhvr>
                                      <p:tavLst>
                                        <p:tav tm="0">
                                          <p:val>
                                            <p:strVal val="#ppt_x"/>
                                          </p:val>
                                        </p:tav>
                                        <p:tav tm="100000">
                                          <p:val>
                                            <p:strVal val="#ppt_x"/>
                                          </p:val>
                                        </p:tav>
                                      </p:tavLst>
                                    </p:anim>
                                    <p:anim calcmode="lin" valueType="num">
                                      <p:cBhvr>
                                        <p:cTn id="69" dur="1000" fill="hold"/>
                                        <p:tgtEl>
                                          <p:spTgt spid="956870977"/>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1737209118"/>
                                        </p:tgtEl>
                                        <p:attrNameLst>
                                          <p:attrName>style.visibility</p:attrName>
                                        </p:attrNameLst>
                                      </p:cBhvr>
                                      <p:to>
                                        <p:strVal val="visible"/>
                                      </p:to>
                                    </p:set>
                                    <p:animEffect transition="in" filter="fade">
                                      <p:cBhvr>
                                        <p:cTn id="74" dur="1000"/>
                                        <p:tgtEl>
                                          <p:spTgt spid="1737209118"/>
                                        </p:tgtEl>
                                      </p:cBhvr>
                                    </p:animEffect>
                                    <p:anim calcmode="lin" valueType="num">
                                      <p:cBhvr>
                                        <p:cTn id="75" dur="1000" fill="hold"/>
                                        <p:tgtEl>
                                          <p:spTgt spid="1737209118"/>
                                        </p:tgtEl>
                                        <p:attrNameLst>
                                          <p:attrName>ppt_x</p:attrName>
                                        </p:attrNameLst>
                                      </p:cBhvr>
                                      <p:tavLst>
                                        <p:tav tm="0">
                                          <p:val>
                                            <p:strVal val="#ppt_x"/>
                                          </p:val>
                                        </p:tav>
                                        <p:tav tm="100000">
                                          <p:val>
                                            <p:strVal val="#ppt_x"/>
                                          </p:val>
                                        </p:tav>
                                      </p:tavLst>
                                    </p:anim>
                                    <p:anim calcmode="lin" valueType="num">
                                      <p:cBhvr>
                                        <p:cTn id="76" dur="1000" fill="hold"/>
                                        <p:tgtEl>
                                          <p:spTgt spid="173720911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1982584254"/>
                                        </p:tgtEl>
                                        <p:attrNameLst>
                                          <p:attrName>style.visibility</p:attrName>
                                        </p:attrNameLst>
                                      </p:cBhvr>
                                      <p:to>
                                        <p:strVal val="visible"/>
                                      </p:to>
                                    </p:set>
                                    <p:animEffect transition="in" filter="fade">
                                      <p:cBhvr>
                                        <p:cTn id="79" dur="1000"/>
                                        <p:tgtEl>
                                          <p:spTgt spid="1982584254"/>
                                        </p:tgtEl>
                                      </p:cBhvr>
                                    </p:animEffect>
                                    <p:anim calcmode="lin" valueType="num">
                                      <p:cBhvr>
                                        <p:cTn id="80" dur="1000" fill="hold"/>
                                        <p:tgtEl>
                                          <p:spTgt spid="1982584254"/>
                                        </p:tgtEl>
                                        <p:attrNameLst>
                                          <p:attrName>ppt_x</p:attrName>
                                        </p:attrNameLst>
                                      </p:cBhvr>
                                      <p:tavLst>
                                        <p:tav tm="0">
                                          <p:val>
                                            <p:strVal val="#ppt_x"/>
                                          </p:val>
                                        </p:tav>
                                        <p:tav tm="100000">
                                          <p:val>
                                            <p:strVal val="#ppt_x"/>
                                          </p:val>
                                        </p:tav>
                                      </p:tavLst>
                                    </p:anim>
                                    <p:anim calcmode="lin" valueType="num">
                                      <p:cBhvr>
                                        <p:cTn id="81" dur="1000" fill="hold"/>
                                        <p:tgtEl>
                                          <p:spTgt spid="1982584254"/>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1217378494"/>
                                        </p:tgtEl>
                                        <p:attrNameLst>
                                          <p:attrName>style.visibility</p:attrName>
                                        </p:attrNameLst>
                                      </p:cBhvr>
                                      <p:to>
                                        <p:strVal val="visible"/>
                                      </p:to>
                                    </p:set>
                                    <p:animEffect transition="in" filter="fade">
                                      <p:cBhvr>
                                        <p:cTn id="86" dur="1000"/>
                                        <p:tgtEl>
                                          <p:spTgt spid="1217378494"/>
                                        </p:tgtEl>
                                      </p:cBhvr>
                                    </p:animEffect>
                                    <p:anim calcmode="lin" valueType="num">
                                      <p:cBhvr>
                                        <p:cTn id="87" dur="1000" fill="hold"/>
                                        <p:tgtEl>
                                          <p:spTgt spid="1217378494"/>
                                        </p:tgtEl>
                                        <p:attrNameLst>
                                          <p:attrName>ppt_x</p:attrName>
                                        </p:attrNameLst>
                                      </p:cBhvr>
                                      <p:tavLst>
                                        <p:tav tm="0">
                                          <p:val>
                                            <p:strVal val="#ppt_x"/>
                                          </p:val>
                                        </p:tav>
                                        <p:tav tm="100000">
                                          <p:val>
                                            <p:strVal val="#ppt_x"/>
                                          </p:val>
                                        </p:tav>
                                      </p:tavLst>
                                    </p:anim>
                                    <p:anim calcmode="lin" valueType="num">
                                      <p:cBhvr>
                                        <p:cTn id="88" dur="1000" fill="hold"/>
                                        <p:tgtEl>
                                          <p:spTgt spid="1217378494"/>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865236209"/>
                                        </p:tgtEl>
                                        <p:attrNameLst>
                                          <p:attrName>style.visibility</p:attrName>
                                        </p:attrNameLst>
                                      </p:cBhvr>
                                      <p:to>
                                        <p:strVal val="visible"/>
                                      </p:to>
                                    </p:set>
                                    <p:animEffect transition="in" filter="fade">
                                      <p:cBhvr>
                                        <p:cTn id="93" dur="1000"/>
                                        <p:tgtEl>
                                          <p:spTgt spid="865236209"/>
                                        </p:tgtEl>
                                      </p:cBhvr>
                                    </p:animEffect>
                                    <p:anim calcmode="lin" valueType="num">
                                      <p:cBhvr>
                                        <p:cTn id="94" dur="1000" fill="hold"/>
                                        <p:tgtEl>
                                          <p:spTgt spid="865236209"/>
                                        </p:tgtEl>
                                        <p:attrNameLst>
                                          <p:attrName>ppt_x</p:attrName>
                                        </p:attrNameLst>
                                      </p:cBhvr>
                                      <p:tavLst>
                                        <p:tav tm="0">
                                          <p:val>
                                            <p:strVal val="#ppt_x"/>
                                          </p:val>
                                        </p:tav>
                                        <p:tav tm="100000">
                                          <p:val>
                                            <p:strVal val="#ppt_x"/>
                                          </p:val>
                                        </p:tav>
                                      </p:tavLst>
                                    </p:anim>
                                    <p:anim calcmode="lin" valueType="num">
                                      <p:cBhvr>
                                        <p:cTn id="95" dur="1000" fill="hold"/>
                                        <p:tgtEl>
                                          <p:spTgt spid="865236209"/>
                                        </p:tgtEl>
                                        <p:attrNameLst>
                                          <p:attrName>ppt_y</p:attrName>
                                        </p:attrNameLst>
                                      </p:cBhvr>
                                      <p:tavLst>
                                        <p:tav tm="0">
                                          <p:val>
                                            <p:strVal val="#ppt_y+.1"/>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42" presetClass="entr" presetSubtype="0" fill="hold" grpId="0" nodeType="clickEffect">
                                  <p:stCondLst>
                                    <p:cond delay="0"/>
                                  </p:stCondLst>
                                  <p:childTnLst>
                                    <p:set>
                                      <p:cBhvr>
                                        <p:cTn id="99" dur="1" fill="hold">
                                          <p:stCondLst>
                                            <p:cond delay="0"/>
                                          </p:stCondLst>
                                        </p:cTn>
                                        <p:tgtEl>
                                          <p:spTgt spid="1415124908"/>
                                        </p:tgtEl>
                                        <p:attrNameLst>
                                          <p:attrName>style.visibility</p:attrName>
                                        </p:attrNameLst>
                                      </p:cBhvr>
                                      <p:to>
                                        <p:strVal val="visible"/>
                                      </p:to>
                                    </p:set>
                                    <p:animEffect transition="in" filter="fade">
                                      <p:cBhvr>
                                        <p:cTn id="100" dur="1000"/>
                                        <p:tgtEl>
                                          <p:spTgt spid="1415124908"/>
                                        </p:tgtEl>
                                      </p:cBhvr>
                                    </p:animEffect>
                                    <p:anim calcmode="lin" valueType="num">
                                      <p:cBhvr>
                                        <p:cTn id="101" dur="1000" fill="hold"/>
                                        <p:tgtEl>
                                          <p:spTgt spid="1415124908"/>
                                        </p:tgtEl>
                                        <p:attrNameLst>
                                          <p:attrName>ppt_x</p:attrName>
                                        </p:attrNameLst>
                                      </p:cBhvr>
                                      <p:tavLst>
                                        <p:tav tm="0">
                                          <p:val>
                                            <p:strVal val="#ppt_x"/>
                                          </p:val>
                                        </p:tav>
                                        <p:tav tm="100000">
                                          <p:val>
                                            <p:strVal val="#ppt_x"/>
                                          </p:val>
                                        </p:tav>
                                      </p:tavLst>
                                    </p:anim>
                                    <p:anim calcmode="lin" valueType="num">
                                      <p:cBhvr>
                                        <p:cTn id="102" dur="1000" fill="hold"/>
                                        <p:tgtEl>
                                          <p:spTgt spid="1415124908"/>
                                        </p:tgtEl>
                                        <p:attrNameLst>
                                          <p:attrName>ppt_y</p:attrName>
                                        </p:attrNameLst>
                                      </p:cBhvr>
                                      <p:tavLst>
                                        <p:tav tm="0">
                                          <p:val>
                                            <p:strVal val="#ppt_y+.1"/>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42" presetClass="entr" presetSubtype="0" fill="hold" grpId="0" nodeType="clickEffect">
                                  <p:stCondLst>
                                    <p:cond delay="0"/>
                                  </p:stCondLst>
                                  <p:childTnLst>
                                    <p:set>
                                      <p:cBhvr>
                                        <p:cTn id="106" dur="1" fill="hold">
                                          <p:stCondLst>
                                            <p:cond delay="0"/>
                                          </p:stCondLst>
                                        </p:cTn>
                                        <p:tgtEl>
                                          <p:spTgt spid="1764535691"/>
                                        </p:tgtEl>
                                        <p:attrNameLst>
                                          <p:attrName>style.visibility</p:attrName>
                                        </p:attrNameLst>
                                      </p:cBhvr>
                                      <p:to>
                                        <p:strVal val="visible"/>
                                      </p:to>
                                    </p:set>
                                    <p:animEffect transition="in" filter="fade">
                                      <p:cBhvr>
                                        <p:cTn id="107" dur="1000"/>
                                        <p:tgtEl>
                                          <p:spTgt spid="1764535691"/>
                                        </p:tgtEl>
                                      </p:cBhvr>
                                    </p:animEffect>
                                    <p:anim calcmode="lin" valueType="num">
                                      <p:cBhvr>
                                        <p:cTn id="108" dur="1000" fill="hold"/>
                                        <p:tgtEl>
                                          <p:spTgt spid="1764535691"/>
                                        </p:tgtEl>
                                        <p:attrNameLst>
                                          <p:attrName>ppt_x</p:attrName>
                                        </p:attrNameLst>
                                      </p:cBhvr>
                                      <p:tavLst>
                                        <p:tav tm="0">
                                          <p:val>
                                            <p:strVal val="#ppt_x"/>
                                          </p:val>
                                        </p:tav>
                                        <p:tav tm="100000">
                                          <p:val>
                                            <p:strVal val="#ppt_x"/>
                                          </p:val>
                                        </p:tav>
                                      </p:tavLst>
                                    </p:anim>
                                    <p:anim calcmode="lin" valueType="num">
                                      <p:cBhvr>
                                        <p:cTn id="109" dur="1000" fill="hold"/>
                                        <p:tgtEl>
                                          <p:spTgt spid="1764535691"/>
                                        </p:tgtEl>
                                        <p:attrNameLst>
                                          <p:attrName>ppt_y</p:attrName>
                                        </p:attrNameLst>
                                      </p:cBhvr>
                                      <p:tavLst>
                                        <p:tav tm="0">
                                          <p:val>
                                            <p:strVal val="#ppt_y+.1"/>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42" presetClass="entr" presetSubtype="0" fill="hold" grpId="0" nodeType="clickEffect">
                                  <p:stCondLst>
                                    <p:cond delay="0"/>
                                  </p:stCondLst>
                                  <p:childTnLst>
                                    <p:set>
                                      <p:cBhvr>
                                        <p:cTn id="113" dur="1" fill="hold">
                                          <p:stCondLst>
                                            <p:cond delay="0"/>
                                          </p:stCondLst>
                                        </p:cTn>
                                        <p:tgtEl>
                                          <p:spTgt spid="2055223686"/>
                                        </p:tgtEl>
                                        <p:attrNameLst>
                                          <p:attrName>style.visibility</p:attrName>
                                        </p:attrNameLst>
                                      </p:cBhvr>
                                      <p:to>
                                        <p:strVal val="visible"/>
                                      </p:to>
                                    </p:set>
                                    <p:animEffect transition="in" filter="fade">
                                      <p:cBhvr>
                                        <p:cTn id="114" dur="1000"/>
                                        <p:tgtEl>
                                          <p:spTgt spid="2055223686"/>
                                        </p:tgtEl>
                                      </p:cBhvr>
                                    </p:animEffect>
                                    <p:anim calcmode="lin" valueType="num">
                                      <p:cBhvr>
                                        <p:cTn id="115" dur="1000" fill="hold"/>
                                        <p:tgtEl>
                                          <p:spTgt spid="2055223686"/>
                                        </p:tgtEl>
                                        <p:attrNameLst>
                                          <p:attrName>ppt_x</p:attrName>
                                        </p:attrNameLst>
                                      </p:cBhvr>
                                      <p:tavLst>
                                        <p:tav tm="0">
                                          <p:val>
                                            <p:strVal val="#ppt_x"/>
                                          </p:val>
                                        </p:tav>
                                        <p:tav tm="100000">
                                          <p:val>
                                            <p:strVal val="#ppt_x"/>
                                          </p:val>
                                        </p:tav>
                                      </p:tavLst>
                                    </p:anim>
                                    <p:anim calcmode="lin" valueType="num">
                                      <p:cBhvr>
                                        <p:cTn id="116" dur="1000" fill="hold"/>
                                        <p:tgtEl>
                                          <p:spTgt spid="2055223686"/>
                                        </p:tgtEl>
                                        <p:attrNameLst>
                                          <p:attrName>ppt_y</p:attrName>
                                        </p:attrNameLst>
                                      </p:cBhvr>
                                      <p:tavLst>
                                        <p:tav tm="0">
                                          <p:val>
                                            <p:strVal val="#ppt_y+.1"/>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42" presetClass="entr" presetSubtype="0" fill="hold" grpId="0" nodeType="clickEffect">
                                  <p:stCondLst>
                                    <p:cond delay="0"/>
                                  </p:stCondLst>
                                  <p:childTnLst>
                                    <p:set>
                                      <p:cBhvr>
                                        <p:cTn id="120" dur="1" fill="hold">
                                          <p:stCondLst>
                                            <p:cond delay="0"/>
                                          </p:stCondLst>
                                        </p:cTn>
                                        <p:tgtEl>
                                          <p:spTgt spid="1541567293"/>
                                        </p:tgtEl>
                                        <p:attrNameLst>
                                          <p:attrName>style.visibility</p:attrName>
                                        </p:attrNameLst>
                                      </p:cBhvr>
                                      <p:to>
                                        <p:strVal val="visible"/>
                                      </p:to>
                                    </p:set>
                                    <p:animEffect transition="in" filter="fade">
                                      <p:cBhvr>
                                        <p:cTn id="121" dur="1000"/>
                                        <p:tgtEl>
                                          <p:spTgt spid="1541567293"/>
                                        </p:tgtEl>
                                      </p:cBhvr>
                                    </p:animEffect>
                                    <p:anim calcmode="lin" valueType="num">
                                      <p:cBhvr>
                                        <p:cTn id="122" dur="1000" fill="hold"/>
                                        <p:tgtEl>
                                          <p:spTgt spid="1541567293"/>
                                        </p:tgtEl>
                                        <p:attrNameLst>
                                          <p:attrName>ppt_x</p:attrName>
                                        </p:attrNameLst>
                                      </p:cBhvr>
                                      <p:tavLst>
                                        <p:tav tm="0">
                                          <p:val>
                                            <p:strVal val="#ppt_x"/>
                                          </p:val>
                                        </p:tav>
                                        <p:tav tm="100000">
                                          <p:val>
                                            <p:strVal val="#ppt_x"/>
                                          </p:val>
                                        </p:tav>
                                      </p:tavLst>
                                    </p:anim>
                                    <p:anim calcmode="lin" valueType="num">
                                      <p:cBhvr>
                                        <p:cTn id="123" dur="1000" fill="hold"/>
                                        <p:tgtEl>
                                          <p:spTgt spid="1541567293"/>
                                        </p:tgtEl>
                                        <p:attrNameLst>
                                          <p:attrName>ppt_y</p:attrName>
                                        </p:attrNameLst>
                                      </p:cBhvr>
                                      <p:tavLst>
                                        <p:tav tm="0">
                                          <p:val>
                                            <p:strVal val="#ppt_y+.1"/>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42" presetClass="entr" presetSubtype="0" fill="hold" grpId="0" nodeType="clickEffect">
                                  <p:stCondLst>
                                    <p:cond delay="0"/>
                                  </p:stCondLst>
                                  <p:childTnLst>
                                    <p:set>
                                      <p:cBhvr>
                                        <p:cTn id="127" dur="1" fill="hold">
                                          <p:stCondLst>
                                            <p:cond delay="0"/>
                                          </p:stCondLst>
                                        </p:cTn>
                                        <p:tgtEl>
                                          <p:spTgt spid="1544746859"/>
                                        </p:tgtEl>
                                        <p:attrNameLst>
                                          <p:attrName>style.visibility</p:attrName>
                                        </p:attrNameLst>
                                      </p:cBhvr>
                                      <p:to>
                                        <p:strVal val="visible"/>
                                      </p:to>
                                    </p:set>
                                    <p:animEffect transition="in" filter="fade">
                                      <p:cBhvr>
                                        <p:cTn id="128" dur="1000"/>
                                        <p:tgtEl>
                                          <p:spTgt spid="1544746859"/>
                                        </p:tgtEl>
                                      </p:cBhvr>
                                    </p:animEffect>
                                    <p:anim calcmode="lin" valueType="num">
                                      <p:cBhvr>
                                        <p:cTn id="129" dur="1000" fill="hold"/>
                                        <p:tgtEl>
                                          <p:spTgt spid="1544746859"/>
                                        </p:tgtEl>
                                        <p:attrNameLst>
                                          <p:attrName>ppt_x</p:attrName>
                                        </p:attrNameLst>
                                      </p:cBhvr>
                                      <p:tavLst>
                                        <p:tav tm="0">
                                          <p:val>
                                            <p:strVal val="#ppt_x"/>
                                          </p:val>
                                        </p:tav>
                                        <p:tav tm="100000">
                                          <p:val>
                                            <p:strVal val="#ppt_x"/>
                                          </p:val>
                                        </p:tav>
                                      </p:tavLst>
                                    </p:anim>
                                    <p:anim calcmode="lin" valueType="num">
                                      <p:cBhvr>
                                        <p:cTn id="130" dur="1000" fill="hold"/>
                                        <p:tgtEl>
                                          <p:spTgt spid="1544746859"/>
                                        </p:tgtEl>
                                        <p:attrNameLst>
                                          <p:attrName>ppt_y</p:attrName>
                                        </p:attrNameLst>
                                      </p:cBhvr>
                                      <p:tavLst>
                                        <p:tav tm="0">
                                          <p:val>
                                            <p:strVal val="#ppt_y+.1"/>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42" presetClass="entr" presetSubtype="0" fill="hold" grpId="0" nodeType="clickEffect">
                                  <p:stCondLst>
                                    <p:cond delay="0"/>
                                  </p:stCondLst>
                                  <p:childTnLst>
                                    <p:set>
                                      <p:cBhvr>
                                        <p:cTn id="134" dur="1" fill="hold">
                                          <p:stCondLst>
                                            <p:cond delay="0"/>
                                          </p:stCondLst>
                                        </p:cTn>
                                        <p:tgtEl>
                                          <p:spTgt spid="1968700181"/>
                                        </p:tgtEl>
                                        <p:attrNameLst>
                                          <p:attrName>style.visibility</p:attrName>
                                        </p:attrNameLst>
                                      </p:cBhvr>
                                      <p:to>
                                        <p:strVal val="visible"/>
                                      </p:to>
                                    </p:set>
                                    <p:animEffect transition="in" filter="fade">
                                      <p:cBhvr>
                                        <p:cTn id="135" dur="1000"/>
                                        <p:tgtEl>
                                          <p:spTgt spid="1968700181"/>
                                        </p:tgtEl>
                                      </p:cBhvr>
                                    </p:animEffect>
                                    <p:anim calcmode="lin" valueType="num">
                                      <p:cBhvr>
                                        <p:cTn id="136" dur="1000" fill="hold"/>
                                        <p:tgtEl>
                                          <p:spTgt spid="1968700181"/>
                                        </p:tgtEl>
                                        <p:attrNameLst>
                                          <p:attrName>ppt_x</p:attrName>
                                        </p:attrNameLst>
                                      </p:cBhvr>
                                      <p:tavLst>
                                        <p:tav tm="0">
                                          <p:val>
                                            <p:strVal val="#ppt_x"/>
                                          </p:val>
                                        </p:tav>
                                        <p:tav tm="100000">
                                          <p:val>
                                            <p:strVal val="#ppt_x"/>
                                          </p:val>
                                        </p:tav>
                                      </p:tavLst>
                                    </p:anim>
                                    <p:anim calcmode="lin" valueType="num">
                                      <p:cBhvr>
                                        <p:cTn id="137" dur="1000" fill="hold"/>
                                        <p:tgtEl>
                                          <p:spTgt spid="1968700181"/>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42" presetClass="entr" presetSubtype="0" fill="hold" grpId="0" nodeType="clickEffect">
                                  <p:stCondLst>
                                    <p:cond delay="0"/>
                                  </p:stCondLst>
                                  <p:childTnLst>
                                    <p:set>
                                      <p:cBhvr>
                                        <p:cTn id="141" dur="1" fill="hold">
                                          <p:stCondLst>
                                            <p:cond delay="0"/>
                                          </p:stCondLst>
                                        </p:cTn>
                                        <p:tgtEl>
                                          <p:spTgt spid="2121313088"/>
                                        </p:tgtEl>
                                        <p:attrNameLst>
                                          <p:attrName>style.visibility</p:attrName>
                                        </p:attrNameLst>
                                      </p:cBhvr>
                                      <p:to>
                                        <p:strVal val="visible"/>
                                      </p:to>
                                    </p:set>
                                    <p:animEffect transition="in" filter="fade">
                                      <p:cBhvr>
                                        <p:cTn id="142" dur="1000"/>
                                        <p:tgtEl>
                                          <p:spTgt spid="2121313088"/>
                                        </p:tgtEl>
                                      </p:cBhvr>
                                    </p:animEffect>
                                    <p:anim calcmode="lin" valueType="num">
                                      <p:cBhvr>
                                        <p:cTn id="143" dur="1000" fill="hold"/>
                                        <p:tgtEl>
                                          <p:spTgt spid="2121313088"/>
                                        </p:tgtEl>
                                        <p:attrNameLst>
                                          <p:attrName>ppt_x</p:attrName>
                                        </p:attrNameLst>
                                      </p:cBhvr>
                                      <p:tavLst>
                                        <p:tav tm="0">
                                          <p:val>
                                            <p:strVal val="#ppt_x"/>
                                          </p:val>
                                        </p:tav>
                                        <p:tav tm="100000">
                                          <p:val>
                                            <p:strVal val="#ppt_x"/>
                                          </p:val>
                                        </p:tav>
                                      </p:tavLst>
                                    </p:anim>
                                    <p:anim calcmode="lin" valueType="num">
                                      <p:cBhvr>
                                        <p:cTn id="144" dur="1000" fill="hold"/>
                                        <p:tgtEl>
                                          <p:spTgt spid="2121313088"/>
                                        </p:tgtEl>
                                        <p:attrNameLst>
                                          <p:attrName>ppt_y</p:attrName>
                                        </p:attrNameLst>
                                      </p:cBhvr>
                                      <p:tavLst>
                                        <p:tav tm="0">
                                          <p:val>
                                            <p:strVal val="#ppt_y+.1"/>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42" presetClass="entr" presetSubtype="0" fill="hold" grpId="0" nodeType="clickEffect">
                                  <p:stCondLst>
                                    <p:cond delay="0"/>
                                  </p:stCondLst>
                                  <p:childTnLst>
                                    <p:set>
                                      <p:cBhvr>
                                        <p:cTn id="148" dur="1" fill="hold">
                                          <p:stCondLst>
                                            <p:cond delay="0"/>
                                          </p:stCondLst>
                                        </p:cTn>
                                        <p:tgtEl>
                                          <p:spTgt spid="433992328"/>
                                        </p:tgtEl>
                                        <p:attrNameLst>
                                          <p:attrName>style.visibility</p:attrName>
                                        </p:attrNameLst>
                                      </p:cBhvr>
                                      <p:to>
                                        <p:strVal val="visible"/>
                                      </p:to>
                                    </p:set>
                                    <p:animEffect transition="in" filter="fade">
                                      <p:cBhvr>
                                        <p:cTn id="149" dur="1000"/>
                                        <p:tgtEl>
                                          <p:spTgt spid="433992328"/>
                                        </p:tgtEl>
                                      </p:cBhvr>
                                    </p:animEffect>
                                    <p:anim calcmode="lin" valueType="num">
                                      <p:cBhvr>
                                        <p:cTn id="150" dur="1000" fill="hold"/>
                                        <p:tgtEl>
                                          <p:spTgt spid="433992328"/>
                                        </p:tgtEl>
                                        <p:attrNameLst>
                                          <p:attrName>ppt_x</p:attrName>
                                        </p:attrNameLst>
                                      </p:cBhvr>
                                      <p:tavLst>
                                        <p:tav tm="0">
                                          <p:val>
                                            <p:strVal val="#ppt_x"/>
                                          </p:val>
                                        </p:tav>
                                        <p:tav tm="100000">
                                          <p:val>
                                            <p:strVal val="#ppt_x"/>
                                          </p:val>
                                        </p:tav>
                                      </p:tavLst>
                                    </p:anim>
                                    <p:anim calcmode="lin" valueType="num">
                                      <p:cBhvr>
                                        <p:cTn id="151" dur="1000" fill="hold"/>
                                        <p:tgtEl>
                                          <p:spTgt spid="433992328"/>
                                        </p:tgtEl>
                                        <p:attrNameLst>
                                          <p:attrName>ppt_y</p:attrName>
                                        </p:attrNameLst>
                                      </p:cBhvr>
                                      <p:tavLst>
                                        <p:tav tm="0">
                                          <p:val>
                                            <p:strVal val="#ppt_y+.1"/>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42" presetClass="entr" presetSubtype="0" fill="hold" grpId="0" nodeType="clickEffect">
                                  <p:stCondLst>
                                    <p:cond delay="0"/>
                                  </p:stCondLst>
                                  <p:childTnLst>
                                    <p:set>
                                      <p:cBhvr>
                                        <p:cTn id="155" dur="1" fill="hold">
                                          <p:stCondLst>
                                            <p:cond delay="0"/>
                                          </p:stCondLst>
                                        </p:cTn>
                                        <p:tgtEl>
                                          <p:spTgt spid="1418853694"/>
                                        </p:tgtEl>
                                        <p:attrNameLst>
                                          <p:attrName>style.visibility</p:attrName>
                                        </p:attrNameLst>
                                      </p:cBhvr>
                                      <p:to>
                                        <p:strVal val="visible"/>
                                      </p:to>
                                    </p:set>
                                    <p:animEffect transition="in" filter="fade">
                                      <p:cBhvr>
                                        <p:cTn id="156" dur="1000"/>
                                        <p:tgtEl>
                                          <p:spTgt spid="1418853694"/>
                                        </p:tgtEl>
                                      </p:cBhvr>
                                    </p:animEffect>
                                    <p:anim calcmode="lin" valueType="num">
                                      <p:cBhvr>
                                        <p:cTn id="157" dur="1000" fill="hold"/>
                                        <p:tgtEl>
                                          <p:spTgt spid="1418853694"/>
                                        </p:tgtEl>
                                        <p:attrNameLst>
                                          <p:attrName>ppt_x</p:attrName>
                                        </p:attrNameLst>
                                      </p:cBhvr>
                                      <p:tavLst>
                                        <p:tav tm="0">
                                          <p:val>
                                            <p:strVal val="#ppt_x"/>
                                          </p:val>
                                        </p:tav>
                                        <p:tav tm="100000">
                                          <p:val>
                                            <p:strVal val="#ppt_x"/>
                                          </p:val>
                                        </p:tav>
                                      </p:tavLst>
                                    </p:anim>
                                    <p:anim calcmode="lin" valueType="num">
                                      <p:cBhvr>
                                        <p:cTn id="158" dur="1000" fill="hold"/>
                                        <p:tgtEl>
                                          <p:spTgt spid="1418853694"/>
                                        </p:tgtEl>
                                        <p:attrNameLst>
                                          <p:attrName>ppt_y</p:attrName>
                                        </p:attrNameLst>
                                      </p:cBhvr>
                                      <p:tavLst>
                                        <p:tav tm="0">
                                          <p:val>
                                            <p:strVal val="#ppt_y+.1"/>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42" presetClass="entr" presetSubtype="0" fill="hold" grpId="0" nodeType="clickEffect">
                                  <p:stCondLst>
                                    <p:cond delay="0"/>
                                  </p:stCondLst>
                                  <p:childTnLst>
                                    <p:set>
                                      <p:cBhvr>
                                        <p:cTn id="162" dur="1" fill="hold">
                                          <p:stCondLst>
                                            <p:cond delay="0"/>
                                          </p:stCondLst>
                                        </p:cTn>
                                        <p:tgtEl>
                                          <p:spTgt spid="1808394652"/>
                                        </p:tgtEl>
                                        <p:attrNameLst>
                                          <p:attrName>style.visibility</p:attrName>
                                        </p:attrNameLst>
                                      </p:cBhvr>
                                      <p:to>
                                        <p:strVal val="visible"/>
                                      </p:to>
                                    </p:set>
                                    <p:animEffect transition="in" filter="fade">
                                      <p:cBhvr>
                                        <p:cTn id="163" dur="1000"/>
                                        <p:tgtEl>
                                          <p:spTgt spid="1808394652"/>
                                        </p:tgtEl>
                                      </p:cBhvr>
                                    </p:animEffect>
                                    <p:anim calcmode="lin" valueType="num">
                                      <p:cBhvr>
                                        <p:cTn id="164" dur="1000" fill="hold"/>
                                        <p:tgtEl>
                                          <p:spTgt spid="1808394652"/>
                                        </p:tgtEl>
                                        <p:attrNameLst>
                                          <p:attrName>ppt_x</p:attrName>
                                        </p:attrNameLst>
                                      </p:cBhvr>
                                      <p:tavLst>
                                        <p:tav tm="0">
                                          <p:val>
                                            <p:strVal val="#ppt_x"/>
                                          </p:val>
                                        </p:tav>
                                        <p:tav tm="100000">
                                          <p:val>
                                            <p:strVal val="#ppt_x"/>
                                          </p:val>
                                        </p:tav>
                                      </p:tavLst>
                                    </p:anim>
                                    <p:anim calcmode="lin" valueType="num">
                                      <p:cBhvr>
                                        <p:cTn id="165" dur="1000" fill="hold"/>
                                        <p:tgtEl>
                                          <p:spTgt spid="1808394652"/>
                                        </p:tgtEl>
                                        <p:attrNameLst>
                                          <p:attrName>ppt_y</p:attrName>
                                        </p:attrNameLst>
                                      </p:cBhvr>
                                      <p:tavLst>
                                        <p:tav tm="0">
                                          <p:val>
                                            <p:strVal val="#ppt_y+.1"/>
                                          </p:val>
                                        </p:tav>
                                        <p:tav tm="100000">
                                          <p:val>
                                            <p:strVal val="#ppt_y"/>
                                          </p:val>
                                        </p:tav>
                                      </p:tavLst>
                                    </p:anim>
                                  </p:childTnLst>
                                </p:cTn>
                              </p:par>
                            </p:childTnLst>
                          </p:cTn>
                        </p:par>
                      </p:childTnLst>
                    </p:cTn>
                  </p:par>
                  <p:par>
                    <p:cTn id="166" fill="hold">
                      <p:stCondLst>
                        <p:cond delay="indefinite"/>
                      </p:stCondLst>
                      <p:childTnLst>
                        <p:par>
                          <p:cTn id="167" fill="hold">
                            <p:stCondLst>
                              <p:cond delay="0"/>
                            </p:stCondLst>
                            <p:childTnLst>
                              <p:par>
                                <p:cTn id="168" presetID="42" presetClass="entr" presetSubtype="0" fill="hold" grpId="0" nodeType="clickEffect">
                                  <p:stCondLst>
                                    <p:cond delay="0"/>
                                  </p:stCondLst>
                                  <p:childTnLst>
                                    <p:set>
                                      <p:cBhvr>
                                        <p:cTn id="169" dur="1" fill="hold">
                                          <p:stCondLst>
                                            <p:cond delay="0"/>
                                          </p:stCondLst>
                                        </p:cTn>
                                        <p:tgtEl>
                                          <p:spTgt spid="1446247340"/>
                                        </p:tgtEl>
                                        <p:attrNameLst>
                                          <p:attrName>style.visibility</p:attrName>
                                        </p:attrNameLst>
                                      </p:cBhvr>
                                      <p:to>
                                        <p:strVal val="visible"/>
                                      </p:to>
                                    </p:set>
                                    <p:animEffect transition="in" filter="fade">
                                      <p:cBhvr>
                                        <p:cTn id="170" dur="1000"/>
                                        <p:tgtEl>
                                          <p:spTgt spid="1446247340"/>
                                        </p:tgtEl>
                                      </p:cBhvr>
                                    </p:animEffect>
                                    <p:anim calcmode="lin" valueType="num">
                                      <p:cBhvr>
                                        <p:cTn id="171" dur="1000" fill="hold"/>
                                        <p:tgtEl>
                                          <p:spTgt spid="1446247340"/>
                                        </p:tgtEl>
                                        <p:attrNameLst>
                                          <p:attrName>ppt_x</p:attrName>
                                        </p:attrNameLst>
                                      </p:cBhvr>
                                      <p:tavLst>
                                        <p:tav tm="0">
                                          <p:val>
                                            <p:strVal val="#ppt_x"/>
                                          </p:val>
                                        </p:tav>
                                        <p:tav tm="100000">
                                          <p:val>
                                            <p:strVal val="#ppt_x"/>
                                          </p:val>
                                        </p:tav>
                                      </p:tavLst>
                                    </p:anim>
                                    <p:anim calcmode="lin" valueType="num">
                                      <p:cBhvr>
                                        <p:cTn id="172" dur="1000" fill="hold"/>
                                        <p:tgtEl>
                                          <p:spTgt spid="1446247340"/>
                                        </p:tgtEl>
                                        <p:attrNameLst>
                                          <p:attrName>ppt_y</p:attrName>
                                        </p:attrNameLst>
                                      </p:cBhvr>
                                      <p:tavLst>
                                        <p:tav tm="0">
                                          <p:val>
                                            <p:strVal val="#ppt_y+.1"/>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42" presetClass="entr" presetSubtype="0" fill="hold" grpId="0" nodeType="clickEffect">
                                  <p:stCondLst>
                                    <p:cond delay="0"/>
                                  </p:stCondLst>
                                  <p:childTnLst>
                                    <p:set>
                                      <p:cBhvr>
                                        <p:cTn id="176" dur="1" fill="hold">
                                          <p:stCondLst>
                                            <p:cond delay="0"/>
                                          </p:stCondLst>
                                        </p:cTn>
                                        <p:tgtEl>
                                          <p:spTgt spid="1368848307"/>
                                        </p:tgtEl>
                                        <p:attrNameLst>
                                          <p:attrName>style.visibility</p:attrName>
                                        </p:attrNameLst>
                                      </p:cBhvr>
                                      <p:to>
                                        <p:strVal val="visible"/>
                                      </p:to>
                                    </p:set>
                                    <p:animEffect transition="in" filter="fade">
                                      <p:cBhvr>
                                        <p:cTn id="177" dur="1000"/>
                                        <p:tgtEl>
                                          <p:spTgt spid="1368848307"/>
                                        </p:tgtEl>
                                      </p:cBhvr>
                                    </p:animEffect>
                                    <p:anim calcmode="lin" valueType="num">
                                      <p:cBhvr>
                                        <p:cTn id="178" dur="1000" fill="hold"/>
                                        <p:tgtEl>
                                          <p:spTgt spid="1368848307"/>
                                        </p:tgtEl>
                                        <p:attrNameLst>
                                          <p:attrName>ppt_x</p:attrName>
                                        </p:attrNameLst>
                                      </p:cBhvr>
                                      <p:tavLst>
                                        <p:tav tm="0">
                                          <p:val>
                                            <p:strVal val="#ppt_x"/>
                                          </p:val>
                                        </p:tav>
                                        <p:tav tm="100000">
                                          <p:val>
                                            <p:strVal val="#ppt_x"/>
                                          </p:val>
                                        </p:tav>
                                      </p:tavLst>
                                    </p:anim>
                                    <p:anim calcmode="lin" valueType="num">
                                      <p:cBhvr>
                                        <p:cTn id="179" dur="1000" fill="hold"/>
                                        <p:tgtEl>
                                          <p:spTgt spid="1368848307"/>
                                        </p:tgtEl>
                                        <p:attrNameLst>
                                          <p:attrName>ppt_y</p:attrName>
                                        </p:attrNameLst>
                                      </p:cBhvr>
                                      <p:tavLst>
                                        <p:tav tm="0">
                                          <p:val>
                                            <p:strVal val="#ppt_y+.1"/>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42" presetClass="entr" presetSubtype="0" fill="hold" grpId="0" nodeType="clickEffect">
                                  <p:stCondLst>
                                    <p:cond delay="0"/>
                                  </p:stCondLst>
                                  <p:childTnLst>
                                    <p:set>
                                      <p:cBhvr>
                                        <p:cTn id="183" dur="1" fill="hold">
                                          <p:stCondLst>
                                            <p:cond delay="0"/>
                                          </p:stCondLst>
                                        </p:cTn>
                                        <p:tgtEl>
                                          <p:spTgt spid="502130393"/>
                                        </p:tgtEl>
                                        <p:attrNameLst>
                                          <p:attrName>style.visibility</p:attrName>
                                        </p:attrNameLst>
                                      </p:cBhvr>
                                      <p:to>
                                        <p:strVal val="visible"/>
                                      </p:to>
                                    </p:set>
                                    <p:animEffect transition="in" filter="fade">
                                      <p:cBhvr>
                                        <p:cTn id="184" dur="1000"/>
                                        <p:tgtEl>
                                          <p:spTgt spid="502130393"/>
                                        </p:tgtEl>
                                      </p:cBhvr>
                                    </p:animEffect>
                                    <p:anim calcmode="lin" valueType="num">
                                      <p:cBhvr>
                                        <p:cTn id="185" dur="1000" fill="hold"/>
                                        <p:tgtEl>
                                          <p:spTgt spid="502130393"/>
                                        </p:tgtEl>
                                        <p:attrNameLst>
                                          <p:attrName>ppt_x</p:attrName>
                                        </p:attrNameLst>
                                      </p:cBhvr>
                                      <p:tavLst>
                                        <p:tav tm="0">
                                          <p:val>
                                            <p:strVal val="#ppt_x"/>
                                          </p:val>
                                        </p:tav>
                                        <p:tav tm="100000">
                                          <p:val>
                                            <p:strVal val="#ppt_x"/>
                                          </p:val>
                                        </p:tav>
                                      </p:tavLst>
                                    </p:anim>
                                    <p:anim calcmode="lin" valueType="num">
                                      <p:cBhvr>
                                        <p:cTn id="186" dur="1000" fill="hold"/>
                                        <p:tgtEl>
                                          <p:spTgt spid="502130393"/>
                                        </p:tgtEl>
                                        <p:attrNameLst>
                                          <p:attrName>ppt_y</p:attrName>
                                        </p:attrNameLst>
                                      </p:cBhvr>
                                      <p:tavLst>
                                        <p:tav tm="0">
                                          <p:val>
                                            <p:strVal val="#ppt_y+.1"/>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42" presetClass="entr" presetSubtype="0" fill="hold" grpId="0" nodeType="clickEffect">
                                  <p:stCondLst>
                                    <p:cond delay="0"/>
                                  </p:stCondLst>
                                  <p:childTnLst>
                                    <p:set>
                                      <p:cBhvr>
                                        <p:cTn id="190" dur="1" fill="hold">
                                          <p:stCondLst>
                                            <p:cond delay="0"/>
                                          </p:stCondLst>
                                        </p:cTn>
                                        <p:tgtEl>
                                          <p:spTgt spid="940164658"/>
                                        </p:tgtEl>
                                        <p:attrNameLst>
                                          <p:attrName>style.visibility</p:attrName>
                                        </p:attrNameLst>
                                      </p:cBhvr>
                                      <p:to>
                                        <p:strVal val="visible"/>
                                      </p:to>
                                    </p:set>
                                    <p:animEffect transition="in" filter="fade">
                                      <p:cBhvr>
                                        <p:cTn id="191" dur="1000"/>
                                        <p:tgtEl>
                                          <p:spTgt spid="940164658"/>
                                        </p:tgtEl>
                                      </p:cBhvr>
                                    </p:animEffect>
                                    <p:anim calcmode="lin" valueType="num">
                                      <p:cBhvr>
                                        <p:cTn id="192" dur="1000" fill="hold"/>
                                        <p:tgtEl>
                                          <p:spTgt spid="940164658"/>
                                        </p:tgtEl>
                                        <p:attrNameLst>
                                          <p:attrName>ppt_x</p:attrName>
                                        </p:attrNameLst>
                                      </p:cBhvr>
                                      <p:tavLst>
                                        <p:tav tm="0">
                                          <p:val>
                                            <p:strVal val="#ppt_x"/>
                                          </p:val>
                                        </p:tav>
                                        <p:tav tm="100000">
                                          <p:val>
                                            <p:strVal val="#ppt_x"/>
                                          </p:val>
                                        </p:tav>
                                      </p:tavLst>
                                    </p:anim>
                                    <p:anim calcmode="lin" valueType="num">
                                      <p:cBhvr>
                                        <p:cTn id="193" dur="1000" fill="hold"/>
                                        <p:tgtEl>
                                          <p:spTgt spid="940164658"/>
                                        </p:tgtEl>
                                        <p:attrNameLst>
                                          <p:attrName>ppt_y</p:attrName>
                                        </p:attrNameLst>
                                      </p:cBhvr>
                                      <p:tavLst>
                                        <p:tav tm="0">
                                          <p:val>
                                            <p:strVal val="#ppt_y+.1"/>
                                          </p:val>
                                        </p:tav>
                                        <p:tav tm="100000">
                                          <p:val>
                                            <p:strVal val="#ppt_y"/>
                                          </p:val>
                                        </p:tav>
                                      </p:tavLst>
                                    </p:anim>
                                  </p:childTnLst>
                                </p:cTn>
                              </p:par>
                            </p:childTnLst>
                          </p:cTn>
                        </p:par>
                      </p:childTnLst>
                    </p:cTn>
                  </p:par>
                  <p:par>
                    <p:cTn id="194" fill="hold">
                      <p:stCondLst>
                        <p:cond delay="indefinite"/>
                      </p:stCondLst>
                      <p:childTnLst>
                        <p:par>
                          <p:cTn id="195" fill="hold">
                            <p:stCondLst>
                              <p:cond delay="0"/>
                            </p:stCondLst>
                            <p:childTnLst>
                              <p:par>
                                <p:cTn id="196" presetID="42" presetClass="entr" presetSubtype="0" fill="hold" grpId="0" nodeType="clickEffect">
                                  <p:stCondLst>
                                    <p:cond delay="0"/>
                                  </p:stCondLst>
                                  <p:childTnLst>
                                    <p:set>
                                      <p:cBhvr>
                                        <p:cTn id="197" dur="1" fill="hold">
                                          <p:stCondLst>
                                            <p:cond delay="0"/>
                                          </p:stCondLst>
                                        </p:cTn>
                                        <p:tgtEl>
                                          <p:spTgt spid="1810130668"/>
                                        </p:tgtEl>
                                        <p:attrNameLst>
                                          <p:attrName>style.visibility</p:attrName>
                                        </p:attrNameLst>
                                      </p:cBhvr>
                                      <p:to>
                                        <p:strVal val="visible"/>
                                      </p:to>
                                    </p:set>
                                    <p:animEffect transition="in" filter="fade">
                                      <p:cBhvr>
                                        <p:cTn id="198" dur="1000"/>
                                        <p:tgtEl>
                                          <p:spTgt spid="1810130668"/>
                                        </p:tgtEl>
                                      </p:cBhvr>
                                    </p:animEffect>
                                    <p:anim calcmode="lin" valueType="num">
                                      <p:cBhvr>
                                        <p:cTn id="199" dur="1000" fill="hold"/>
                                        <p:tgtEl>
                                          <p:spTgt spid="1810130668"/>
                                        </p:tgtEl>
                                        <p:attrNameLst>
                                          <p:attrName>ppt_x</p:attrName>
                                        </p:attrNameLst>
                                      </p:cBhvr>
                                      <p:tavLst>
                                        <p:tav tm="0">
                                          <p:val>
                                            <p:strVal val="#ppt_x"/>
                                          </p:val>
                                        </p:tav>
                                        <p:tav tm="100000">
                                          <p:val>
                                            <p:strVal val="#ppt_x"/>
                                          </p:val>
                                        </p:tav>
                                      </p:tavLst>
                                    </p:anim>
                                    <p:anim calcmode="lin" valueType="num">
                                      <p:cBhvr>
                                        <p:cTn id="200" dur="1000" fill="hold"/>
                                        <p:tgtEl>
                                          <p:spTgt spid="1810130668"/>
                                        </p:tgtEl>
                                        <p:attrNameLst>
                                          <p:attrName>ppt_y</p:attrName>
                                        </p:attrNameLst>
                                      </p:cBhvr>
                                      <p:tavLst>
                                        <p:tav tm="0">
                                          <p:val>
                                            <p:strVal val="#ppt_y+.1"/>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6" presetClass="entr" presetSubtype="0" fill="hold" grpId="0" nodeType="clickEffect">
                                  <p:stCondLst>
                                    <p:cond delay="0"/>
                                  </p:stCondLst>
                                  <p:childTnLst>
                                    <p:set>
                                      <p:cBhvr>
                                        <p:cTn id="204" dur="1" fill="hold">
                                          <p:stCondLst>
                                            <p:cond delay="0"/>
                                          </p:stCondLst>
                                        </p:cTn>
                                        <p:tgtEl>
                                          <p:spTgt spid="2100580239"/>
                                        </p:tgtEl>
                                        <p:attrNameLst>
                                          <p:attrName>style.visibility</p:attrName>
                                        </p:attrNameLst>
                                      </p:cBhvr>
                                      <p:to>
                                        <p:strVal val="visible"/>
                                      </p:to>
                                    </p:set>
                                    <p:animEffect transition="in" filter="wipe(down)">
                                      <p:cBhvr>
                                        <p:cTn id="205" dur="580">
                                          <p:stCondLst>
                                            <p:cond delay="0"/>
                                          </p:stCondLst>
                                        </p:cTn>
                                        <p:tgtEl>
                                          <p:spTgt spid="2100580239"/>
                                        </p:tgtEl>
                                      </p:cBhvr>
                                    </p:animEffect>
                                    <p:anim calcmode="lin" valueType="num">
                                      <p:cBhvr>
                                        <p:cTn id="206" dur="1822" tmFilter="0,0; 0.14,0.36; 0.43,0.73; 0.71,0.91; 1.0,1.0">
                                          <p:stCondLst>
                                            <p:cond delay="0"/>
                                          </p:stCondLst>
                                        </p:cTn>
                                        <p:tgtEl>
                                          <p:spTgt spid="2100580239"/>
                                        </p:tgtEl>
                                        <p:attrNameLst>
                                          <p:attrName>ppt_x</p:attrName>
                                        </p:attrNameLst>
                                      </p:cBhvr>
                                      <p:tavLst>
                                        <p:tav tm="0">
                                          <p:val>
                                            <p:strVal val="#ppt_x-0.25"/>
                                          </p:val>
                                        </p:tav>
                                        <p:tav tm="100000">
                                          <p:val>
                                            <p:strVal val="#ppt_x"/>
                                          </p:val>
                                        </p:tav>
                                      </p:tavLst>
                                    </p:anim>
                                    <p:anim calcmode="lin" valueType="num">
                                      <p:cBhvr>
                                        <p:cTn id="207" dur="664" tmFilter="0.0,0.0; 0.25,0.07; 0.50,0.2; 0.75,0.467; 1.0,1.0">
                                          <p:stCondLst>
                                            <p:cond delay="0"/>
                                          </p:stCondLst>
                                        </p:cTn>
                                        <p:tgtEl>
                                          <p:spTgt spid="2100580239"/>
                                        </p:tgtEl>
                                        <p:attrNameLst>
                                          <p:attrName>ppt_y</p:attrName>
                                        </p:attrNameLst>
                                      </p:cBhvr>
                                      <p:tavLst>
                                        <p:tav tm="0" fmla="#ppt_y-sin(pi*$)/3">
                                          <p:val>
                                            <p:fltVal val="0.5"/>
                                          </p:val>
                                        </p:tav>
                                        <p:tav tm="100000">
                                          <p:val>
                                            <p:fltVal val="1"/>
                                          </p:val>
                                        </p:tav>
                                      </p:tavLst>
                                    </p:anim>
                                    <p:anim calcmode="lin" valueType="num">
                                      <p:cBhvr>
                                        <p:cTn id="208" dur="664" tmFilter="0, 0; 0.125,0.2665; 0.25,0.4; 0.375,0.465; 0.5,0.5;  0.625,0.535; 0.75,0.6; 0.875,0.7335; 1,1">
                                          <p:stCondLst>
                                            <p:cond delay="664"/>
                                          </p:stCondLst>
                                        </p:cTn>
                                        <p:tgtEl>
                                          <p:spTgt spid="2100580239"/>
                                        </p:tgtEl>
                                        <p:attrNameLst>
                                          <p:attrName>ppt_y</p:attrName>
                                        </p:attrNameLst>
                                      </p:cBhvr>
                                      <p:tavLst>
                                        <p:tav tm="0" fmla="#ppt_y-sin(pi*$)/9">
                                          <p:val>
                                            <p:fltVal val="0"/>
                                          </p:val>
                                        </p:tav>
                                        <p:tav tm="100000">
                                          <p:val>
                                            <p:fltVal val="1"/>
                                          </p:val>
                                        </p:tav>
                                      </p:tavLst>
                                    </p:anim>
                                    <p:anim calcmode="lin" valueType="num">
                                      <p:cBhvr>
                                        <p:cTn id="209" dur="332" tmFilter="0, 0; 0.125,0.2665; 0.25,0.4; 0.375,0.465; 0.5,0.5;  0.625,0.535; 0.75,0.6; 0.875,0.7335; 1,1">
                                          <p:stCondLst>
                                            <p:cond delay="1324"/>
                                          </p:stCondLst>
                                        </p:cTn>
                                        <p:tgtEl>
                                          <p:spTgt spid="2100580239"/>
                                        </p:tgtEl>
                                        <p:attrNameLst>
                                          <p:attrName>ppt_y</p:attrName>
                                        </p:attrNameLst>
                                      </p:cBhvr>
                                      <p:tavLst>
                                        <p:tav tm="0" fmla="#ppt_y-sin(pi*$)/27">
                                          <p:val>
                                            <p:fltVal val="0"/>
                                          </p:val>
                                        </p:tav>
                                        <p:tav tm="100000">
                                          <p:val>
                                            <p:fltVal val="1"/>
                                          </p:val>
                                        </p:tav>
                                      </p:tavLst>
                                    </p:anim>
                                    <p:anim calcmode="lin" valueType="num">
                                      <p:cBhvr>
                                        <p:cTn id="210" dur="164" tmFilter="0, 0; 0.125,0.2665; 0.25,0.4; 0.375,0.465; 0.5,0.5;  0.625,0.535; 0.75,0.6; 0.875,0.7335; 1,1">
                                          <p:stCondLst>
                                            <p:cond delay="1656"/>
                                          </p:stCondLst>
                                        </p:cTn>
                                        <p:tgtEl>
                                          <p:spTgt spid="2100580239"/>
                                        </p:tgtEl>
                                        <p:attrNameLst>
                                          <p:attrName>ppt_y</p:attrName>
                                        </p:attrNameLst>
                                      </p:cBhvr>
                                      <p:tavLst>
                                        <p:tav tm="0" fmla="#ppt_y-sin(pi*$)/81">
                                          <p:val>
                                            <p:fltVal val="0"/>
                                          </p:val>
                                        </p:tav>
                                        <p:tav tm="100000">
                                          <p:val>
                                            <p:fltVal val="1"/>
                                          </p:val>
                                        </p:tav>
                                      </p:tavLst>
                                    </p:anim>
                                    <p:animScale>
                                      <p:cBhvr>
                                        <p:cTn id="211" dur="26">
                                          <p:stCondLst>
                                            <p:cond delay="650"/>
                                          </p:stCondLst>
                                        </p:cTn>
                                        <p:tgtEl>
                                          <p:spTgt spid="2100580239"/>
                                        </p:tgtEl>
                                      </p:cBhvr>
                                      <p:to x="100000" y="60000"/>
                                    </p:animScale>
                                    <p:animScale>
                                      <p:cBhvr>
                                        <p:cTn id="212" dur="166" decel="50000">
                                          <p:stCondLst>
                                            <p:cond delay="676"/>
                                          </p:stCondLst>
                                        </p:cTn>
                                        <p:tgtEl>
                                          <p:spTgt spid="2100580239"/>
                                        </p:tgtEl>
                                      </p:cBhvr>
                                      <p:to x="100000" y="100000"/>
                                    </p:animScale>
                                    <p:animScale>
                                      <p:cBhvr>
                                        <p:cTn id="213" dur="26">
                                          <p:stCondLst>
                                            <p:cond delay="1312"/>
                                          </p:stCondLst>
                                        </p:cTn>
                                        <p:tgtEl>
                                          <p:spTgt spid="2100580239"/>
                                        </p:tgtEl>
                                      </p:cBhvr>
                                      <p:to x="100000" y="80000"/>
                                    </p:animScale>
                                    <p:animScale>
                                      <p:cBhvr>
                                        <p:cTn id="214" dur="166" decel="50000">
                                          <p:stCondLst>
                                            <p:cond delay="1338"/>
                                          </p:stCondLst>
                                        </p:cTn>
                                        <p:tgtEl>
                                          <p:spTgt spid="2100580239"/>
                                        </p:tgtEl>
                                      </p:cBhvr>
                                      <p:to x="100000" y="100000"/>
                                    </p:animScale>
                                    <p:animScale>
                                      <p:cBhvr>
                                        <p:cTn id="215" dur="26">
                                          <p:stCondLst>
                                            <p:cond delay="1642"/>
                                          </p:stCondLst>
                                        </p:cTn>
                                        <p:tgtEl>
                                          <p:spTgt spid="2100580239"/>
                                        </p:tgtEl>
                                      </p:cBhvr>
                                      <p:to x="100000" y="90000"/>
                                    </p:animScale>
                                    <p:animScale>
                                      <p:cBhvr>
                                        <p:cTn id="216" dur="166" decel="50000">
                                          <p:stCondLst>
                                            <p:cond delay="1668"/>
                                          </p:stCondLst>
                                        </p:cTn>
                                        <p:tgtEl>
                                          <p:spTgt spid="2100580239"/>
                                        </p:tgtEl>
                                      </p:cBhvr>
                                      <p:to x="100000" y="100000"/>
                                    </p:animScale>
                                    <p:animScale>
                                      <p:cBhvr>
                                        <p:cTn id="217" dur="26">
                                          <p:stCondLst>
                                            <p:cond delay="1808"/>
                                          </p:stCondLst>
                                        </p:cTn>
                                        <p:tgtEl>
                                          <p:spTgt spid="2100580239"/>
                                        </p:tgtEl>
                                      </p:cBhvr>
                                      <p:to x="100000" y="95000"/>
                                    </p:animScale>
                                    <p:animScale>
                                      <p:cBhvr>
                                        <p:cTn id="218" dur="166" decel="50000">
                                          <p:stCondLst>
                                            <p:cond delay="1834"/>
                                          </p:stCondLst>
                                        </p:cTn>
                                        <p:tgtEl>
                                          <p:spTgt spid="2100580239"/>
                                        </p:tgtEl>
                                      </p:cBhvr>
                                      <p:to x="100000" y="100000"/>
                                    </p:animScale>
                                  </p:childTnLst>
                                </p:cTn>
                              </p:par>
                            </p:childTnLst>
                          </p:cTn>
                        </p:par>
                      </p:childTnLst>
                    </p:cTn>
                  </p:par>
                  <p:par>
                    <p:cTn id="219" fill="hold">
                      <p:stCondLst>
                        <p:cond delay="indefinite"/>
                      </p:stCondLst>
                      <p:childTnLst>
                        <p:par>
                          <p:cTn id="220" fill="hold">
                            <p:stCondLst>
                              <p:cond delay="0"/>
                            </p:stCondLst>
                            <p:childTnLst>
                              <p:par>
                                <p:cTn id="221" presetID="26" presetClass="entr" presetSubtype="0" fill="hold" grpId="0" nodeType="clickEffect">
                                  <p:stCondLst>
                                    <p:cond delay="0"/>
                                  </p:stCondLst>
                                  <p:childTnLst>
                                    <p:set>
                                      <p:cBhvr>
                                        <p:cTn id="222" dur="1" fill="hold">
                                          <p:stCondLst>
                                            <p:cond delay="0"/>
                                          </p:stCondLst>
                                        </p:cTn>
                                        <p:tgtEl>
                                          <p:spTgt spid="596555425"/>
                                        </p:tgtEl>
                                        <p:attrNameLst>
                                          <p:attrName>style.visibility</p:attrName>
                                        </p:attrNameLst>
                                      </p:cBhvr>
                                      <p:to>
                                        <p:strVal val="visible"/>
                                      </p:to>
                                    </p:set>
                                    <p:animEffect transition="in" filter="wipe(down)">
                                      <p:cBhvr>
                                        <p:cTn id="223" dur="580">
                                          <p:stCondLst>
                                            <p:cond delay="0"/>
                                          </p:stCondLst>
                                        </p:cTn>
                                        <p:tgtEl>
                                          <p:spTgt spid="596555425"/>
                                        </p:tgtEl>
                                      </p:cBhvr>
                                    </p:animEffect>
                                    <p:anim calcmode="lin" valueType="num">
                                      <p:cBhvr>
                                        <p:cTn id="224" dur="1822" tmFilter="0,0; 0.14,0.36; 0.43,0.73; 0.71,0.91; 1.0,1.0">
                                          <p:stCondLst>
                                            <p:cond delay="0"/>
                                          </p:stCondLst>
                                        </p:cTn>
                                        <p:tgtEl>
                                          <p:spTgt spid="596555425"/>
                                        </p:tgtEl>
                                        <p:attrNameLst>
                                          <p:attrName>ppt_x</p:attrName>
                                        </p:attrNameLst>
                                      </p:cBhvr>
                                      <p:tavLst>
                                        <p:tav tm="0">
                                          <p:val>
                                            <p:strVal val="#ppt_x-0.25"/>
                                          </p:val>
                                        </p:tav>
                                        <p:tav tm="100000">
                                          <p:val>
                                            <p:strVal val="#ppt_x"/>
                                          </p:val>
                                        </p:tav>
                                      </p:tavLst>
                                    </p:anim>
                                    <p:anim calcmode="lin" valueType="num">
                                      <p:cBhvr>
                                        <p:cTn id="225" dur="664" tmFilter="0.0,0.0; 0.25,0.07; 0.50,0.2; 0.75,0.467; 1.0,1.0">
                                          <p:stCondLst>
                                            <p:cond delay="0"/>
                                          </p:stCondLst>
                                        </p:cTn>
                                        <p:tgtEl>
                                          <p:spTgt spid="596555425"/>
                                        </p:tgtEl>
                                        <p:attrNameLst>
                                          <p:attrName>ppt_y</p:attrName>
                                        </p:attrNameLst>
                                      </p:cBhvr>
                                      <p:tavLst>
                                        <p:tav tm="0" fmla="#ppt_y-sin(pi*$)/3">
                                          <p:val>
                                            <p:fltVal val="0.5"/>
                                          </p:val>
                                        </p:tav>
                                        <p:tav tm="100000">
                                          <p:val>
                                            <p:fltVal val="1"/>
                                          </p:val>
                                        </p:tav>
                                      </p:tavLst>
                                    </p:anim>
                                    <p:anim calcmode="lin" valueType="num">
                                      <p:cBhvr>
                                        <p:cTn id="226" dur="664" tmFilter="0, 0; 0.125,0.2665; 0.25,0.4; 0.375,0.465; 0.5,0.5;  0.625,0.535; 0.75,0.6; 0.875,0.7335; 1,1">
                                          <p:stCondLst>
                                            <p:cond delay="664"/>
                                          </p:stCondLst>
                                        </p:cTn>
                                        <p:tgtEl>
                                          <p:spTgt spid="596555425"/>
                                        </p:tgtEl>
                                        <p:attrNameLst>
                                          <p:attrName>ppt_y</p:attrName>
                                        </p:attrNameLst>
                                      </p:cBhvr>
                                      <p:tavLst>
                                        <p:tav tm="0" fmla="#ppt_y-sin(pi*$)/9">
                                          <p:val>
                                            <p:fltVal val="0"/>
                                          </p:val>
                                        </p:tav>
                                        <p:tav tm="100000">
                                          <p:val>
                                            <p:fltVal val="1"/>
                                          </p:val>
                                        </p:tav>
                                      </p:tavLst>
                                    </p:anim>
                                    <p:anim calcmode="lin" valueType="num">
                                      <p:cBhvr>
                                        <p:cTn id="227" dur="332" tmFilter="0, 0; 0.125,0.2665; 0.25,0.4; 0.375,0.465; 0.5,0.5;  0.625,0.535; 0.75,0.6; 0.875,0.7335; 1,1">
                                          <p:stCondLst>
                                            <p:cond delay="1324"/>
                                          </p:stCondLst>
                                        </p:cTn>
                                        <p:tgtEl>
                                          <p:spTgt spid="596555425"/>
                                        </p:tgtEl>
                                        <p:attrNameLst>
                                          <p:attrName>ppt_y</p:attrName>
                                        </p:attrNameLst>
                                      </p:cBhvr>
                                      <p:tavLst>
                                        <p:tav tm="0" fmla="#ppt_y-sin(pi*$)/27">
                                          <p:val>
                                            <p:fltVal val="0"/>
                                          </p:val>
                                        </p:tav>
                                        <p:tav tm="100000">
                                          <p:val>
                                            <p:fltVal val="1"/>
                                          </p:val>
                                        </p:tav>
                                      </p:tavLst>
                                    </p:anim>
                                    <p:anim calcmode="lin" valueType="num">
                                      <p:cBhvr>
                                        <p:cTn id="228" dur="164" tmFilter="0, 0; 0.125,0.2665; 0.25,0.4; 0.375,0.465; 0.5,0.5;  0.625,0.535; 0.75,0.6; 0.875,0.7335; 1,1">
                                          <p:stCondLst>
                                            <p:cond delay="1656"/>
                                          </p:stCondLst>
                                        </p:cTn>
                                        <p:tgtEl>
                                          <p:spTgt spid="596555425"/>
                                        </p:tgtEl>
                                        <p:attrNameLst>
                                          <p:attrName>ppt_y</p:attrName>
                                        </p:attrNameLst>
                                      </p:cBhvr>
                                      <p:tavLst>
                                        <p:tav tm="0" fmla="#ppt_y-sin(pi*$)/81">
                                          <p:val>
                                            <p:fltVal val="0"/>
                                          </p:val>
                                        </p:tav>
                                        <p:tav tm="100000">
                                          <p:val>
                                            <p:fltVal val="1"/>
                                          </p:val>
                                        </p:tav>
                                      </p:tavLst>
                                    </p:anim>
                                    <p:animScale>
                                      <p:cBhvr>
                                        <p:cTn id="229" dur="26">
                                          <p:stCondLst>
                                            <p:cond delay="650"/>
                                          </p:stCondLst>
                                        </p:cTn>
                                        <p:tgtEl>
                                          <p:spTgt spid="596555425"/>
                                        </p:tgtEl>
                                      </p:cBhvr>
                                      <p:to x="100000" y="60000"/>
                                    </p:animScale>
                                    <p:animScale>
                                      <p:cBhvr>
                                        <p:cTn id="230" dur="166" decel="50000">
                                          <p:stCondLst>
                                            <p:cond delay="676"/>
                                          </p:stCondLst>
                                        </p:cTn>
                                        <p:tgtEl>
                                          <p:spTgt spid="596555425"/>
                                        </p:tgtEl>
                                      </p:cBhvr>
                                      <p:to x="100000" y="100000"/>
                                    </p:animScale>
                                    <p:animScale>
                                      <p:cBhvr>
                                        <p:cTn id="231" dur="26">
                                          <p:stCondLst>
                                            <p:cond delay="1312"/>
                                          </p:stCondLst>
                                        </p:cTn>
                                        <p:tgtEl>
                                          <p:spTgt spid="596555425"/>
                                        </p:tgtEl>
                                      </p:cBhvr>
                                      <p:to x="100000" y="80000"/>
                                    </p:animScale>
                                    <p:animScale>
                                      <p:cBhvr>
                                        <p:cTn id="232" dur="166" decel="50000">
                                          <p:stCondLst>
                                            <p:cond delay="1338"/>
                                          </p:stCondLst>
                                        </p:cTn>
                                        <p:tgtEl>
                                          <p:spTgt spid="596555425"/>
                                        </p:tgtEl>
                                      </p:cBhvr>
                                      <p:to x="100000" y="100000"/>
                                    </p:animScale>
                                    <p:animScale>
                                      <p:cBhvr>
                                        <p:cTn id="233" dur="26">
                                          <p:stCondLst>
                                            <p:cond delay="1642"/>
                                          </p:stCondLst>
                                        </p:cTn>
                                        <p:tgtEl>
                                          <p:spTgt spid="596555425"/>
                                        </p:tgtEl>
                                      </p:cBhvr>
                                      <p:to x="100000" y="90000"/>
                                    </p:animScale>
                                    <p:animScale>
                                      <p:cBhvr>
                                        <p:cTn id="234" dur="166" decel="50000">
                                          <p:stCondLst>
                                            <p:cond delay="1668"/>
                                          </p:stCondLst>
                                        </p:cTn>
                                        <p:tgtEl>
                                          <p:spTgt spid="596555425"/>
                                        </p:tgtEl>
                                      </p:cBhvr>
                                      <p:to x="100000" y="100000"/>
                                    </p:animScale>
                                    <p:animScale>
                                      <p:cBhvr>
                                        <p:cTn id="235" dur="26">
                                          <p:stCondLst>
                                            <p:cond delay="1808"/>
                                          </p:stCondLst>
                                        </p:cTn>
                                        <p:tgtEl>
                                          <p:spTgt spid="596555425"/>
                                        </p:tgtEl>
                                      </p:cBhvr>
                                      <p:to x="100000" y="95000"/>
                                    </p:animScale>
                                    <p:animScale>
                                      <p:cBhvr>
                                        <p:cTn id="236" dur="166" decel="50000">
                                          <p:stCondLst>
                                            <p:cond delay="1834"/>
                                          </p:stCondLst>
                                        </p:cTn>
                                        <p:tgtEl>
                                          <p:spTgt spid="5965554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125679261"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691459988" name="Table 44427911"/>
          <p:cNvGraphicFramePr/>
          <p:nvPr/>
        </p:nvGraphicFramePr>
        <p:xfrm>
          <a:off x="130410" y="832278"/>
          <a:ext cx="11997550" cy="5320532"/>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82699">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521018335" name="Text Box 1443097237"/>
          <p:cNvSpPr txBox="1"/>
          <p:nvPr/>
        </p:nvSpPr>
        <p:spPr bwMode="auto">
          <a:xfrm>
            <a:off x="533881" y="4569413"/>
            <a:ext cx="2946639"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STAAT (</a:t>
            </a:r>
            <a:r>
              <a:rPr sz="2000">
                <a:solidFill>
                  <a:srgbClr val="FF0000"/>
                </a:solidFill>
              </a:rPr>
              <a:t>abductie</a:t>
            </a:r>
            <a:r>
              <a:rPr sz="2800">
                <a:solidFill>
                  <a:srgbClr val="FF0000"/>
                </a:solidFill>
              </a:rPr>
              <a:t>)</a:t>
            </a:r>
            <a:endParaRPr sz="2800">
              <a:solidFill>
                <a:srgbClr val="FF0000"/>
              </a:solidFill>
            </a:endParaRPr>
          </a:p>
          <a:p>
            <a:pPr algn="l">
              <a:defRPr/>
            </a:pPr>
            <a:r>
              <a:rPr sz="2000">
                <a:solidFill>
                  <a:srgbClr val="FF0000"/>
                </a:solidFill>
              </a:rPr>
              <a:t>bevat natie’s</a:t>
            </a:r>
            <a:endParaRPr>
              <a:solidFill>
                <a:srgbClr val="FF0000"/>
              </a:solidFill>
            </a:endParaRPr>
          </a:p>
        </p:txBody>
      </p:sp>
      <p:sp>
        <p:nvSpPr>
          <p:cNvPr id="2034449722" name="Text Box 1444379277"/>
          <p:cNvSpPr txBox="1"/>
          <p:nvPr/>
        </p:nvSpPr>
        <p:spPr bwMode="auto">
          <a:xfrm>
            <a:off x="533881" y="3699356"/>
            <a:ext cx="280365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100413855" name="Text Box 1814946911"/>
          <p:cNvSpPr txBox="1"/>
          <p:nvPr/>
        </p:nvSpPr>
        <p:spPr bwMode="auto">
          <a:xfrm>
            <a:off x="486256" y="1695187"/>
            <a:ext cx="3087463"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1569666102" name="Text Box 1443097237"/>
          <p:cNvSpPr txBox="1"/>
          <p:nvPr/>
        </p:nvSpPr>
        <p:spPr bwMode="auto">
          <a:xfrm>
            <a:off x="4265586" y="4578937"/>
            <a:ext cx="3975780" cy="1128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statisme (= dictatuur)</a:t>
            </a:r>
            <a:endParaRPr sz="2800">
              <a:solidFill>
                <a:srgbClr val="FF0000"/>
              </a:solidFill>
            </a:endParaRPr>
          </a:p>
          <a:p>
            <a:pPr algn="l">
              <a:defRPr/>
            </a:pPr>
            <a:r>
              <a:rPr sz="2000">
                <a:solidFill>
                  <a:srgbClr val="FF0000"/>
                </a:solidFill>
              </a:rPr>
              <a:t>omvat nationaliteiten</a:t>
            </a:r>
            <a:endParaRPr sz="2000">
              <a:solidFill>
                <a:srgbClr val="FF0000"/>
              </a:solidFill>
            </a:endParaRPr>
          </a:p>
          <a:p>
            <a:pPr algn="l">
              <a:defRPr/>
            </a:pPr>
            <a:r>
              <a:rPr sz="2000" b="1">
                <a:solidFill>
                  <a:srgbClr val="FF0000"/>
                </a:solidFill>
              </a:rPr>
              <a:t>regeringen</a:t>
            </a:r>
            <a:endParaRPr>
              <a:solidFill>
                <a:srgbClr val="FF0000"/>
              </a:solidFill>
            </a:endParaRPr>
          </a:p>
        </p:txBody>
      </p:sp>
      <p:sp>
        <p:nvSpPr>
          <p:cNvPr id="158495494" name="Text Box 1444379277"/>
          <p:cNvSpPr txBox="1"/>
          <p:nvPr/>
        </p:nvSpPr>
        <p:spPr bwMode="auto">
          <a:xfrm>
            <a:off x="4265586" y="3708882"/>
            <a:ext cx="4182911"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1740432509" name="Text Box 1814946911"/>
          <p:cNvSpPr txBox="1"/>
          <p:nvPr/>
        </p:nvSpPr>
        <p:spPr bwMode="auto">
          <a:xfrm>
            <a:off x="4217958" y="1688436"/>
            <a:ext cx="2643556"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820358310" name="Text Box 1443097237"/>
          <p:cNvSpPr txBox="1"/>
          <p:nvPr/>
        </p:nvSpPr>
        <p:spPr bwMode="auto">
          <a:xfrm>
            <a:off x="8466108" y="4588463"/>
            <a:ext cx="3445479"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“internationaal recht”</a:t>
            </a:r>
            <a:endParaRPr sz="2800">
              <a:solidFill>
                <a:srgbClr val="FF0000"/>
              </a:solidFill>
            </a:endParaRPr>
          </a:p>
          <a:p>
            <a:pPr algn="l">
              <a:defRPr/>
            </a:pPr>
            <a:r>
              <a:rPr sz="2000">
                <a:solidFill>
                  <a:srgbClr val="FF0000"/>
                </a:solidFill>
              </a:rPr>
              <a:t>omvat nationaliteiten</a:t>
            </a:r>
            <a:endParaRPr sz="2800">
              <a:solidFill>
                <a:srgbClr val="FF0000"/>
              </a:solidFill>
            </a:endParaRPr>
          </a:p>
        </p:txBody>
      </p:sp>
      <p:sp>
        <p:nvSpPr>
          <p:cNvPr id="1616530627" name="Text Box 1443097237"/>
          <p:cNvSpPr txBox="1"/>
          <p:nvPr/>
        </p:nvSpPr>
        <p:spPr bwMode="auto">
          <a:xfrm>
            <a:off x="8475633" y="3671906"/>
            <a:ext cx="3554572"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“conflict recht”</a:t>
            </a:r>
            <a:endParaRPr sz="2800">
              <a:solidFill>
                <a:srgbClr val="00B050"/>
              </a:solidFill>
            </a:endParaRPr>
          </a:p>
          <a:p>
            <a:pPr algn="l">
              <a:defRPr/>
            </a:pPr>
            <a:r>
              <a:rPr sz="2000">
                <a:solidFill>
                  <a:srgbClr val="00B050"/>
                </a:solidFill>
              </a:rPr>
              <a:t>betreft naties</a:t>
            </a:r>
            <a:r>
              <a:rPr sz="2800">
                <a:solidFill>
                  <a:srgbClr val="00B050"/>
                </a:solidFill>
              </a:rPr>
              <a:t> </a:t>
            </a:r>
            <a:endParaRPr sz="2800">
              <a:solidFill>
                <a:srgbClr val="00B050"/>
              </a:solidFill>
            </a:endParaRPr>
          </a:p>
        </p:txBody>
      </p:sp>
      <p:sp>
        <p:nvSpPr>
          <p:cNvPr id="329538896" name="Text Box 1443097237"/>
          <p:cNvSpPr txBox="1"/>
          <p:nvPr/>
        </p:nvSpPr>
        <p:spPr bwMode="auto">
          <a:xfrm>
            <a:off x="8437532" y="1684354"/>
            <a:ext cx="3489174" cy="15548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“oorlogsrecht” </a:t>
            </a:r>
            <a:endParaRPr sz="2800">
              <a:solidFill>
                <a:srgbClr val="FF0000"/>
              </a:solidFill>
            </a:endParaRPr>
          </a:p>
          <a:p>
            <a:pPr algn="l">
              <a:defRPr/>
            </a:pPr>
            <a:r>
              <a:rPr sz="2800">
                <a:solidFill>
                  <a:srgbClr val="FF0000"/>
                </a:solidFill>
              </a:rPr>
              <a:t>1822 - 1907</a:t>
            </a:r>
            <a:endParaRPr sz="2800">
              <a:solidFill>
                <a:srgbClr val="FF0000"/>
              </a:solidFill>
            </a:endParaRPr>
          </a:p>
          <a:p>
            <a:pPr algn="l">
              <a:defRPr/>
            </a:pPr>
            <a:r>
              <a:rPr sz="2000">
                <a:solidFill>
                  <a:srgbClr val="0070C0"/>
                </a:solidFill>
              </a:rPr>
              <a:t>betreft volkeren,</a:t>
            </a:r>
            <a:endParaRPr sz="2000">
              <a:solidFill>
                <a:srgbClr val="0070C0"/>
              </a:solidFill>
            </a:endParaRPr>
          </a:p>
          <a:p>
            <a:pPr algn="l">
              <a:defRPr/>
            </a:pPr>
            <a:r>
              <a:rPr sz="2000">
                <a:solidFill>
                  <a:srgbClr val="0070C0"/>
                </a:solidFill>
              </a:rPr>
              <a:t>sociale groepen</a:t>
            </a:r>
            <a:endParaRPr sz="2800">
              <a:solidFill>
                <a:srgbClr val="FF0000"/>
              </a:solidFill>
            </a:endParaRPr>
          </a:p>
        </p:txBody>
      </p:sp>
      <p:sp>
        <p:nvSpPr>
          <p:cNvPr id="889701554" name="Curved Right Arrow 889701553"/>
          <p:cNvSpPr/>
          <p:nvPr/>
        </p:nvSpPr>
        <p:spPr bwMode="auto">
          <a:xfrm>
            <a:off x="125923" y="1981198"/>
            <a:ext cx="485773" cy="2095498"/>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1115014640" name="Curved Right Arrow 1115014639"/>
          <p:cNvSpPr/>
          <p:nvPr/>
        </p:nvSpPr>
        <p:spPr bwMode="auto">
          <a:xfrm>
            <a:off x="116397" y="3990971"/>
            <a:ext cx="447671" cy="1082575"/>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91891745" name="Right Arrow 1791891744"/>
          <p:cNvSpPr/>
          <p:nvPr/>
        </p:nvSpPr>
        <p:spPr bwMode="auto">
          <a:xfrm>
            <a:off x="3389677" y="2124073"/>
            <a:ext cx="831996" cy="314324"/>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32276002" name="Right Arrow 1632276001"/>
          <p:cNvSpPr/>
          <p:nvPr/>
        </p:nvSpPr>
        <p:spPr bwMode="auto">
          <a:xfrm>
            <a:off x="3389677" y="3800475"/>
            <a:ext cx="841518" cy="314323"/>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01926774" name="Right Arrow 1401926773"/>
          <p:cNvSpPr/>
          <p:nvPr/>
        </p:nvSpPr>
        <p:spPr bwMode="auto">
          <a:xfrm>
            <a:off x="3389676" y="4815856"/>
            <a:ext cx="841518" cy="314323"/>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81391751" name="Curved Down Arrow 681391750"/>
          <p:cNvSpPr/>
          <p:nvPr/>
        </p:nvSpPr>
        <p:spPr bwMode="auto">
          <a:xfrm rot="10799954" flipV="1">
            <a:off x="906973" y="723898"/>
            <a:ext cx="8858248" cy="1104898"/>
          </a:xfrm>
          <a:prstGeom prst="curvedDownArrow">
            <a:avLst>
              <a:gd name="adj1" fmla="val 25000"/>
              <a:gd name="adj2" fmla="val 50000"/>
              <a:gd name="adj3" fmla="val 25000"/>
            </a:avLst>
          </a:prstGeom>
          <a:solidFill>
            <a:srgbClr val="C00000"/>
          </a:solidFill>
          <a:ln w="12700" cap="flat" cmpd="sng" algn="ctr">
            <a:solidFill>
              <a:srgbClr val="7030A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endParaRPr>
              <a:solidFill>
                <a:srgbClr val="C00000"/>
              </a:solidFill>
            </a:endParaRPr>
          </a:p>
        </p:txBody>
      </p:sp>
      <p:sp>
        <p:nvSpPr>
          <p:cNvPr id="1955247735" name="Text Box 1443097237"/>
          <p:cNvSpPr txBox="1"/>
          <p:nvPr/>
        </p:nvSpPr>
        <p:spPr bwMode="auto">
          <a:xfrm>
            <a:off x="4275108" y="2626127"/>
            <a:ext cx="2082653"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000">
                <a:solidFill>
                  <a:srgbClr val="0070C0"/>
                </a:solidFill>
              </a:rPr>
              <a:t>vraagt om:</a:t>
            </a:r>
            <a:endParaRPr sz="2800">
              <a:solidFill>
                <a:srgbClr val="0070C0"/>
              </a:solidFill>
            </a:endParaRPr>
          </a:p>
          <a:p>
            <a:pPr algn="l">
              <a:defRPr/>
            </a:pPr>
            <a:r>
              <a:rPr sz="2800">
                <a:solidFill>
                  <a:srgbClr val="0070C0"/>
                </a:solidFill>
              </a:rPr>
              <a:t>anarchisme</a:t>
            </a:r>
            <a:endParaRPr sz="2800">
              <a:solidFill>
                <a:srgbClr val="0070C0"/>
              </a:solidFill>
            </a:endParaRPr>
          </a:p>
        </p:txBody>
      </p:sp>
      <p:sp>
        <p:nvSpPr>
          <p:cNvPr id="1227006519" name="Right Arrow 1227006518"/>
          <p:cNvSpPr/>
          <p:nvPr/>
        </p:nvSpPr>
        <p:spPr bwMode="auto">
          <a:xfrm>
            <a:off x="7612572" y="4772578"/>
            <a:ext cx="904873" cy="324545"/>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21772196" name="Text Box 1443097237"/>
          <p:cNvSpPr txBox="1"/>
          <p:nvPr/>
        </p:nvSpPr>
        <p:spPr bwMode="auto">
          <a:xfrm>
            <a:off x="547569" y="5517381"/>
            <a:ext cx="2965719"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GEMEENTE</a:t>
            </a:r>
            <a:endParaRPr sz="2800">
              <a:solidFill>
                <a:srgbClr val="FF0000"/>
              </a:solidFill>
            </a:endParaRPr>
          </a:p>
          <a:p>
            <a:pPr algn="l">
              <a:defRPr/>
            </a:pPr>
            <a:r>
              <a:rPr sz="2000">
                <a:solidFill>
                  <a:srgbClr val="FF0000"/>
                </a:solidFill>
              </a:rPr>
              <a:t>bevat dorpen/steden</a:t>
            </a:r>
            <a:endParaRPr>
              <a:solidFill>
                <a:srgbClr val="FF0000"/>
              </a:solidFill>
            </a:endParaRPr>
          </a:p>
        </p:txBody>
      </p:sp>
      <p:sp>
        <p:nvSpPr>
          <p:cNvPr id="315884745" name="Text Box 1443097237"/>
          <p:cNvSpPr txBox="1"/>
          <p:nvPr/>
        </p:nvSpPr>
        <p:spPr bwMode="auto">
          <a:xfrm>
            <a:off x="4279271" y="5656095"/>
            <a:ext cx="4011060" cy="1128118"/>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algemeen belang</a:t>
            </a:r>
            <a:endParaRPr sz="2800">
              <a:solidFill>
                <a:srgbClr val="FF0000"/>
              </a:solidFill>
            </a:endParaRPr>
          </a:p>
          <a:p>
            <a:pPr algn="l">
              <a:defRPr/>
            </a:pPr>
            <a:r>
              <a:rPr sz="2000">
                <a:solidFill>
                  <a:srgbClr val="FF0000"/>
                </a:solidFill>
              </a:rPr>
              <a:t>omvat openbare orde,</a:t>
            </a:r>
            <a:endParaRPr sz="2000">
              <a:solidFill>
                <a:srgbClr val="FF0000"/>
              </a:solidFill>
            </a:endParaRPr>
          </a:p>
          <a:p>
            <a:pPr algn="l">
              <a:defRPr/>
            </a:pPr>
            <a:r>
              <a:rPr sz="2000" b="1">
                <a:solidFill>
                  <a:srgbClr val="FF0000"/>
                </a:solidFill>
              </a:rPr>
              <a:t>burgemeester en politie</a:t>
            </a:r>
            <a:endParaRPr>
              <a:solidFill>
                <a:srgbClr val="FF0000"/>
              </a:solidFill>
            </a:endParaRPr>
          </a:p>
        </p:txBody>
      </p:sp>
      <p:sp>
        <p:nvSpPr>
          <p:cNvPr id="193149312" name="Text Box 1443097237"/>
          <p:cNvSpPr txBox="1"/>
          <p:nvPr/>
        </p:nvSpPr>
        <p:spPr bwMode="auto">
          <a:xfrm>
            <a:off x="8479795" y="5665619"/>
            <a:ext cx="3484717" cy="1128118"/>
          </a:xfrm>
          <a:prstGeom prst="rect">
            <a:avLst/>
          </a:prstGeom>
          <a:noFill/>
          <a:ln w="28575">
            <a:solidFill>
              <a:srgbClr val="FF0000">
                <a:alpha val="55999"/>
              </a:srgbClr>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“strafrecht” 1848</a:t>
            </a:r>
            <a:endParaRPr sz="2800">
              <a:solidFill>
                <a:srgbClr val="FF0000"/>
              </a:solidFill>
            </a:endParaRPr>
          </a:p>
          <a:p>
            <a:pPr algn="l">
              <a:defRPr/>
            </a:pPr>
            <a:r>
              <a:rPr sz="2000">
                <a:solidFill>
                  <a:srgbClr val="FF0000"/>
                </a:solidFill>
              </a:rPr>
              <a:t>omvat mensen gedrag,</a:t>
            </a:r>
            <a:endParaRPr sz="2000">
              <a:solidFill>
                <a:srgbClr val="FF0000"/>
              </a:solidFill>
            </a:endParaRPr>
          </a:p>
          <a:p>
            <a:pPr algn="l">
              <a:defRPr/>
            </a:pPr>
            <a:r>
              <a:rPr sz="2000" b="1">
                <a:solidFill>
                  <a:srgbClr val="FF0000"/>
                </a:solidFill>
              </a:rPr>
              <a:t>SOCIALISME</a:t>
            </a:r>
            <a:endParaRPr sz="2800">
              <a:solidFill>
                <a:srgbClr val="FF0000"/>
              </a:solidFill>
            </a:endParaRPr>
          </a:p>
        </p:txBody>
      </p:sp>
      <p:sp>
        <p:nvSpPr>
          <p:cNvPr id="182263133" name="Right Arrow 182263132"/>
          <p:cNvSpPr/>
          <p:nvPr/>
        </p:nvSpPr>
        <p:spPr bwMode="auto">
          <a:xfrm rot="16199932">
            <a:off x="3272359" y="5494452"/>
            <a:ext cx="1156129"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62380740" name="Right Arrow 362380739"/>
          <p:cNvSpPr/>
          <p:nvPr/>
        </p:nvSpPr>
        <p:spPr bwMode="auto">
          <a:xfrm rot="10799954">
            <a:off x="7626259" y="5803497"/>
            <a:ext cx="904872" cy="324544"/>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41095459" name="Curved Right Arrow 1841095458"/>
          <p:cNvSpPr/>
          <p:nvPr/>
        </p:nvSpPr>
        <p:spPr bwMode="auto">
          <a:xfrm>
            <a:off x="130083" y="4975652"/>
            <a:ext cx="447671" cy="1082575"/>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36766323" name="Curved Right Arrow 1236766322"/>
          <p:cNvSpPr/>
          <p:nvPr/>
        </p:nvSpPr>
        <p:spPr bwMode="auto">
          <a:xfrm flipH="1">
            <a:off x="11144270" y="3929846"/>
            <a:ext cx="998504" cy="2185013"/>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21061836" name="Up Arrow 1021061835"/>
          <p:cNvSpPr/>
          <p:nvPr/>
        </p:nvSpPr>
        <p:spPr bwMode="auto">
          <a:xfrm rot="6494967">
            <a:off x="7227729" y="2517045"/>
            <a:ext cx="323847" cy="2241570"/>
          </a:xfrm>
          <a:prstGeom prst="upArrow">
            <a:avLst>
              <a:gd name="adj1" fmla="val 50000"/>
              <a:gd name="adj2" fmla="val 50000"/>
            </a:avLst>
          </a:prstGeom>
          <a:solidFill>
            <a:srgbClr val="C00000">
              <a:alpha val="99999"/>
            </a:srgbClr>
          </a:solidFill>
          <a:ln w="12700" cap="flat" cmpd="sng" algn="ctr">
            <a:solidFill>
              <a:schemeClr val="accent1">
                <a:shade val="50000"/>
                <a:alpha val="99999"/>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1686274248" name="Up-Down Arrow 1686274247"/>
          <p:cNvSpPr/>
          <p:nvPr/>
        </p:nvSpPr>
        <p:spPr bwMode="auto">
          <a:xfrm>
            <a:off x="10456848" y="4152159"/>
            <a:ext cx="336015" cy="663696"/>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04197608" name="Up-Down Arrow 1304197607"/>
          <p:cNvSpPr/>
          <p:nvPr/>
        </p:nvSpPr>
        <p:spPr bwMode="auto">
          <a:xfrm>
            <a:off x="10424295" y="2100096"/>
            <a:ext cx="336015" cy="1700375"/>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09711416" name="Text Box 1443097237"/>
          <p:cNvSpPr txBox="1"/>
          <p:nvPr/>
        </p:nvSpPr>
        <p:spPr bwMode="auto">
          <a:xfrm>
            <a:off x="3337533" y="949972"/>
            <a:ext cx="3497814"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2109743344" name="Up-Down Arrow 2109743343"/>
          <p:cNvSpPr/>
          <p:nvPr/>
        </p:nvSpPr>
        <p:spPr bwMode="auto">
          <a:xfrm>
            <a:off x="5371731" y="3440613"/>
            <a:ext cx="336015" cy="1365906"/>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32150332" name="Text Box 1443097237"/>
          <p:cNvSpPr txBox="1"/>
          <p:nvPr/>
        </p:nvSpPr>
        <p:spPr bwMode="auto">
          <a:xfrm>
            <a:off x="755477" y="6270872"/>
            <a:ext cx="3443492" cy="518519"/>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800" b="1">
                <a:solidFill>
                  <a:srgbClr val="C00000"/>
                </a:solidFill>
              </a:rPr>
              <a:t>conflict </a:t>
            </a:r>
            <a:r>
              <a:rPr sz="2800">
                <a:solidFill>
                  <a:srgbClr val="FF0000"/>
                </a:solidFill>
              </a:rPr>
              <a:t>handhaving</a:t>
            </a:r>
            <a:endParaRPr sz="2800">
              <a:solidFill>
                <a:srgbClr val="FF0000"/>
              </a:solidFill>
            </a:endParaRPr>
          </a:p>
        </p:txBody>
      </p:sp>
      <p:sp>
        <p:nvSpPr>
          <p:cNvPr id="2037825626" name="Text Box 1443097237"/>
          <p:cNvSpPr txBox="1"/>
          <p:nvPr/>
        </p:nvSpPr>
        <p:spPr bwMode="auto">
          <a:xfrm>
            <a:off x="1170578" y="2631767"/>
            <a:ext cx="3097429"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lang="nl-NL" sz="2000" b="0" i="0" u="none" strike="noStrike" cap="none" spc="0">
                <a:solidFill>
                  <a:srgbClr val="0070C0"/>
                </a:solidFill>
                <a:latin typeface="Arial" panose="020B0604020202020204"/>
                <a:ea typeface="Arial" panose="020B0604020202020204"/>
                <a:cs typeface="Arial" panose="020B0604020202020204"/>
              </a:rPr>
              <a:t>onder the mom van:</a:t>
            </a:r>
            <a:endParaRPr sz="2800">
              <a:solidFill>
                <a:srgbClr val="FF0000"/>
              </a:solidFill>
            </a:endParaRPr>
          </a:p>
          <a:p>
            <a:pPr algn="l">
              <a:defRPr/>
            </a:pPr>
            <a:r>
              <a:rPr sz="2800" b="0">
                <a:solidFill>
                  <a:srgbClr val="0070C0"/>
                </a:solidFill>
              </a:rPr>
              <a:t>orde </a:t>
            </a:r>
            <a:r>
              <a:rPr sz="2800">
                <a:solidFill>
                  <a:srgbClr val="0070C0"/>
                </a:solidFill>
              </a:rPr>
              <a:t>handhaving</a:t>
            </a:r>
            <a:endParaRPr sz="2800">
              <a:solidFill>
                <a:srgbClr val="FF0000"/>
              </a:solidFill>
            </a:endParaRPr>
          </a:p>
        </p:txBody>
      </p:sp>
      <p:sp>
        <p:nvSpPr>
          <p:cNvPr id="1896464537" name="Right Arrow 1896464536"/>
          <p:cNvSpPr/>
          <p:nvPr/>
        </p:nvSpPr>
        <p:spPr bwMode="auto">
          <a:xfrm rot="16199932">
            <a:off x="1781372" y="4724547"/>
            <a:ext cx="2778327"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05602243" name="Nadpis 1"/>
          <p:cNvSpPr>
            <a:spLocks noGrp="1"/>
          </p:cNvSpPr>
          <p:nvPr/>
        </p:nvSpPr>
        <p:spPr bwMode="auto">
          <a:xfrm>
            <a:off x="78297" y="27939"/>
            <a:ext cx="12049662"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rgbClr val="0070C0"/>
                </a:solidFill>
                <a:latin typeface="Arial Black" panose="020B0A04020102020204"/>
                <a:ea typeface="Arial Black" panose="020B0A04020102020204"/>
                <a:cs typeface="Arial Black" panose="020B0A04020102020204"/>
              </a:rPr>
              <a:t>Bewustwording en autonome conflict bemiddeling, het kaartenhuis stort in!</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5602243"/>
                                        </p:tgtEl>
                                        <p:attrNameLst>
                                          <p:attrName>style.visibility</p:attrName>
                                        </p:attrNameLst>
                                      </p:cBhvr>
                                      <p:to>
                                        <p:strVal val="visible"/>
                                      </p:to>
                                    </p:set>
                                    <p:animEffect transition="in" filter="fade">
                                      <p:cBhvr>
                                        <p:cTn id="7" dur="1000"/>
                                        <p:tgtEl>
                                          <p:spTgt spid="305602243"/>
                                        </p:tgtEl>
                                      </p:cBhvr>
                                    </p:animEffect>
                                    <p:anim calcmode="lin" valueType="num">
                                      <p:cBhvr>
                                        <p:cTn id="8" dur="1000" fill="hold"/>
                                        <p:tgtEl>
                                          <p:spTgt spid="305602243"/>
                                        </p:tgtEl>
                                        <p:attrNameLst>
                                          <p:attrName>ppt_x</p:attrName>
                                        </p:attrNameLst>
                                      </p:cBhvr>
                                      <p:tavLst>
                                        <p:tav tm="0">
                                          <p:val>
                                            <p:strVal val="#ppt_x"/>
                                          </p:val>
                                        </p:tav>
                                        <p:tav tm="100000">
                                          <p:val>
                                            <p:strVal val="#ppt_x"/>
                                          </p:val>
                                        </p:tav>
                                      </p:tavLst>
                                    </p:anim>
                                    <p:anim calcmode="lin" valueType="num">
                                      <p:cBhvr>
                                        <p:cTn id="9" dur="1000" fill="hold"/>
                                        <p:tgtEl>
                                          <p:spTgt spid="30560224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xit" presetSubtype="0" fill="hold" grpId="0" nodeType="clickEffect">
                                  <p:stCondLst>
                                    <p:cond delay="0"/>
                                  </p:stCondLst>
                                  <p:childTnLst>
                                    <p:animEffect transition="out" filter="fade">
                                      <p:cBhvr>
                                        <p:cTn id="13" dur="2000"/>
                                        <p:tgtEl>
                                          <p:spTgt spid="2037825626"/>
                                        </p:tgtEl>
                                      </p:cBhvr>
                                    </p:animEffect>
                                    <p:anim calcmode="lin" valueType="num">
                                      <p:cBhvr>
                                        <p:cTn id="14" dur="2000"/>
                                        <p:tgtEl>
                                          <p:spTgt spid="203782562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5" dur="2000"/>
                                        <p:tgtEl>
                                          <p:spTgt spid="2037825626"/>
                                        </p:tgtEl>
                                        <p:attrNameLst>
                                          <p:attrName>ppt_h</p:attrName>
                                        </p:attrNameLst>
                                      </p:cBhvr>
                                      <p:tavLst>
                                        <p:tav tm="0">
                                          <p:val>
                                            <p:strVal val="ppt_h"/>
                                          </p:val>
                                        </p:tav>
                                        <p:tav tm="100000">
                                          <p:val>
                                            <p:strVal val="ppt_h"/>
                                          </p:val>
                                        </p:tav>
                                      </p:tavLst>
                                    </p:anim>
                                    <p:set>
                                      <p:cBhvr>
                                        <p:cTn id="16" dur="1" fill="hold">
                                          <p:stCondLst>
                                            <p:cond delay="1999"/>
                                          </p:stCondLst>
                                        </p:cTn>
                                        <p:tgtEl>
                                          <p:spTgt spid="2037825626"/>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45" presetClass="exit" presetSubtype="0" fill="hold" grpId="0" nodeType="clickEffect">
                                  <p:stCondLst>
                                    <p:cond delay="0"/>
                                  </p:stCondLst>
                                  <p:childTnLst>
                                    <p:animEffect transition="out" filter="fade">
                                      <p:cBhvr>
                                        <p:cTn id="20" dur="2000"/>
                                        <p:tgtEl>
                                          <p:spTgt spid="1896464537"/>
                                        </p:tgtEl>
                                      </p:cBhvr>
                                    </p:animEffect>
                                    <p:anim calcmode="lin" valueType="num">
                                      <p:cBhvr>
                                        <p:cTn id="21" dur="2000"/>
                                        <p:tgtEl>
                                          <p:spTgt spid="189646453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2" dur="2000"/>
                                        <p:tgtEl>
                                          <p:spTgt spid="1896464537"/>
                                        </p:tgtEl>
                                        <p:attrNameLst>
                                          <p:attrName>ppt_h</p:attrName>
                                        </p:attrNameLst>
                                      </p:cBhvr>
                                      <p:tavLst>
                                        <p:tav tm="0">
                                          <p:val>
                                            <p:strVal val="ppt_h"/>
                                          </p:val>
                                        </p:tav>
                                        <p:tav tm="100000">
                                          <p:val>
                                            <p:strVal val="ppt_h"/>
                                          </p:val>
                                        </p:tav>
                                      </p:tavLst>
                                    </p:anim>
                                    <p:set>
                                      <p:cBhvr>
                                        <p:cTn id="23" dur="1" fill="hold">
                                          <p:stCondLst>
                                            <p:cond delay="1999"/>
                                          </p:stCondLst>
                                        </p:cTn>
                                        <p:tgtEl>
                                          <p:spTgt spid="1896464537"/>
                                        </p:tgtEl>
                                        <p:attrNameLst>
                                          <p:attrName>style.visibility</p:attrName>
                                        </p:attrNameLst>
                                      </p:cBhvr>
                                      <p:to>
                                        <p:strVal val="hidden"/>
                                      </p:to>
                                    </p:set>
                                  </p:childTnLst>
                                </p:cTn>
                              </p:par>
                              <p:par>
                                <p:cTn id="24" presetID="45" presetClass="exit" presetSubtype="0" fill="hold" grpId="0" nodeType="withEffect">
                                  <p:stCondLst>
                                    <p:cond delay="0"/>
                                  </p:stCondLst>
                                  <p:childTnLst>
                                    <p:animEffect transition="out" filter="fade">
                                      <p:cBhvr>
                                        <p:cTn id="25" dur="2000"/>
                                        <p:tgtEl>
                                          <p:spTgt spid="832150332"/>
                                        </p:tgtEl>
                                      </p:cBhvr>
                                    </p:animEffect>
                                    <p:anim calcmode="lin" valueType="num">
                                      <p:cBhvr>
                                        <p:cTn id="26" dur="2000"/>
                                        <p:tgtEl>
                                          <p:spTgt spid="83215033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7" dur="2000"/>
                                        <p:tgtEl>
                                          <p:spTgt spid="832150332"/>
                                        </p:tgtEl>
                                        <p:attrNameLst>
                                          <p:attrName>ppt_h</p:attrName>
                                        </p:attrNameLst>
                                      </p:cBhvr>
                                      <p:tavLst>
                                        <p:tav tm="0">
                                          <p:val>
                                            <p:strVal val="ppt_h"/>
                                          </p:val>
                                        </p:tav>
                                        <p:tav tm="100000">
                                          <p:val>
                                            <p:strVal val="ppt_h"/>
                                          </p:val>
                                        </p:tav>
                                      </p:tavLst>
                                    </p:anim>
                                    <p:set>
                                      <p:cBhvr>
                                        <p:cTn id="28" dur="1" fill="hold">
                                          <p:stCondLst>
                                            <p:cond delay="1999"/>
                                          </p:stCondLst>
                                        </p:cTn>
                                        <p:tgtEl>
                                          <p:spTgt spid="832150332"/>
                                        </p:tgtEl>
                                        <p:attrNameLst>
                                          <p:attrName>style.visibility</p:attrName>
                                        </p:attrNameLst>
                                      </p:cBhvr>
                                      <p:to>
                                        <p:strVal val="hidden"/>
                                      </p:to>
                                    </p:set>
                                  </p:childTnLst>
                                </p:cTn>
                              </p:par>
                              <p:par>
                                <p:cTn id="29" presetID="45" presetClass="exit" presetSubtype="0" fill="hold" grpId="0" nodeType="withEffect">
                                  <p:stCondLst>
                                    <p:cond delay="0"/>
                                  </p:stCondLst>
                                  <p:childTnLst>
                                    <p:animEffect transition="out" filter="fade">
                                      <p:cBhvr>
                                        <p:cTn id="30" dur="2000"/>
                                        <p:tgtEl>
                                          <p:spTgt spid="182263133"/>
                                        </p:tgtEl>
                                      </p:cBhvr>
                                    </p:animEffect>
                                    <p:anim calcmode="lin" valueType="num">
                                      <p:cBhvr>
                                        <p:cTn id="31" dur="2000"/>
                                        <p:tgtEl>
                                          <p:spTgt spid="18226313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32" dur="2000"/>
                                        <p:tgtEl>
                                          <p:spTgt spid="182263133"/>
                                        </p:tgtEl>
                                        <p:attrNameLst>
                                          <p:attrName>ppt_h</p:attrName>
                                        </p:attrNameLst>
                                      </p:cBhvr>
                                      <p:tavLst>
                                        <p:tav tm="0">
                                          <p:val>
                                            <p:strVal val="ppt_h"/>
                                          </p:val>
                                        </p:tav>
                                        <p:tav tm="100000">
                                          <p:val>
                                            <p:strVal val="ppt_h"/>
                                          </p:val>
                                        </p:tav>
                                      </p:tavLst>
                                    </p:anim>
                                    <p:set>
                                      <p:cBhvr>
                                        <p:cTn id="33" dur="1" fill="hold">
                                          <p:stCondLst>
                                            <p:cond delay="1999"/>
                                          </p:stCondLst>
                                        </p:cTn>
                                        <p:tgtEl>
                                          <p:spTgt spid="182263133"/>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45" presetClass="exit" presetSubtype="0" fill="hold" grpId="0" nodeType="clickEffect">
                                  <p:stCondLst>
                                    <p:cond delay="0"/>
                                  </p:stCondLst>
                                  <p:childTnLst>
                                    <p:animEffect transition="out" filter="fade">
                                      <p:cBhvr>
                                        <p:cTn id="37" dur="2000"/>
                                        <p:tgtEl>
                                          <p:spTgt spid="1401926774"/>
                                        </p:tgtEl>
                                      </p:cBhvr>
                                    </p:animEffect>
                                    <p:anim calcmode="lin" valueType="num">
                                      <p:cBhvr>
                                        <p:cTn id="38" dur="2000"/>
                                        <p:tgtEl>
                                          <p:spTgt spid="140192677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39" dur="2000"/>
                                        <p:tgtEl>
                                          <p:spTgt spid="1401926774"/>
                                        </p:tgtEl>
                                        <p:attrNameLst>
                                          <p:attrName>ppt_h</p:attrName>
                                        </p:attrNameLst>
                                      </p:cBhvr>
                                      <p:tavLst>
                                        <p:tav tm="0">
                                          <p:val>
                                            <p:strVal val="ppt_h"/>
                                          </p:val>
                                        </p:tav>
                                        <p:tav tm="100000">
                                          <p:val>
                                            <p:strVal val="ppt_h"/>
                                          </p:val>
                                        </p:tav>
                                      </p:tavLst>
                                    </p:anim>
                                    <p:set>
                                      <p:cBhvr>
                                        <p:cTn id="40" dur="1" fill="hold">
                                          <p:stCondLst>
                                            <p:cond delay="1999"/>
                                          </p:stCondLst>
                                        </p:cTn>
                                        <p:tgtEl>
                                          <p:spTgt spid="1401926774"/>
                                        </p:tgtEl>
                                        <p:attrNameLst>
                                          <p:attrName>style.visibility</p:attrName>
                                        </p:attrNameLst>
                                      </p:cBhvr>
                                      <p:to>
                                        <p:strVal val="hidden"/>
                                      </p:to>
                                    </p:set>
                                  </p:childTnLst>
                                </p:cTn>
                              </p:par>
                              <p:par>
                                <p:cTn id="41" presetID="45" presetClass="exit" presetSubtype="0" fill="hold" grpId="0" nodeType="withEffect">
                                  <p:stCondLst>
                                    <p:cond delay="0"/>
                                  </p:stCondLst>
                                  <p:childTnLst>
                                    <p:animEffect transition="out" filter="fade">
                                      <p:cBhvr>
                                        <p:cTn id="42" dur="2000"/>
                                        <p:tgtEl>
                                          <p:spTgt spid="1569666102"/>
                                        </p:tgtEl>
                                      </p:cBhvr>
                                    </p:animEffect>
                                    <p:anim calcmode="lin" valueType="num">
                                      <p:cBhvr>
                                        <p:cTn id="43" dur="2000"/>
                                        <p:tgtEl>
                                          <p:spTgt spid="156966610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44" dur="2000"/>
                                        <p:tgtEl>
                                          <p:spTgt spid="1569666102"/>
                                        </p:tgtEl>
                                        <p:attrNameLst>
                                          <p:attrName>ppt_h</p:attrName>
                                        </p:attrNameLst>
                                      </p:cBhvr>
                                      <p:tavLst>
                                        <p:tav tm="0">
                                          <p:val>
                                            <p:strVal val="ppt_h"/>
                                          </p:val>
                                        </p:tav>
                                        <p:tav tm="100000">
                                          <p:val>
                                            <p:strVal val="ppt_h"/>
                                          </p:val>
                                        </p:tav>
                                      </p:tavLst>
                                    </p:anim>
                                    <p:set>
                                      <p:cBhvr>
                                        <p:cTn id="45" dur="1" fill="hold">
                                          <p:stCondLst>
                                            <p:cond delay="1999"/>
                                          </p:stCondLst>
                                        </p:cTn>
                                        <p:tgtEl>
                                          <p:spTgt spid="1569666102"/>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45" presetClass="exit" presetSubtype="0" fill="hold" grpId="0" nodeType="clickEffect">
                                  <p:stCondLst>
                                    <p:cond delay="0"/>
                                  </p:stCondLst>
                                  <p:childTnLst>
                                    <p:animEffect transition="out" filter="fade">
                                      <p:cBhvr>
                                        <p:cTn id="49" dur="2000"/>
                                        <p:tgtEl>
                                          <p:spTgt spid="2109743344"/>
                                        </p:tgtEl>
                                      </p:cBhvr>
                                    </p:animEffect>
                                    <p:anim calcmode="lin" valueType="num">
                                      <p:cBhvr>
                                        <p:cTn id="50" dur="2000"/>
                                        <p:tgtEl>
                                          <p:spTgt spid="210974334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51" dur="2000"/>
                                        <p:tgtEl>
                                          <p:spTgt spid="2109743344"/>
                                        </p:tgtEl>
                                        <p:attrNameLst>
                                          <p:attrName>ppt_h</p:attrName>
                                        </p:attrNameLst>
                                      </p:cBhvr>
                                      <p:tavLst>
                                        <p:tav tm="0">
                                          <p:val>
                                            <p:strVal val="ppt_h"/>
                                          </p:val>
                                        </p:tav>
                                        <p:tav tm="100000">
                                          <p:val>
                                            <p:strVal val="ppt_h"/>
                                          </p:val>
                                        </p:tav>
                                      </p:tavLst>
                                    </p:anim>
                                    <p:set>
                                      <p:cBhvr>
                                        <p:cTn id="52" dur="1" fill="hold">
                                          <p:stCondLst>
                                            <p:cond delay="1999"/>
                                          </p:stCondLst>
                                        </p:cTn>
                                        <p:tgtEl>
                                          <p:spTgt spid="2109743344"/>
                                        </p:tgtEl>
                                        <p:attrNameLst>
                                          <p:attrName>style.visibility</p:attrName>
                                        </p:attrNameLst>
                                      </p:cBhvr>
                                      <p:to>
                                        <p:strVal val="hidden"/>
                                      </p:to>
                                    </p:set>
                                  </p:childTnLst>
                                </p:cTn>
                              </p:par>
                              <p:par>
                                <p:cTn id="53" presetID="45" presetClass="exit" presetSubtype="0" fill="hold" grpId="0" nodeType="withEffect">
                                  <p:stCondLst>
                                    <p:cond delay="0"/>
                                  </p:stCondLst>
                                  <p:childTnLst>
                                    <p:animEffect transition="out" filter="fade">
                                      <p:cBhvr>
                                        <p:cTn id="54" dur="2000"/>
                                        <p:tgtEl>
                                          <p:spTgt spid="1955247735"/>
                                        </p:tgtEl>
                                      </p:cBhvr>
                                    </p:animEffect>
                                    <p:anim calcmode="lin" valueType="num">
                                      <p:cBhvr>
                                        <p:cTn id="55" dur="2000"/>
                                        <p:tgtEl>
                                          <p:spTgt spid="195524773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56" dur="2000"/>
                                        <p:tgtEl>
                                          <p:spTgt spid="1955247735"/>
                                        </p:tgtEl>
                                        <p:attrNameLst>
                                          <p:attrName>ppt_h</p:attrName>
                                        </p:attrNameLst>
                                      </p:cBhvr>
                                      <p:tavLst>
                                        <p:tav tm="0">
                                          <p:val>
                                            <p:strVal val="ppt_h"/>
                                          </p:val>
                                        </p:tav>
                                        <p:tav tm="100000">
                                          <p:val>
                                            <p:strVal val="ppt_h"/>
                                          </p:val>
                                        </p:tav>
                                      </p:tavLst>
                                    </p:anim>
                                    <p:set>
                                      <p:cBhvr>
                                        <p:cTn id="57" dur="1" fill="hold">
                                          <p:stCondLst>
                                            <p:cond delay="1999"/>
                                          </p:stCondLst>
                                        </p:cTn>
                                        <p:tgtEl>
                                          <p:spTgt spid="1955247735"/>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45" presetClass="exit" presetSubtype="0" fill="hold" grpId="0" nodeType="clickEffect">
                                  <p:stCondLst>
                                    <p:cond delay="0"/>
                                  </p:stCondLst>
                                  <p:childTnLst>
                                    <p:animEffect transition="out" filter="fade">
                                      <p:cBhvr>
                                        <p:cTn id="61" dur="2000"/>
                                        <p:tgtEl>
                                          <p:spTgt spid="1021061836"/>
                                        </p:tgtEl>
                                      </p:cBhvr>
                                    </p:animEffect>
                                    <p:anim calcmode="lin" valueType="num">
                                      <p:cBhvr>
                                        <p:cTn id="62" dur="2000"/>
                                        <p:tgtEl>
                                          <p:spTgt spid="102106183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63" dur="2000"/>
                                        <p:tgtEl>
                                          <p:spTgt spid="1021061836"/>
                                        </p:tgtEl>
                                        <p:attrNameLst>
                                          <p:attrName>ppt_h</p:attrName>
                                        </p:attrNameLst>
                                      </p:cBhvr>
                                      <p:tavLst>
                                        <p:tav tm="0">
                                          <p:val>
                                            <p:strVal val="ppt_h"/>
                                          </p:val>
                                        </p:tav>
                                        <p:tav tm="100000">
                                          <p:val>
                                            <p:strVal val="ppt_h"/>
                                          </p:val>
                                        </p:tav>
                                      </p:tavLst>
                                    </p:anim>
                                    <p:set>
                                      <p:cBhvr>
                                        <p:cTn id="64" dur="1" fill="hold">
                                          <p:stCondLst>
                                            <p:cond delay="1999"/>
                                          </p:stCondLst>
                                        </p:cTn>
                                        <p:tgtEl>
                                          <p:spTgt spid="1021061836"/>
                                        </p:tgtEl>
                                        <p:attrNameLst>
                                          <p:attrName>style.visibility</p:attrName>
                                        </p:attrNameLst>
                                      </p:cBhvr>
                                      <p:to>
                                        <p:strVal val="hidden"/>
                                      </p:to>
                                    </p:set>
                                  </p:childTnLst>
                                </p:cTn>
                              </p:par>
                              <p:par>
                                <p:cTn id="65" presetID="45" presetClass="exit" presetSubtype="0" fill="hold" grpId="0" nodeType="withEffect">
                                  <p:stCondLst>
                                    <p:cond delay="0"/>
                                  </p:stCondLst>
                                  <p:childTnLst>
                                    <p:animEffect transition="out" filter="fade">
                                      <p:cBhvr>
                                        <p:cTn id="66" dur="2000"/>
                                        <p:tgtEl>
                                          <p:spTgt spid="1616530627"/>
                                        </p:tgtEl>
                                      </p:cBhvr>
                                    </p:animEffect>
                                    <p:anim calcmode="lin" valueType="num">
                                      <p:cBhvr>
                                        <p:cTn id="67" dur="2000"/>
                                        <p:tgtEl>
                                          <p:spTgt spid="161653062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68" dur="2000"/>
                                        <p:tgtEl>
                                          <p:spTgt spid="1616530627"/>
                                        </p:tgtEl>
                                        <p:attrNameLst>
                                          <p:attrName>ppt_h</p:attrName>
                                        </p:attrNameLst>
                                      </p:cBhvr>
                                      <p:tavLst>
                                        <p:tav tm="0">
                                          <p:val>
                                            <p:strVal val="ppt_h"/>
                                          </p:val>
                                        </p:tav>
                                        <p:tav tm="100000">
                                          <p:val>
                                            <p:strVal val="ppt_h"/>
                                          </p:val>
                                        </p:tav>
                                      </p:tavLst>
                                    </p:anim>
                                    <p:set>
                                      <p:cBhvr>
                                        <p:cTn id="69" dur="1" fill="hold">
                                          <p:stCondLst>
                                            <p:cond delay="1999"/>
                                          </p:stCondLst>
                                        </p:cTn>
                                        <p:tgtEl>
                                          <p:spTgt spid="1616530627"/>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45" presetClass="exit" presetSubtype="0" fill="hold" grpId="0" nodeType="clickEffect">
                                  <p:stCondLst>
                                    <p:cond delay="0"/>
                                  </p:stCondLst>
                                  <p:childTnLst>
                                    <p:animEffect transition="out" filter="fade">
                                      <p:cBhvr>
                                        <p:cTn id="73" dur="2000"/>
                                        <p:tgtEl>
                                          <p:spTgt spid="1304197608"/>
                                        </p:tgtEl>
                                      </p:cBhvr>
                                    </p:animEffect>
                                    <p:anim calcmode="lin" valueType="num">
                                      <p:cBhvr>
                                        <p:cTn id="74" dur="2000"/>
                                        <p:tgtEl>
                                          <p:spTgt spid="130419760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75" dur="2000"/>
                                        <p:tgtEl>
                                          <p:spTgt spid="1304197608"/>
                                        </p:tgtEl>
                                        <p:attrNameLst>
                                          <p:attrName>ppt_h</p:attrName>
                                        </p:attrNameLst>
                                      </p:cBhvr>
                                      <p:tavLst>
                                        <p:tav tm="0">
                                          <p:val>
                                            <p:strVal val="ppt_h"/>
                                          </p:val>
                                        </p:tav>
                                        <p:tav tm="100000">
                                          <p:val>
                                            <p:strVal val="ppt_h"/>
                                          </p:val>
                                        </p:tav>
                                      </p:tavLst>
                                    </p:anim>
                                    <p:set>
                                      <p:cBhvr>
                                        <p:cTn id="76" dur="1" fill="hold">
                                          <p:stCondLst>
                                            <p:cond delay="1999"/>
                                          </p:stCondLst>
                                        </p:cTn>
                                        <p:tgtEl>
                                          <p:spTgt spid="1304197608"/>
                                        </p:tgtEl>
                                        <p:attrNameLst>
                                          <p:attrName>style.visibility</p:attrName>
                                        </p:attrNameLst>
                                      </p:cBhvr>
                                      <p:to>
                                        <p:strVal val="hidden"/>
                                      </p:to>
                                    </p:set>
                                  </p:childTnLst>
                                </p:cTn>
                              </p:par>
                              <p:par>
                                <p:cTn id="77" presetID="45" presetClass="exit" presetSubtype="0" fill="hold" grpId="0" nodeType="withEffect">
                                  <p:stCondLst>
                                    <p:cond delay="0"/>
                                  </p:stCondLst>
                                  <p:childTnLst>
                                    <p:animEffect transition="out" filter="fade">
                                      <p:cBhvr>
                                        <p:cTn id="78" dur="2000"/>
                                        <p:tgtEl>
                                          <p:spTgt spid="1686274248"/>
                                        </p:tgtEl>
                                      </p:cBhvr>
                                    </p:animEffect>
                                    <p:anim calcmode="lin" valueType="num">
                                      <p:cBhvr>
                                        <p:cTn id="79" dur="2000"/>
                                        <p:tgtEl>
                                          <p:spTgt spid="168627424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0" dur="2000"/>
                                        <p:tgtEl>
                                          <p:spTgt spid="1686274248"/>
                                        </p:tgtEl>
                                        <p:attrNameLst>
                                          <p:attrName>ppt_h</p:attrName>
                                        </p:attrNameLst>
                                      </p:cBhvr>
                                      <p:tavLst>
                                        <p:tav tm="0">
                                          <p:val>
                                            <p:strVal val="ppt_h"/>
                                          </p:val>
                                        </p:tav>
                                        <p:tav tm="100000">
                                          <p:val>
                                            <p:strVal val="ppt_h"/>
                                          </p:val>
                                        </p:tav>
                                      </p:tavLst>
                                    </p:anim>
                                    <p:set>
                                      <p:cBhvr>
                                        <p:cTn id="81" dur="1" fill="hold">
                                          <p:stCondLst>
                                            <p:cond delay="1999"/>
                                          </p:stCondLst>
                                        </p:cTn>
                                        <p:tgtEl>
                                          <p:spTgt spid="1686274248"/>
                                        </p:tgtEl>
                                        <p:attrNameLst>
                                          <p:attrName>style.visibility</p:attrName>
                                        </p:attrNameLst>
                                      </p:cBhvr>
                                      <p:to>
                                        <p:strVal val="hidden"/>
                                      </p:to>
                                    </p:set>
                                  </p:childTnLst>
                                </p:cTn>
                              </p:par>
                              <p:par>
                                <p:cTn id="82" presetID="45" presetClass="exit" presetSubtype="0" fill="hold" grpId="0" nodeType="withEffect">
                                  <p:stCondLst>
                                    <p:cond delay="0"/>
                                  </p:stCondLst>
                                  <p:childTnLst>
                                    <p:animEffect transition="out" filter="fade">
                                      <p:cBhvr>
                                        <p:cTn id="83" dur="2000"/>
                                        <p:tgtEl>
                                          <p:spTgt spid="1236766323"/>
                                        </p:tgtEl>
                                      </p:cBhvr>
                                    </p:animEffect>
                                    <p:anim calcmode="lin" valueType="num">
                                      <p:cBhvr>
                                        <p:cTn id="84" dur="2000"/>
                                        <p:tgtEl>
                                          <p:spTgt spid="123676632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5" dur="2000"/>
                                        <p:tgtEl>
                                          <p:spTgt spid="1236766323"/>
                                        </p:tgtEl>
                                        <p:attrNameLst>
                                          <p:attrName>ppt_h</p:attrName>
                                        </p:attrNameLst>
                                      </p:cBhvr>
                                      <p:tavLst>
                                        <p:tav tm="0">
                                          <p:val>
                                            <p:strVal val="ppt_h"/>
                                          </p:val>
                                        </p:tav>
                                        <p:tav tm="100000">
                                          <p:val>
                                            <p:strVal val="ppt_h"/>
                                          </p:val>
                                        </p:tav>
                                      </p:tavLst>
                                    </p:anim>
                                    <p:set>
                                      <p:cBhvr>
                                        <p:cTn id="86" dur="1" fill="hold">
                                          <p:stCondLst>
                                            <p:cond delay="1999"/>
                                          </p:stCondLst>
                                        </p:cTn>
                                        <p:tgtEl>
                                          <p:spTgt spid="1236766323"/>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45" presetClass="exit" presetSubtype="0" fill="hold" grpId="0" nodeType="clickEffect">
                                  <p:stCondLst>
                                    <p:cond delay="0"/>
                                  </p:stCondLst>
                                  <p:childTnLst>
                                    <p:animEffect transition="out" filter="fade">
                                      <p:cBhvr>
                                        <p:cTn id="90" dur="2000"/>
                                        <p:tgtEl>
                                          <p:spTgt spid="193149312"/>
                                        </p:tgtEl>
                                      </p:cBhvr>
                                    </p:animEffect>
                                    <p:anim calcmode="lin" valueType="num">
                                      <p:cBhvr>
                                        <p:cTn id="91" dur="2000"/>
                                        <p:tgtEl>
                                          <p:spTgt spid="19314931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92" dur="2000"/>
                                        <p:tgtEl>
                                          <p:spTgt spid="193149312"/>
                                        </p:tgtEl>
                                        <p:attrNameLst>
                                          <p:attrName>ppt_h</p:attrName>
                                        </p:attrNameLst>
                                      </p:cBhvr>
                                      <p:tavLst>
                                        <p:tav tm="0">
                                          <p:val>
                                            <p:strVal val="ppt_h"/>
                                          </p:val>
                                        </p:tav>
                                        <p:tav tm="100000">
                                          <p:val>
                                            <p:strVal val="ppt_h"/>
                                          </p:val>
                                        </p:tav>
                                      </p:tavLst>
                                    </p:anim>
                                    <p:set>
                                      <p:cBhvr>
                                        <p:cTn id="93" dur="1" fill="hold">
                                          <p:stCondLst>
                                            <p:cond delay="1999"/>
                                          </p:stCondLst>
                                        </p:cTn>
                                        <p:tgtEl>
                                          <p:spTgt spid="193149312"/>
                                        </p:tgtEl>
                                        <p:attrNameLst>
                                          <p:attrName>style.visibility</p:attrName>
                                        </p:attrNameLst>
                                      </p:cBhvr>
                                      <p:to>
                                        <p:strVal val="hidden"/>
                                      </p:to>
                                    </p:set>
                                  </p:childTnLst>
                                </p:cTn>
                              </p:par>
                              <p:par>
                                <p:cTn id="94" presetID="45" presetClass="exit" presetSubtype="0" fill="hold" grpId="0" nodeType="withEffect">
                                  <p:stCondLst>
                                    <p:cond delay="0"/>
                                  </p:stCondLst>
                                  <p:childTnLst>
                                    <p:animEffect transition="out" filter="fade">
                                      <p:cBhvr>
                                        <p:cTn id="95" dur="2000"/>
                                        <p:tgtEl>
                                          <p:spTgt spid="362380740"/>
                                        </p:tgtEl>
                                      </p:cBhvr>
                                    </p:animEffect>
                                    <p:anim calcmode="lin" valueType="num">
                                      <p:cBhvr>
                                        <p:cTn id="96" dur="2000"/>
                                        <p:tgtEl>
                                          <p:spTgt spid="36238074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97" dur="2000"/>
                                        <p:tgtEl>
                                          <p:spTgt spid="362380740"/>
                                        </p:tgtEl>
                                        <p:attrNameLst>
                                          <p:attrName>ppt_h</p:attrName>
                                        </p:attrNameLst>
                                      </p:cBhvr>
                                      <p:tavLst>
                                        <p:tav tm="0">
                                          <p:val>
                                            <p:strVal val="ppt_h"/>
                                          </p:val>
                                        </p:tav>
                                        <p:tav tm="100000">
                                          <p:val>
                                            <p:strVal val="ppt_h"/>
                                          </p:val>
                                        </p:tav>
                                      </p:tavLst>
                                    </p:anim>
                                    <p:set>
                                      <p:cBhvr>
                                        <p:cTn id="98" dur="1" fill="hold">
                                          <p:stCondLst>
                                            <p:cond delay="1999"/>
                                          </p:stCondLst>
                                        </p:cTn>
                                        <p:tgtEl>
                                          <p:spTgt spid="362380740"/>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45" presetClass="exit" presetSubtype="0" fill="hold" grpId="0" nodeType="clickEffect">
                                  <p:stCondLst>
                                    <p:cond delay="0"/>
                                  </p:stCondLst>
                                  <p:childTnLst>
                                    <p:animEffect transition="out" filter="fade">
                                      <p:cBhvr>
                                        <p:cTn id="102" dur="2000"/>
                                        <p:tgtEl>
                                          <p:spTgt spid="315884745"/>
                                        </p:tgtEl>
                                      </p:cBhvr>
                                    </p:animEffect>
                                    <p:anim calcmode="lin" valueType="num">
                                      <p:cBhvr>
                                        <p:cTn id="103" dur="2000"/>
                                        <p:tgtEl>
                                          <p:spTgt spid="31588474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04" dur="2000"/>
                                        <p:tgtEl>
                                          <p:spTgt spid="315884745"/>
                                        </p:tgtEl>
                                        <p:attrNameLst>
                                          <p:attrName>ppt_h</p:attrName>
                                        </p:attrNameLst>
                                      </p:cBhvr>
                                      <p:tavLst>
                                        <p:tav tm="0">
                                          <p:val>
                                            <p:strVal val="ppt_h"/>
                                          </p:val>
                                        </p:tav>
                                        <p:tav tm="100000">
                                          <p:val>
                                            <p:strVal val="ppt_h"/>
                                          </p:val>
                                        </p:tav>
                                      </p:tavLst>
                                    </p:anim>
                                    <p:set>
                                      <p:cBhvr>
                                        <p:cTn id="105" dur="1" fill="hold">
                                          <p:stCondLst>
                                            <p:cond delay="1999"/>
                                          </p:stCondLst>
                                        </p:cTn>
                                        <p:tgtEl>
                                          <p:spTgt spid="315884745"/>
                                        </p:tgtEl>
                                        <p:attrNameLst>
                                          <p:attrName>style.visibility</p:attrName>
                                        </p:attrNameLst>
                                      </p:cBhvr>
                                      <p:to>
                                        <p:strVal val="hidden"/>
                                      </p:to>
                                    </p:set>
                                  </p:childTnLst>
                                </p:cTn>
                              </p:par>
                              <p:par>
                                <p:cTn id="106" presetID="45" presetClass="exit" presetSubtype="0" fill="hold" grpId="0" nodeType="withEffect">
                                  <p:stCondLst>
                                    <p:cond delay="0"/>
                                  </p:stCondLst>
                                  <p:childTnLst>
                                    <p:animEffect transition="out" filter="fade">
                                      <p:cBhvr>
                                        <p:cTn id="107" dur="2000"/>
                                        <p:tgtEl>
                                          <p:spTgt spid="1321772196"/>
                                        </p:tgtEl>
                                      </p:cBhvr>
                                    </p:animEffect>
                                    <p:anim calcmode="lin" valueType="num">
                                      <p:cBhvr>
                                        <p:cTn id="108" dur="2000"/>
                                        <p:tgtEl>
                                          <p:spTgt spid="132177219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09" dur="2000"/>
                                        <p:tgtEl>
                                          <p:spTgt spid="1321772196"/>
                                        </p:tgtEl>
                                        <p:attrNameLst>
                                          <p:attrName>ppt_h</p:attrName>
                                        </p:attrNameLst>
                                      </p:cBhvr>
                                      <p:tavLst>
                                        <p:tav tm="0">
                                          <p:val>
                                            <p:strVal val="ppt_h"/>
                                          </p:val>
                                        </p:tav>
                                        <p:tav tm="100000">
                                          <p:val>
                                            <p:strVal val="ppt_h"/>
                                          </p:val>
                                        </p:tav>
                                      </p:tavLst>
                                    </p:anim>
                                    <p:set>
                                      <p:cBhvr>
                                        <p:cTn id="110" dur="1" fill="hold">
                                          <p:stCondLst>
                                            <p:cond delay="1999"/>
                                          </p:stCondLst>
                                        </p:cTn>
                                        <p:tgtEl>
                                          <p:spTgt spid="1321772196"/>
                                        </p:tgtEl>
                                        <p:attrNameLst>
                                          <p:attrName>style.visibility</p:attrName>
                                        </p:attrNameLst>
                                      </p:cBhvr>
                                      <p:to>
                                        <p:strVal val="hidden"/>
                                      </p:to>
                                    </p:set>
                                  </p:childTnLst>
                                </p:cTn>
                              </p:par>
                              <p:par>
                                <p:cTn id="111" presetID="45" presetClass="exit" presetSubtype="0" fill="hold" grpId="0" nodeType="withEffect">
                                  <p:stCondLst>
                                    <p:cond delay="0"/>
                                  </p:stCondLst>
                                  <p:childTnLst>
                                    <p:animEffect transition="out" filter="fade">
                                      <p:cBhvr>
                                        <p:cTn id="112" dur="2000"/>
                                        <p:tgtEl>
                                          <p:spTgt spid="1841095459"/>
                                        </p:tgtEl>
                                      </p:cBhvr>
                                    </p:animEffect>
                                    <p:anim calcmode="lin" valueType="num">
                                      <p:cBhvr>
                                        <p:cTn id="113" dur="2000"/>
                                        <p:tgtEl>
                                          <p:spTgt spid="184109545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14" dur="2000"/>
                                        <p:tgtEl>
                                          <p:spTgt spid="1841095459"/>
                                        </p:tgtEl>
                                        <p:attrNameLst>
                                          <p:attrName>ppt_h</p:attrName>
                                        </p:attrNameLst>
                                      </p:cBhvr>
                                      <p:tavLst>
                                        <p:tav tm="0">
                                          <p:val>
                                            <p:strVal val="ppt_h"/>
                                          </p:val>
                                        </p:tav>
                                        <p:tav tm="100000">
                                          <p:val>
                                            <p:strVal val="ppt_h"/>
                                          </p:val>
                                        </p:tav>
                                      </p:tavLst>
                                    </p:anim>
                                    <p:set>
                                      <p:cBhvr>
                                        <p:cTn id="115" dur="1" fill="hold">
                                          <p:stCondLst>
                                            <p:cond delay="1999"/>
                                          </p:stCondLst>
                                        </p:cTn>
                                        <p:tgtEl>
                                          <p:spTgt spid="1841095459"/>
                                        </p:tgtEl>
                                        <p:attrNameLst>
                                          <p:attrName>style.visibility</p:attrName>
                                        </p:attrNameLst>
                                      </p:cBhvr>
                                      <p:to>
                                        <p:strVal val="hidden"/>
                                      </p:to>
                                    </p:set>
                                  </p:childTnLst>
                                </p:cTn>
                              </p:par>
                            </p:childTnLst>
                          </p:cTn>
                        </p:par>
                      </p:childTnLst>
                    </p:cTn>
                  </p:par>
                  <p:par>
                    <p:cTn id="116" fill="hold">
                      <p:stCondLst>
                        <p:cond delay="indefinite"/>
                      </p:stCondLst>
                      <p:childTnLst>
                        <p:par>
                          <p:cTn id="117" fill="hold">
                            <p:stCondLst>
                              <p:cond delay="0"/>
                            </p:stCondLst>
                            <p:childTnLst>
                              <p:par>
                                <p:cTn id="118" presetID="45" presetClass="exit" presetSubtype="0" fill="hold" grpId="0" nodeType="clickEffect">
                                  <p:stCondLst>
                                    <p:cond delay="0"/>
                                  </p:stCondLst>
                                  <p:childTnLst>
                                    <p:animEffect transition="out" filter="fade">
                                      <p:cBhvr>
                                        <p:cTn id="119" dur="2000"/>
                                        <p:tgtEl>
                                          <p:spTgt spid="1521018335"/>
                                        </p:tgtEl>
                                      </p:cBhvr>
                                    </p:animEffect>
                                    <p:anim calcmode="lin" valueType="num">
                                      <p:cBhvr>
                                        <p:cTn id="120" dur="2000"/>
                                        <p:tgtEl>
                                          <p:spTgt spid="152101833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1" dur="2000"/>
                                        <p:tgtEl>
                                          <p:spTgt spid="1521018335"/>
                                        </p:tgtEl>
                                        <p:attrNameLst>
                                          <p:attrName>ppt_h</p:attrName>
                                        </p:attrNameLst>
                                      </p:cBhvr>
                                      <p:tavLst>
                                        <p:tav tm="0">
                                          <p:val>
                                            <p:strVal val="ppt_h"/>
                                          </p:val>
                                        </p:tav>
                                        <p:tav tm="100000">
                                          <p:val>
                                            <p:strVal val="ppt_h"/>
                                          </p:val>
                                        </p:tav>
                                      </p:tavLst>
                                    </p:anim>
                                    <p:set>
                                      <p:cBhvr>
                                        <p:cTn id="122" dur="1" fill="hold">
                                          <p:stCondLst>
                                            <p:cond delay="1999"/>
                                          </p:stCondLst>
                                        </p:cTn>
                                        <p:tgtEl>
                                          <p:spTgt spid="1521018335"/>
                                        </p:tgtEl>
                                        <p:attrNameLst>
                                          <p:attrName>style.visibility</p:attrName>
                                        </p:attrNameLst>
                                      </p:cBhvr>
                                      <p:to>
                                        <p:strVal val="hidden"/>
                                      </p:to>
                                    </p:set>
                                  </p:childTnLst>
                                </p:cTn>
                              </p:par>
                              <p:par>
                                <p:cTn id="123" presetID="45" presetClass="exit" presetSubtype="0" fill="hold" grpId="0" nodeType="withEffect">
                                  <p:stCondLst>
                                    <p:cond delay="0"/>
                                  </p:stCondLst>
                                  <p:childTnLst>
                                    <p:animEffect transition="out" filter="fade">
                                      <p:cBhvr>
                                        <p:cTn id="124" dur="2000"/>
                                        <p:tgtEl>
                                          <p:spTgt spid="1115014640"/>
                                        </p:tgtEl>
                                      </p:cBhvr>
                                    </p:animEffect>
                                    <p:anim calcmode="lin" valueType="num">
                                      <p:cBhvr>
                                        <p:cTn id="125" dur="2000"/>
                                        <p:tgtEl>
                                          <p:spTgt spid="111501464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6" dur="2000"/>
                                        <p:tgtEl>
                                          <p:spTgt spid="1115014640"/>
                                        </p:tgtEl>
                                        <p:attrNameLst>
                                          <p:attrName>ppt_h</p:attrName>
                                        </p:attrNameLst>
                                      </p:cBhvr>
                                      <p:tavLst>
                                        <p:tav tm="0">
                                          <p:val>
                                            <p:strVal val="ppt_h"/>
                                          </p:val>
                                        </p:tav>
                                        <p:tav tm="100000">
                                          <p:val>
                                            <p:strVal val="ppt_h"/>
                                          </p:val>
                                        </p:tav>
                                      </p:tavLst>
                                    </p:anim>
                                    <p:set>
                                      <p:cBhvr>
                                        <p:cTn id="127" dur="1" fill="hold">
                                          <p:stCondLst>
                                            <p:cond delay="1999"/>
                                          </p:stCondLst>
                                        </p:cTn>
                                        <p:tgtEl>
                                          <p:spTgt spid="1115014640"/>
                                        </p:tgtEl>
                                        <p:attrNameLst>
                                          <p:attrName>style.visibility</p:attrName>
                                        </p:attrNameLst>
                                      </p:cBhvr>
                                      <p:to>
                                        <p:strVal val="hidden"/>
                                      </p:to>
                                    </p:set>
                                  </p:childTnLst>
                                </p:cTn>
                              </p:par>
                              <p:par>
                                <p:cTn id="128" presetID="45" presetClass="exit" presetSubtype="0" fill="hold" grpId="0" nodeType="withEffect">
                                  <p:stCondLst>
                                    <p:cond delay="0"/>
                                  </p:stCondLst>
                                  <p:childTnLst>
                                    <p:animEffect transition="out" filter="fade">
                                      <p:cBhvr>
                                        <p:cTn id="129" dur="2000"/>
                                        <p:tgtEl>
                                          <p:spTgt spid="1227006519"/>
                                        </p:tgtEl>
                                      </p:cBhvr>
                                    </p:animEffect>
                                    <p:anim calcmode="lin" valueType="num">
                                      <p:cBhvr>
                                        <p:cTn id="130" dur="2000"/>
                                        <p:tgtEl>
                                          <p:spTgt spid="122700651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1" dur="2000"/>
                                        <p:tgtEl>
                                          <p:spTgt spid="1227006519"/>
                                        </p:tgtEl>
                                        <p:attrNameLst>
                                          <p:attrName>ppt_h</p:attrName>
                                        </p:attrNameLst>
                                      </p:cBhvr>
                                      <p:tavLst>
                                        <p:tav tm="0">
                                          <p:val>
                                            <p:strVal val="ppt_h"/>
                                          </p:val>
                                        </p:tav>
                                        <p:tav tm="100000">
                                          <p:val>
                                            <p:strVal val="ppt_h"/>
                                          </p:val>
                                        </p:tav>
                                      </p:tavLst>
                                    </p:anim>
                                    <p:set>
                                      <p:cBhvr>
                                        <p:cTn id="132" dur="1" fill="hold">
                                          <p:stCondLst>
                                            <p:cond delay="1999"/>
                                          </p:stCondLst>
                                        </p:cTn>
                                        <p:tgtEl>
                                          <p:spTgt spid="1227006519"/>
                                        </p:tgtEl>
                                        <p:attrNameLst>
                                          <p:attrName>style.visibility</p:attrName>
                                        </p:attrNameLst>
                                      </p:cBhvr>
                                      <p:to>
                                        <p:strVal val="hidden"/>
                                      </p:to>
                                    </p:set>
                                  </p:childTnLst>
                                </p:cTn>
                              </p:par>
                              <p:par>
                                <p:cTn id="133" presetID="45" presetClass="exit" presetSubtype="0" fill="hold" grpId="0" nodeType="withEffect">
                                  <p:stCondLst>
                                    <p:cond delay="0"/>
                                  </p:stCondLst>
                                  <p:childTnLst>
                                    <p:animEffect transition="out" filter="fade">
                                      <p:cBhvr>
                                        <p:cTn id="134" dur="2000"/>
                                        <p:tgtEl>
                                          <p:spTgt spid="820358310"/>
                                        </p:tgtEl>
                                      </p:cBhvr>
                                    </p:animEffect>
                                    <p:anim calcmode="lin" valueType="num">
                                      <p:cBhvr>
                                        <p:cTn id="135" dur="2000"/>
                                        <p:tgtEl>
                                          <p:spTgt spid="82035831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6" dur="2000"/>
                                        <p:tgtEl>
                                          <p:spTgt spid="820358310"/>
                                        </p:tgtEl>
                                        <p:attrNameLst>
                                          <p:attrName>ppt_h</p:attrName>
                                        </p:attrNameLst>
                                      </p:cBhvr>
                                      <p:tavLst>
                                        <p:tav tm="0">
                                          <p:val>
                                            <p:strVal val="ppt_h"/>
                                          </p:val>
                                        </p:tav>
                                        <p:tav tm="100000">
                                          <p:val>
                                            <p:strVal val="ppt_h"/>
                                          </p:val>
                                        </p:tav>
                                      </p:tavLst>
                                    </p:anim>
                                    <p:set>
                                      <p:cBhvr>
                                        <p:cTn id="137" dur="1" fill="hold">
                                          <p:stCondLst>
                                            <p:cond delay="1999"/>
                                          </p:stCondLst>
                                        </p:cTn>
                                        <p:tgtEl>
                                          <p:spTgt spid="820358310"/>
                                        </p:tgtEl>
                                        <p:attrNameLst>
                                          <p:attrName>style.visibility</p:attrName>
                                        </p:attrNameLst>
                                      </p:cBhvr>
                                      <p:to>
                                        <p:strVal val="hidden"/>
                                      </p:to>
                                    </p:set>
                                  </p:childTnLst>
                                </p:cTn>
                              </p:par>
                            </p:childTnLst>
                          </p:cTn>
                        </p:par>
                      </p:childTnLst>
                    </p:cTn>
                  </p:par>
                  <p:par>
                    <p:cTn id="138" fill="hold">
                      <p:stCondLst>
                        <p:cond delay="indefinite"/>
                      </p:stCondLst>
                      <p:childTnLst>
                        <p:par>
                          <p:cTn id="139" fill="hold">
                            <p:stCondLst>
                              <p:cond delay="0"/>
                            </p:stCondLst>
                            <p:childTnLst>
                              <p:par>
                                <p:cTn id="140" presetID="45" presetClass="exit" presetSubtype="0" fill="hold" grpId="0" nodeType="clickEffect">
                                  <p:stCondLst>
                                    <p:cond delay="0"/>
                                  </p:stCondLst>
                                  <p:childTnLst>
                                    <p:animEffect transition="out" filter="fade">
                                      <p:cBhvr>
                                        <p:cTn id="141" dur="2000"/>
                                        <p:tgtEl>
                                          <p:spTgt spid="329538896"/>
                                        </p:tgtEl>
                                      </p:cBhvr>
                                    </p:animEffect>
                                    <p:anim calcmode="lin" valueType="num">
                                      <p:cBhvr>
                                        <p:cTn id="142" dur="2000"/>
                                        <p:tgtEl>
                                          <p:spTgt spid="32953889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3" dur="2000"/>
                                        <p:tgtEl>
                                          <p:spTgt spid="329538896"/>
                                        </p:tgtEl>
                                        <p:attrNameLst>
                                          <p:attrName>ppt_h</p:attrName>
                                        </p:attrNameLst>
                                      </p:cBhvr>
                                      <p:tavLst>
                                        <p:tav tm="0">
                                          <p:val>
                                            <p:strVal val="ppt_h"/>
                                          </p:val>
                                        </p:tav>
                                        <p:tav tm="100000">
                                          <p:val>
                                            <p:strVal val="ppt_h"/>
                                          </p:val>
                                        </p:tav>
                                      </p:tavLst>
                                    </p:anim>
                                    <p:set>
                                      <p:cBhvr>
                                        <p:cTn id="144" dur="1" fill="hold">
                                          <p:stCondLst>
                                            <p:cond delay="1999"/>
                                          </p:stCondLst>
                                        </p:cTn>
                                        <p:tgtEl>
                                          <p:spTgt spid="329538896"/>
                                        </p:tgtEl>
                                        <p:attrNameLst>
                                          <p:attrName>style.visibility</p:attrName>
                                        </p:attrNameLst>
                                      </p:cBhvr>
                                      <p:to>
                                        <p:strVal val="hidden"/>
                                      </p:to>
                                    </p:set>
                                  </p:childTnLst>
                                </p:cTn>
                              </p:par>
                              <p:par>
                                <p:cTn id="145" presetID="45" presetClass="exit" presetSubtype="0" fill="hold" grpId="0" nodeType="withEffect">
                                  <p:stCondLst>
                                    <p:cond delay="0"/>
                                  </p:stCondLst>
                                  <p:childTnLst>
                                    <p:animEffect transition="out" filter="fade">
                                      <p:cBhvr>
                                        <p:cTn id="146" dur="2000"/>
                                        <p:tgtEl>
                                          <p:spTgt spid="681391751"/>
                                        </p:tgtEl>
                                      </p:cBhvr>
                                    </p:animEffect>
                                    <p:anim calcmode="lin" valueType="num">
                                      <p:cBhvr>
                                        <p:cTn id="147" dur="2000"/>
                                        <p:tgtEl>
                                          <p:spTgt spid="681391751"/>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8" dur="2000"/>
                                        <p:tgtEl>
                                          <p:spTgt spid="681391751"/>
                                        </p:tgtEl>
                                        <p:attrNameLst>
                                          <p:attrName>ppt_h</p:attrName>
                                        </p:attrNameLst>
                                      </p:cBhvr>
                                      <p:tavLst>
                                        <p:tav tm="0">
                                          <p:val>
                                            <p:strVal val="ppt_h"/>
                                          </p:val>
                                        </p:tav>
                                        <p:tav tm="100000">
                                          <p:val>
                                            <p:strVal val="ppt_h"/>
                                          </p:val>
                                        </p:tav>
                                      </p:tavLst>
                                    </p:anim>
                                    <p:set>
                                      <p:cBhvr>
                                        <p:cTn id="149" dur="1" fill="hold">
                                          <p:stCondLst>
                                            <p:cond delay="1999"/>
                                          </p:stCondLst>
                                        </p:cTn>
                                        <p:tgtEl>
                                          <p:spTgt spid="6813917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76596304"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347343742" name="Table 44427911"/>
          <p:cNvGraphicFramePr/>
          <p:nvPr/>
        </p:nvGraphicFramePr>
        <p:xfrm>
          <a:off x="130410" y="832278"/>
          <a:ext cx="11997550" cy="5320532"/>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25697177" name="Text Box 1444379277"/>
          <p:cNvSpPr txBox="1"/>
          <p:nvPr/>
        </p:nvSpPr>
        <p:spPr bwMode="auto">
          <a:xfrm>
            <a:off x="533881" y="3699356"/>
            <a:ext cx="280365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1136128989" name="Text Box 1814946911"/>
          <p:cNvSpPr txBox="1"/>
          <p:nvPr/>
        </p:nvSpPr>
        <p:spPr bwMode="auto">
          <a:xfrm>
            <a:off x="486256" y="1695187"/>
            <a:ext cx="3087463"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2107246131" name="Text Box 1444379277"/>
          <p:cNvSpPr txBox="1"/>
          <p:nvPr/>
        </p:nvSpPr>
        <p:spPr bwMode="auto">
          <a:xfrm>
            <a:off x="4265586" y="3708882"/>
            <a:ext cx="4182911"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400963509" name="Text Box 1814946911"/>
          <p:cNvSpPr txBox="1"/>
          <p:nvPr/>
        </p:nvSpPr>
        <p:spPr bwMode="auto">
          <a:xfrm>
            <a:off x="4217958" y="1688436"/>
            <a:ext cx="2643556"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245603116" name="Curved Right Arrow 245603115"/>
          <p:cNvSpPr/>
          <p:nvPr/>
        </p:nvSpPr>
        <p:spPr bwMode="auto">
          <a:xfrm>
            <a:off x="125923" y="1981198"/>
            <a:ext cx="485773" cy="2095498"/>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726043686" name="Right Arrow 726043685"/>
          <p:cNvSpPr/>
          <p:nvPr/>
        </p:nvSpPr>
        <p:spPr bwMode="auto">
          <a:xfrm>
            <a:off x="3389677" y="2124073"/>
            <a:ext cx="831996" cy="314324"/>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50668666" name="Right Arrow 1250668665"/>
          <p:cNvSpPr/>
          <p:nvPr/>
        </p:nvSpPr>
        <p:spPr bwMode="auto">
          <a:xfrm>
            <a:off x="3389677" y="3800475"/>
            <a:ext cx="841518" cy="314323"/>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42631979" name="Text Box 1443097237"/>
          <p:cNvSpPr txBox="1"/>
          <p:nvPr/>
        </p:nvSpPr>
        <p:spPr bwMode="auto">
          <a:xfrm>
            <a:off x="3337533" y="949972"/>
            <a:ext cx="3497814"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1353062248" name="Nadpis 1"/>
          <p:cNvSpPr>
            <a:spLocks noGrp="1"/>
          </p:cNvSpPr>
          <p:nvPr/>
        </p:nvSpPr>
        <p:spPr bwMode="auto">
          <a:xfrm>
            <a:off x="333858" y="126999"/>
            <a:ext cx="7444296"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l">
              <a:defRPr/>
            </a:pPr>
            <a:r>
              <a:rPr lang="nl-NL" sz="2800" b="0" i="0" u="none" strike="noStrike" cap="none" spc="0">
                <a:solidFill>
                  <a:srgbClr val="0070C0"/>
                </a:solidFill>
                <a:latin typeface="Arial Black" panose="020B0A04020102020204"/>
                <a:ea typeface="Arial Black" panose="020B0A04020102020204"/>
                <a:cs typeface="Arial Black" panose="020B0A04020102020204"/>
              </a:rPr>
              <a:t>Herstel van de Aether wereldorde</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245889525" name="Right Arrow 245889524"/>
          <p:cNvSpPr/>
          <p:nvPr/>
        </p:nvSpPr>
        <p:spPr bwMode="auto">
          <a:xfrm>
            <a:off x="3403364" y="3802322"/>
            <a:ext cx="831996" cy="314324"/>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95743465" name="Text Box 1443097237"/>
          <p:cNvSpPr txBox="1"/>
          <p:nvPr/>
        </p:nvSpPr>
        <p:spPr bwMode="auto">
          <a:xfrm>
            <a:off x="345758" y="917420"/>
            <a:ext cx="5084233" cy="5185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Het Aether Trustverdrag 2024</a:t>
            </a:r>
            <a:endParaRPr sz="2800">
              <a:solidFill>
                <a:srgbClr val="0070C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1250668666"/>
                                        </p:tgtEl>
                                      </p:cBhvr>
                                    </p:animEffect>
                                    <p:anim calcmode="lin" valueType="num">
                                      <p:cBhvr>
                                        <p:cTn id="7" dur="2000"/>
                                        <p:tgtEl>
                                          <p:spTgt spid="125066866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1250668666"/>
                                        </p:tgtEl>
                                        <p:attrNameLst>
                                          <p:attrName>ppt_h</p:attrName>
                                        </p:attrNameLst>
                                      </p:cBhvr>
                                      <p:tavLst>
                                        <p:tav tm="0">
                                          <p:val>
                                            <p:strVal val="ppt_h"/>
                                          </p:val>
                                        </p:tav>
                                        <p:tav tm="100000">
                                          <p:val>
                                            <p:strVal val="ppt_h"/>
                                          </p:val>
                                        </p:tav>
                                      </p:tavLst>
                                    </p:anim>
                                    <p:set>
                                      <p:cBhvr>
                                        <p:cTn id="9" dur="1" fill="hold">
                                          <p:stCondLst>
                                            <p:cond delay="1999"/>
                                          </p:stCondLst>
                                        </p:cTn>
                                        <p:tgtEl>
                                          <p:spTgt spid="1250668666"/>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5889525"/>
                                        </p:tgtEl>
                                        <p:attrNameLst>
                                          <p:attrName>style.visibility</p:attrName>
                                        </p:attrNameLst>
                                      </p:cBhvr>
                                      <p:to>
                                        <p:strVal val="visible"/>
                                      </p:to>
                                    </p:set>
                                    <p:animEffect transition="in" filter="fade">
                                      <p:cBhvr>
                                        <p:cTn id="14" dur="1000"/>
                                        <p:tgtEl>
                                          <p:spTgt spid="245889525"/>
                                        </p:tgtEl>
                                      </p:cBhvr>
                                    </p:animEffect>
                                    <p:anim calcmode="lin" valueType="num">
                                      <p:cBhvr>
                                        <p:cTn id="15" dur="1000" fill="hold"/>
                                        <p:tgtEl>
                                          <p:spTgt spid="245889525"/>
                                        </p:tgtEl>
                                        <p:attrNameLst>
                                          <p:attrName>ppt_x</p:attrName>
                                        </p:attrNameLst>
                                      </p:cBhvr>
                                      <p:tavLst>
                                        <p:tav tm="0">
                                          <p:val>
                                            <p:strVal val="#ppt_x"/>
                                          </p:val>
                                        </p:tav>
                                        <p:tav tm="100000">
                                          <p:val>
                                            <p:strVal val="#ppt_x"/>
                                          </p:val>
                                        </p:tav>
                                      </p:tavLst>
                                    </p:anim>
                                    <p:anim calcmode="lin" valueType="num">
                                      <p:cBhvr>
                                        <p:cTn id="16" dur="1000" fill="hold"/>
                                        <p:tgtEl>
                                          <p:spTgt spid="2458895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xit" presetSubtype="0" fill="hold" grpId="0" nodeType="clickEffect">
                                  <p:stCondLst>
                                    <p:cond delay="0"/>
                                  </p:stCondLst>
                                  <p:childTnLst>
                                    <p:animEffect transition="out" filter="fade">
                                      <p:cBhvr>
                                        <p:cTn id="20" dur="2000"/>
                                        <p:tgtEl>
                                          <p:spTgt spid="1942631979"/>
                                        </p:tgtEl>
                                      </p:cBhvr>
                                    </p:animEffect>
                                    <p:anim calcmode="lin" valueType="num">
                                      <p:cBhvr>
                                        <p:cTn id="21" dur="2000"/>
                                        <p:tgtEl>
                                          <p:spTgt spid="194263197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22" dur="2000"/>
                                        <p:tgtEl>
                                          <p:spTgt spid="1942631979"/>
                                        </p:tgtEl>
                                        <p:attrNameLst>
                                          <p:attrName>ppt_h</p:attrName>
                                        </p:attrNameLst>
                                      </p:cBhvr>
                                      <p:tavLst>
                                        <p:tav tm="0">
                                          <p:val>
                                            <p:strVal val="ppt_h"/>
                                          </p:val>
                                        </p:tav>
                                        <p:tav tm="100000">
                                          <p:val>
                                            <p:strVal val="ppt_h"/>
                                          </p:val>
                                        </p:tav>
                                      </p:tavLst>
                                    </p:anim>
                                    <p:set>
                                      <p:cBhvr>
                                        <p:cTn id="23" dur="1" fill="hold">
                                          <p:stCondLst>
                                            <p:cond delay="1999"/>
                                          </p:stCondLst>
                                        </p:cTn>
                                        <p:tgtEl>
                                          <p:spTgt spid="1942631979"/>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995743465"/>
                                        </p:tgtEl>
                                        <p:attrNameLst>
                                          <p:attrName>style.visibility</p:attrName>
                                        </p:attrNameLst>
                                      </p:cBhvr>
                                      <p:to>
                                        <p:strVal val="visible"/>
                                      </p:to>
                                    </p:set>
                                    <p:animEffect transition="in" filter="fade">
                                      <p:cBhvr>
                                        <p:cTn id="28" dur="1000"/>
                                        <p:tgtEl>
                                          <p:spTgt spid="1995743465"/>
                                        </p:tgtEl>
                                      </p:cBhvr>
                                    </p:animEffect>
                                    <p:anim calcmode="lin" valueType="num">
                                      <p:cBhvr>
                                        <p:cTn id="29" dur="1000" fill="hold"/>
                                        <p:tgtEl>
                                          <p:spTgt spid="1995743465"/>
                                        </p:tgtEl>
                                        <p:attrNameLst>
                                          <p:attrName>ppt_x</p:attrName>
                                        </p:attrNameLst>
                                      </p:cBhvr>
                                      <p:tavLst>
                                        <p:tav tm="0">
                                          <p:val>
                                            <p:strVal val="#ppt_x"/>
                                          </p:val>
                                        </p:tav>
                                        <p:tav tm="100000">
                                          <p:val>
                                            <p:strVal val="#ppt_x"/>
                                          </p:val>
                                        </p:tav>
                                      </p:tavLst>
                                    </p:anim>
                                    <p:anim calcmode="lin" valueType="num">
                                      <p:cBhvr>
                                        <p:cTn id="30" dur="1000" fill="hold"/>
                                        <p:tgtEl>
                                          <p:spTgt spid="19957434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73010900" name="Title 1"/>
          <p:cNvSpPr>
            <a:spLocks noGrp="1"/>
          </p:cNvSpPr>
          <p:nvPr>
            <p:ph type="ctrTitle"/>
          </p:nvPr>
        </p:nvSpPr>
        <p:spPr bwMode="auto">
          <a:xfrm>
            <a:off x="1450017"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chemeClr val="tx1"/>
                </a:solidFill>
                <a:latin typeface="Arial Black" panose="020B0A04020102020204"/>
                <a:ea typeface="Arial Black" panose="020B0A04020102020204"/>
                <a:cs typeface="Arial Black" panose="020B0A04020102020204"/>
              </a:rPr>
              <a:t>Het zijn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42597969"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843628073" name="Table 44427911"/>
          <p:cNvGraphicFramePr/>
          <p:nvPr/>
        </p:nvGraphicFramePr>
        <p:xfrm>
          <a:off x="130410" y="832278"/>
          <a:ext cx="11997550" cy="5320532"/>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round/>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beve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957094229" name="Text Box 1444379277"/>
          <p:cNvSpPr txBox="1"/>
          <p:nvPr/>
        </p:nvSpPr>
        <p:spPr bwMode="auto">
          <a:xfrm>
            <a:off x="533881" y="3699356"/>
            <a:ext cx="280365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1560196991" name="Text Box 1814946911"/>
          <p:cNvSpPr txBox="1"/>
          <p:nvPr/>
        </p:nvSpPr>
        <p:spPr bwMode="auto">
          <a:xfrm>
            <a:off x="486256" y="1695187"/>
            <a:ext cx="3087463"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1379220676" name="Text Box 1444379277"/>
          <p:cNvSpPr txBox="1"/>
          <p:nvPr/>
        </p:nvSpPr>
        <p:spPr bwMode="auto">
          <a:xfrm>
            <a:off x="4265586" y="3708882"/>
            <a:ext cx="4182911"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2131662888" name="Text Box 1814946911"/>
          <p:cNvSpPr txBox="1"/>
          <p:nvPr/>
        </p:nvSpPr>
        <p:spPr bwMode="auto">
          <a:xfrm>
            <a:off x="4217958" y="1688436"/>
            <a:ext cx="2643556"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536180934" name="Text Box 1443097237"/>
          <p:cNvSpPr txBox="1"/>
          <p:nvPr/>
        </p:nvSpPr>
        <p:spPr bwMode="auto">
          <a:xfrm>
            <a:off x="8475633" y="3631266"/>
            <a:ext cx="3554572"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“conflict recht”</a:t>
            </a:r>
            <a:endParaRPr sz="2800">
              <a:solidFill>
                <a:srgbClr val="00B050"/>
              </a:solidFill>
            </a:endParaRPr>
          </a:p>
          <a:p>
            <a:pPr algn="l">
              <a:defRPr/>
            </a:pPr>
            <a:r>
              <a:rPr sz="2000">
                <a:solidFill>
                  <a:srgbClr val="00B050"/>
                </a:solidFill>
              </a:rPr>
              <a:t>betreft naties</a:t>
            </a:r>
            <a:r>
              <a:rPr sz="2800">
                <a:solidFill>
                  <a:srgbClr val="00B050"/>
                </a:solidFill>
              </a:rPr>
              <a:t> </a:t>
            </a:r>
            <a:endParaRPr sz="2800">
              <a:solidFill>
                <a:srgbClr val="00B050"/>
              </a:solidFill>
            </a:endParaRPr>
          </a:p>
        </p:txBody>
      </p:sp>
      <p:sp>
        <p:nvSpPr>
          <p:cNvPr id="1933670803" name="Text Box 1443097237"/>
          <p:cNvSpPr txBox="1"/>
          <p:nvPr/>
        </p:nvSpPr>
        <p:spPr bwMode="auto">
          <a:xfrm>
            <a:off x="8437532" y="1684354"/>
            <a:ext cx="3489174" cy="15548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“oorlogsrecht” </a:t>
            </a:r>
            <a:endParaRPr sz="2800">
              <a:solidFill>
                <a:srgbClr val="FF0000"/>
              </a:solidFill>
            </a:endParaRPr>
          </a:p>
          <a:p>
            <a:pPr algn="l">
              <a:defRPr/>
            </a:pPr>
            <a:r>
              <a:rPr sz="2800">
                <a:solidFill>
                  <a:srgbClr val="FF0000"/>
                </a:solidFill>
              </a:rPr>
              <a:t>1822 - 1907</a:t>
            </a:r>
            <a:endParaRPr sz="2800">
              <a:solidFill>
                <a:srgbClr val="FF0000"/>
              </a:solidFill>
            </a:endParaRPr>
          </a:p>
          <a:p>
            <a:pPr algn="l">
              <a:defRPr/>
            </a:pPr>
            <a:r>
              <a:rPr sz="2000">
                <a:solidFill>
                  <a:srgbClr val="0070C0"/>
                </a:solidFill>
              </a:rPr>
              <a:t>betreft volkeren,</a:t>
            </a:r>
            <a:endParaRPr sz="2000">
              <a:solidFill>
                <a:srgbClr val="0070C0"/>
              </a:solidFill>
            </a:endParaRPr>
          </a:p>
          <a:p>
            <a:pPr algn="l">
              <a:defRPr/>
            </a:pPr>
            <a:r>
              <a:rPr sz="2000">
                <a:solidFill>
                  <a:srgbClr val="0070C0"/>
                </a:solidFill>
              </a:rPr>
              <a:t>sociale groepen</a:t>
            </a:r>
            <a:endParaRPr sz="2800">
              <a:solidFill>
                <a:srgbClr val="FF0000"/>
              </a:solidFill>
            </a:endParaRPr>
          </a:p>
        </p:txBody>
      </p:sp>
      <p:sp>
        <p:nvSpPr>
          <p:cNvPr id="2127766345" name="Curved Right Arrow 2127766344"/>
          <p:cNvSpPr/>
          <p:nvPr/>
        </p:nvSpPr>
        <p:spPr bwMode="auto">
          <a:xfrm>
            <a:off x="125923" y="1981198"/>
            <a:ext cx="485773" cy="2095498"/>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1394783619" name="Curved Right Arrow 1394783618"/>
          <p:cNvSpPr/>
          <p:nvPr/>
        </p:nvSpPr>
        <p:spPr bwMode="auto">
          <a:xfrm>
            <a:off x="116397" y="3990971"/>
            <a:ext cx="447671" cy="1082575"/>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77321360" name="Right Arrow 1277321359"/>
          <p:cNvSpPr/>
          <p:nvPr/>
        </p:nvSpPr>
        <p:spPr bwMode="auto">
          <a:xfrm>
            <a:off x="3389677" y="2124073"/>
            <a:ext cx="831996" cy="314324"/>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22823877" name="Right Arrow 522823876"/>
          <p:cNvSpPr/>
          <p:nvPr/>
        </p:nvSpPr>
        <p:spPr bwMode="auto">
          <a:xfrm>
            <a:off x="3389677" y="3800475"/>
            <a:ext cx="841518" cy="314323"/>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94045461" name="Curved Down Arrow 994045460"/>
          <p:cNvSpPr/>
          <p:nvPr/>
        </p:nvSpPr>
        <p:spPr bwMode="auto">
          <a:xfrm rot="10799954" flipV="1">
            <a:off x="906973" y="723898"/>
            <a:ext cx="8858248" cy="1104898"/>
          </a:xfrm>
          <a:prstGeom prst="curvedDownArrow">
            <a:avLst>
              <a:gd name="adj1" fmla="val 25000"/>
              <a:gd name="adj2" fmla="val 50000"/>
              <a:gd name="adj3" fmla="val 25000"/>
            </a:avLst>
          </a:prstGeom>
          <a:solidFill>
            <a:srgbClr val="C00000"/>
          </a:solidFill>
          <a:ln w="12700" cap="flat" cmpd="sng" algn="ctr">
            <a:solidFill>
              <a:srgbClr val="7030A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endParaRPr>
              <a:solidFill>
                <a:srgbClr val="C00000"/>
              </a:solidFill>
            </a:endParaRPr>
          </a:p>
        </p:txBody>
      </p:sp>
      <p:sp>
        <p:nvSpPr>
          <p:cNvPr id="1291066539" name="Text Box 1443097237"/>
          <p:cNvSpPr txBox="1"/>
          <p:nvPr/>
        </p:nvSpPr>
        <p:spPr bwMode="auto">
          <a:xfrm>
            <a:off x="4275108" y="2626127"/>
            <a:ext cx="2082653"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000">
                <a:solidFill>
                  <a:srgbClr val="0070C0"/>
                </a:solidFill>
              </a:rPr>
              <a:t>vraagt om:</a:t>
            </a:r>
            <a:endParaRPr sz="2800">
              <a:solidFill>
                <a:srgbClr val="0070C0"/>
              </a:solidFill>
            </a:endParaRPr>
          </a:p>
          <a:p>
            <a:pPr algn="l">
              <a:defRPr/>
            </a:pPr>
            <a:r>
              <a:rPr sz="2800">
                <a:solidFill>
                  <a:srgbClr val="0070C0"/>
                </a:solidFill>
              </a:rPr>
              <a:t>anarchisme</a:t>
            </a:r>
            <a:endParaRPr sz="2800">
              <a:solidFill>
                <a:srgbClr val="0070C0"/>
              </a:solidFill>
            </a:endParaRPr>
          </a:p>
        </p:txBody>
      </p:sp>
      <p:sp>
        <p:nvSpPr>
          <p:cNvPr id="1209383493" name="Curved Right Arrow 1209383492"/>
          <p:cNvSpPr/>
          <p:nvPr/>
        </p:nvSpPr>
        <p:spPr bwMode="auto">
          <a:xfrm flipH="1">
            <a:off x="11144270" y="3929846"/>
            <a:ext cx="998504" cy="2185013"/>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75007068" name="Up Arrow 1475007067"/>
          <p:cNvSpPr/>
          <p:nvPr/>
        </p:nvSpPr>
        <p:spPr bwMode="auto">
          <a:xfrm rot="6494967">
            <a:off x="7227729" y="2517045"/>
            <a:ext cx="323847" cy="2241570"/>
          </a:xfrm>
          <a:prstGeom prst="upArrow">
            <a:avLst>
              <a:gd name="adj1" fmla="val 50000"/>
              <a:gd name="adj2" fmla="val 50000"/>
            </a:avLst>
          </a:prstGeom>
          <a:solidFill>
            <a:srgbClr val="C00000">
              <a:alpha val="99999"/>
            </a:srgbClr>
          </a:solidFill>
          <a:ln w="12700" cap="flat" cmpd="sng" algn="ctr">
            <a:solidFill>
              <a:schemeClr val="accent1">
                <a:shade val="50000"/>
                <a:alpha val="99999"/>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1758351870" name="Up-Down Arrow 1758351869"/>
          <p:cNvSpPr/>
          <p:nvPr/>
        </p:nvSpPr>
        <p:spPr bwMode="auto">
          <a:xfrm>
            <a:off x="10424295" y="2100096"/>
            <a:ext cx="336015" cy="1700375"/>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17389979" name="Text Box 1443097237"/>
          <p:cNvSpPr txBox="1"/>
          <p:nvPr/>
        </p:nvSpPr>
        <p:spPr bwMode="auto">
          <a:xfrm>
            <a:off x="3337533" y="949972"/>
            <a:ext cx="3497814"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1482195523" name="Up-Down Arrow 1482195522"/>
          <p:cNvSpPr/>
          <p:nvPr/>
        </p:nvSpPr>
        <p:spPr bwMode="auto">
          <a:xfrm>
            <a:off x="5371731" y="3440613"/>
            <a:ext cx="336015" cy="817087"/>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38765224" name="Text Box 1443097237"/>
          <p:cNvSpPr txBox="1"/>
          <p:nvPr/>
        </p:nvSpPr>
        <p:spPr bwMode="auto">
          <a:xfrm>
            <a:off x="1170578" y="2631767"/>
            <a:ext cx="3097429"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lang="nl-NL" sz="2000" b="0" i="0" u="none" strike="noStrike" cap="none" spc="0">
                <a:solidFill>
                  <a:srgbClr val="0070C0"/>
                </a:solidFill>
                <a:latin typeface="Arial" panose="020B0604020202020204"/>
                <a:ea typeface="Arial" panose="020B0604020202020204"/>
                <a:cs typeface="Arial" panose="020B0604020202020204"/>
              </a:rPr>
              <a:t>onder the mom van:</a:t>
            </a:r>
            <a:endParaRPr sz="2800">
              <a:solidFill>
                <a:srgbClr val="FF0000"/>
              </a:solidFill>
            </a:endParaRPr>
          </a:p>
          <a:p>
            <a:pPr algn="l">
              <a:defRPr/>
            </a:pPr>
            <a:r>
              <a:rPr sz="2800" b="0">
                <a:solidFill>
                  <a:srgbClr val="0070C0"/>
                </a:solidFill>
              </a:rPr>
              <a:t>orde </a:t>
            </a:r>
            <a:r>
              <a:rPr sz="2800">
                <a:solidFill>
                  <a:srgbClr val="0070C0"/>
                </a:solidFill>
              </a:rPr>
              <a:t>handhaving</a:t>
            </a:r>
            <a:endParaRPr sz="2800">
              <a:solidFill>
                <a:srgbClr val="FF0000"/>
              </a:solidFill>
            </a:endParaRPr>
          </a:p>
        </p:txBody>
      </p:sp>
      <p:sp>
        <p:nvSpPr>
          <p:cNvPr id="889731982" name="Right Arrow 889731981"/>
          <p:cNvSpPr/>
          <p:nvPr/>
        </p:nvSpPr>
        <p:spPr bwMode="auto">
          <a:xfrm rot="16199932">
            <a:off x="2775986" y="3729924"/>
            <a:ext cx="789080"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10433532" name="Nadpis 1"/>
          <p:cNvSpPr>
            <a:spLocks noGrp="1"/>
          </p:cNvSpPr>
          <p:nvPr/>
        </p:nvSpPr>
        <p:spPr bwMode="auto">
          <a:xfrm>
            <a:off x="78297" y="126999"/>
            <a:ext cx="12049662"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Wat hebben we ons aan laten doen.....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332377589" name="Rectangles 332377588"/>
          <p:cNvSpPr/>
          <p:nvPr/>
        </p:nvSpPr>
        <p:spPr bwMode="auto">
          <a:xfrm>
            <a:off x="352354" y="4281626"/>
            <a:ext cx="10912135" cy="2561577"/>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1831616843" name="Номер слайда 5"/>
          <p:cNvSpPr>
            <a:spLocks noGrp="1"/>
          </p:cNvSpPr>
          <p:nvPr>
            <p:ph type="sldNum" sz="quarter" idx="12"/>
          </p:nvPr>
        </p:nvSpPr>
        <p:spPr bwMode="auto">
          <a:xfrm>
            <a:off x="7963266" y="6356349"/>
            <a:ext cx="791330" cy="365123"/>
          </a:xfrm>
        </p:spPr>
        <p:txBody>
          <a:bodyPr/>
          <a:lstStyle/>
          <a:p>
            <a:pPr algn="l">
              <a:defRPr/>
            </a:pPr>
            <a:fld id="{B5712F4E-7471-110C-AE90-DAA1B4E674D5}" type="slidenum">
              <a:rPr/>
            </a:fld>
            <a:endParaRPr/>
          </a:p>
        </p:txBody>
      </p:sp>
      <p:sp>
        <p:nvSpPr>
          <p:cNvPr id="90371526" name="Content Placeholder 2"/>
          <p:cNvSpPr>
            <a:spLocks noGrp="1"/>
          </p:cNvSpPr>
          <p:nvPr/>
        </p:nvSpPr>
        <p:spPr bwMode="auto">
          <a:xfrm>
            <a:off x="9420637" y="6001192"/>
            <a:ext cx="1664563" cy="5140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Chaos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771491883" name="Content Placeholder 2"/>
          <p:cNvSpPr>
            <a:spLocks noGrp="1"/>
          </p:cNvSpPr>
          <p:nvPr/>
        </p:nvSpPr>
        <p:spPr bwMode="auto">
          <a:xfrm>
            <a:off x="517525" y="4662170"/>
            <a:ext cx="3484880" cy="569595"/>
          </a:xfrm>
        </p:spPr>
        <p:txBody>
          <a:bodyPr vertOverflow="overflow" horzOverflow="overflow" vert="horz" wrap="square" lIns="91440" tIns="45720" rIns="91440" bIns="45720" numCol="1" spcCol="0" rtlCol="0" fromWordArt="0" anchor="t" anchorCtr="0" forceAA="0" upright="0" compatLnSpc="0">
            <a:normAutofit fontScale="8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Conflicterende wetgeving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863800839" name="Content Placeholder 2"/>
          <p:cNvSpPr>
            <a:spLocks noGrp="1"/>
          </p:cNvSpPr>
          <p:nvPr/>
        </p:nvSpPr>
        <p:spPr bwMode="auto">
          <a:xfrm>
            <a:off x="3655695" y="5083810"/>
            <a:ext cx="3577590" cy="57848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Hegeliaanse dialectiek</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91067526" name="Content Placeholder 2"/>
          <p:cNvSpPr>
            <a:spLocks noGrp="1"/>
          </p:cNvSpPr>
          <p:nvPr/>
        </p:nvSpPr>
        <p:spPr bwMode="auto">
          <a:xfrm>
            <a:off x="8759190" y="4700270"/>
            <a:ext cx="1908810" cy="560070"/>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Dwingenlandij</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110249440" name="Content Placeholder 2"/>
          <p:cNvSpPr>
            <a:spLocks noGrp="1"/>
          </p:cNvSpPr>
          <p:nvPr/>
        </p:nvSpPr>
        <p:spPr bwMode="auto">
          <a:xfrm>
            <a:off x="4684051" y="6355675"/>
            <a:ext cx="1664563" cy="46825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Onzin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25772044" name="Content Placeholder 2"/>
          <p:cNvSpPr>
            <a:spLocks noGrp="1"/>
          </p:cNvSpPr>
          <p:nvPr/>
        </p:nvSpPr>
        <p:spPr bwMode="auto">
          <a:xfrm>
            <a:off x="818515" y="5529580"/>
            <a:ext cx="4588510" cy="476250"/>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Uit de lucht gegrepen verhalen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337595100" name="Content Placeholder 2"/>
          <p:cNvSpPr>
            <a:spLocks noGrp="1"/>
          </p:cNvSpPr>
          <p:nvPr/>
        </p:nvSpPr>
        <p:spPr bwMode="auto">
          <a:xfrm>
            <a:off x="611505" y="5022215"/>
            <a:ext cx="3146425" cy="52324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Algehele destructie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621620001" name="Content Placeholder 2"/>
          <p:cNvSpPr>
            <a:spLocks noGrp="1"/>
          </p:cNvSpPr>
          <p:nvPr/>
        </p:nvSpPr>
        <p:spPr bwMode="auto">
          <a:xfrm>
            <a:off x="8354695" y="5387975"/>
            <a:ext cx="2707005" cy="513715"/>
          </a:xfrm>
        </p:spPr>
        <p:txBody>
          <a:bodyPr vertOverflow="overflow" horzOverflow="overflow" vert="horz" wrap="square" lIns="91440" tIns="45720" rIns="91440" bIns="45720" numCol="1" spcCol="0" rtlCol="0" fromWordArt="0" anchor="t" anchorCtr="0" forceAA="0" upright="0" compatLnSpc="0">
            <a:normAutofit fontScale="75000" lnSpcReduction="3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a:solidFill>
                  <a:srgbClr val="C00000"/>
                </a:solidFill>
                <a:latin typeface="Arial Black" panose="020B0A04020102020204"/>
                <a:ea typeface="Arial Black" panose="020B0A04020102020204"/>
                <a:cs typeface="Arial Black" panose="020B0A04020102020204"/>
              </a:rPr>
              <a:t>Frauduleus handelen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910947658" name="Content Placeholder 2"/>
          <p:cNvSpPr>
            <a:spLocks noGrp="1"/>
          </p:cNvSpPr>
          <p:nvPr/>
        </p:nvSpPr>
        <p:spPr bwMode="auto">
          <a:xfrm>
            <a:off x="6123305" y="4685665"/>
            <a:ext cx="2575560" cy="422910"/>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Crimineel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92127161" name="Content Placeholder 2"/>
          <p:cNvSpPr>
            <a:spLocks noGrp="1"/>
          </p:cNvSpPr>
          <p:nvPr/>
        </p:nvSpPr>
        <p:spPr bwMode="auto">
          <a:xfrm>
            <a:off x="517525" y="6025515"/>
            <a:ext cx="3796665" cy="513715"/>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Stiekem en geniepig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7260230" name="Content Placeholder 2"/>
          <p:cNvSpPr>
            <a:spLocks noGrp="1"/>
          </p:cNvSpPr>
          <p:nvPr/>
        </p:nvSpPr>
        <p:spPr bwMode="auto">
          <a:xfrm>
            <a:off x="6298565" y="5562600"/>
            <a:ext cx="1943735" cy="6908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Positivisme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025841193" name="Content Placeholder 2"/>
          <p:cNvSpPr>
            <a:spLocks noGrp="1"/>
          </p:cNvSpPr>
          <p:nvPr/>
        </p:nvSpPr>
        <p:spPr bwMode="auto">
          <a:xfrm>
            <a:off x="7232932" y="6361070"/>
            <a:ext cx="1933618" cy="37038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Waanzin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10948921" name="Content Placeholder 2"/>
          <p:cNvSpPr>
            <a:spLocks noGrp="1"/>
          </p:cNvSpPr>
          <p:nvPr/>
        </p:nvSpPr>
        <p:spPr bwMode="auto">
          <a:xfrm>
            <a:off x="4002405" y="4547870"/>
            <a:ext cx="2273935" cy="45783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Ontwrichting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8821578" name="Rectangles 18821577"/>
          <p:cNvSpPr/>
          <p:nvPr/>
        </p:nvSpPr>
        <p:spPr bwMode="auto">
          <a:xfrm>
            <a:off x="3758206" y="3495494"/>
            <a:ext cx="3918986"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12700">
                  <a:solidFill>
                    <a:srgbClr val="C00000"/>
                  </a:solidFill>
                  <a:prstDash val="solid"/>
                </a:ln>
                <a:solidFill>
                  <a:schemeClr val="bg2">
                    <a:lumMod val="75000"/>
                  </a:schemeClr>
                </a:solidFill>
              </a:rPr>
              <a:t>Democratie</a:t>
            </a:r>
            <a:endParaRPr sz="5400" b="1">
              <a:ln w="12700">
                <a:solidFill>
                  <a:srgbClr val="C00000"/>
                </a:solidFill>
                <a:prstDash val="solid"/>
              </a:ln>
              <a:solidFill>
                <a:schemeClr val="bg2">
                  <a:lumMod val="75000"/>
                </a:schemeClr>
              </a:solidFill>
            </a:endParaRPr>
          </a:p>
        </p:txBody>
      </p:sp>
      <p:sp>
        <p:nvSpPr>
          <p:cNvPr id="2151791" name="Rectangles 2151790"/>
          <p:cNvSpPr/>
          <p:nvPr/>
        </p:nvSpPr>
        <p:spPr bwMode="auto">
          <a:xfrm>
            <a:off x="3484924" y="1048351"/>
            <a:ext cx="4528769"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12700">
                  <a:solidFill>
                    <a:schemeClr val="accent5">
                      <a:lumMod val="75000"/>
                    </a:schemeClr>
                  </a:solidFill>
                </a:ln>
                <a:solidFill>
                  <a:schemeClr val="accent1">
                    <a:lumMod val="60000"/>
                    <a:lumOff val="40000"/>
                  </a:schemeClr>
                </a:solidFill>
              </a:rPr>
              <a:t>Demos-cratie</a:t>
            </a:r>
            <a:endParaRPr sz="5400" b="1">
              <a:ln w="12700">
                <a:solidFill>
                  <a:schemeClr val="accent5">
                    <a:lumMod val="75000"/>
                  </a:schemeClr>
                </a:solidFill>
              </a:ln>
              <a:solidFill>
                <a:schemeClr val="accent1">
                  <a:lumMod val="60000"/>
                  <a:lumOff val="40000"/>
                </a:schemeClr>
              </a:solidFill>
            </a:endParaRPr>
          </a:p>
        </p:txBody>
      </p:sp>
      <p:sp>
        <p:nvSpPr>
          <p:cNvPr id="879254152" name="Rectangles 879254151"/>
          <p:cNvSpPr/>
          <p:nvPr/>
        </p:nvSpPr>
        <p:spPr bwMode="auto">
          <a:xfrm>
            <a:off x="3383280" y="5612765"/>
            <a:ext cx="4765040" cy="922020"/>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5400" b="1">
                <a:ln w="12700">
                  <a:solidFill>
                    <a:schemeClr val="accent5">
                      <a:lumMod val="75000"/>
                    </a:schemeClr>
                  </a:solidFill>
                </a:ln>
                <a:solidFill>
                  <a:srgbClr val="C00000"/>
                </a:solidFill>
              </a:rPr>
              <a:t>Demon-cratie</a:t>
            </a:r>
            <a:endParaRPr sz="5400" b="1">
              <a:ln w="12700">
                <a:solidFill>
                  <a:schemeClr val="accent5">
                    <a:lumMod val="75000"/>
                  </a:schemeClr>
                </a:solidFill>
              </a:ln>
              <a:solidFill>
                <a:srgbClr val="C0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32377589"/>
                                        </p:tgtEl>
                                        <p:attrNameLst>
                                          <p:attrName>style.visibility</p:attrName>
                                        </p:attrNameLst>
                                      </p:cBhvr>
                                      <p:to>
                                        <p:strVal val="visible"/>
                                      </p:to>
                                    </p:set>
                                    <p:animEffect transition="in" filter="fade">
                                      <p:cBhvr>
                                        <p:cTn id="7" dur="1000"/>
                                        <p:tgtEl>
                                          <p:spTgt spid="332377589"/>
                                        </p:tgtEl>
                                      </p:cBhvr>
                                    </p:animEffect>
                                    <p:anim calcmode="lin" valueType="num">
                                      <p:cBhvr>
                                        <p:cTn id="8" dur="1000" fill="hold"/>
                                        <p:tgtEl>
                                          <p:spTgt spid="332377589"/>
                                        </p:tgtEl>
                                        <p:attrNameLst>
                                          <p:attrName>ppt_x</p:attrName>
                                        </p:attrNameLst>
                                      </p:cBhvr>
                                      <p:tavLst>
                                        <p:tav tm="0">
                                          <p:val>
                                            <p:strVal val="#ppt_x"/>
                                          </p:val>
                                        </p:tav>
                                        <p:tav tm="100000">
                                          <p:val>
                                            <p:strVal val="#ppt_x"/>
                                          </p:val>
                                        </p:tav>
                                      </p:tavLst>
                                    </p:anim>
                                    <p:anim calcmode="lin" valueType="num">
                                      <p:cBhvr>
                                        <p:cTn id="9" dur="1000" fill="hold"/>
                                        <p:tgtEl>
                                          <p:spTgt spid="33237758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90371526"/>
                                        </p:tgtEl>
                                        <p:attrNameLst>
                                          <p:attrName>style.visibility</p:attrName>
                                        </p:attrNameLst>
                                      </p:cBhvr>
                                      <p:to>
                                        <p:strVal val="visible"/>
                                      </p:to>
                                    </p:set>
                                    <p:animEffect transition="in" filter="wipe(down)">
                                      <p:cBhvr>
                                        <p:cTn id="14" dur="580">
                                          <p:stCondLst>
                                            <p:cond delay="0"/>
                                          </p:stCondLst>
                                        </p:cTn>
                                        <p:tgtEl>
                                          <p:spTgt spid="90371526"/>
                                        </p:tgtEl>
                                      </p:cBhvr>
                                    </p:animEffect>
                                    <p:anim calcmode="lin" valueType="num">
                                      <p:cBhvr>
                                        <p:cTn id="15" dur="1822" tmFilter="0,0; 0.14,0.36; 0.43,0.73; 0.71,0.91; 1.0,1.0">
                                          <p:stCondLst>
                                            <p:cond delay="0"/>
                                          </p:stCondLst>
                                        </p:cTn>
                                        <p:tgtEl>
                                          <p:spTgt spid="90371526"/>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0371526"/>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0371526"/>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0371526"/>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0371526"/>
                                        </p:tgtEl>
                                        <p:attrNameLst>
                                          <p:attrName>ppt_y</p:attrName>
                                        </p:attrNameLst>
                                      </p:cBhvr>
                                      <p:tavLst>
                                        <p:tav tm="0" fmla="#ppt_y-sin(pi*$)/81">
                                          <p:val>
                                            <p:fltVal val="0"/>
                                          </p:val>
                                        </p:tav>
                                        <p:tav tm="100000">
                                          <p:val>
                                            <p:fltVal val="1"/>
                                          </p:val>
                                        </p:tav>
                                      </p:tavLst>
                                    </p:anim>
                                    <p:animScale>
                                      <p:cBhvr>
                                        <p:cTn id="20" dur="26">
                                          <p:stCondLst>
                                            <p:cond delay="650"/>
                                          </p:stCondLst>
                                        </p:cTn>
                                        <p:tgtEl>
                                          <p:spTgt spid="90371526"/>
                                        </p:tgtEl>
                                      </p:cBhvr>
                                      <p:to x="100000" y="60000"/>
                                    </p:animScale>
                                    <p:animScale>
                                      <p:cBhvr>
                                        <p:cTn id="21" dur="166" decel="50000">
                                          <p:stCondLst>
                                            <p:cond delay="676"/>
                                          </p:stCondLst>
                                        </p:cTn>
                                        <p:tgtEl>
                                          <p:spTgt spid="90371526"/>
                                        </p:tgtEl>
                                      </p:cBhvr>
                                      <p:to x="100000" y="100000"/>
                                    </p:animScale>
                                    <p:animScale>
                                      <p:cBhvr>
                                        <p:cTn id="22" dur="26">
                                          <p:stCondLst>
                                            <p:cond delay="1312"/>
                                          </p:stCondLst>
                                        </p:cTn>
                                        <p:tgtEl>
                                          <p:spTgt spid="90371526"/>
                                        </p:tgtEl>
                                      </p:cBhvr>
                                      <p:to x="100000" y="80000"/>
                                    </p:animScale>
                                    <p:animScale>
                                      <p:cBhvr>
                                        <p:cTn id="23" dur="166" decel="50000">
                                          <p:stCondLst>
                                            <p:cond delay="1338"/>
                                          </p:stCondLst>
                                        </p:cTn>
                                        <p:tgtEl>
                                          <p:spTgt spid="90371526"/>
                                        </p:tgtEl>
                                      </p:cBhvr>
                                      <p:to x="100000" y="100000"/>
                                    </p:animScale>
                                    <p:animScale>
                                      <p:cBhvr>
                                        <p:cTn id="24" dur="26">
                                          <p:stCondLst>
                                            <p:cond delay="1642"/>
                                          </p:stCondLst>
                                        </p:cTn>
                                        <p:tgtEl>
                                          <p:spTgt spid="90371526"/>
                                        </p:tgtEl>
                                      </p:cBhvr>
                                      <p:to x="100000" y="90000"/>
                                    </p:animScale>
                                    <p:animScale>
                                      <p:cBhvr>
                                        <p:cTn id="25" dur="166" decel="50000">
                                          <p:stCondLst>
                                            <p:cond delay="1668"/>
                                          </p:stCondLst>
                                        </p:cTn>
                                        <p:tgtEl>
                                          <p:spTgt spid="90371526"/>
                                        </p:tgtEl>
                                      </p:cBhvr>
                                      <p:to x="100000" y="100000"/>
                                    </p:animScale>
                                    <p:animScale>
                                      <p:cBhvr>
                                        <p:cTn id="26" dur="26">
                                          <p:stCondLst>
                                            <p:cond delay="1808"/>
                                          </p:stCondLst>
                                        </p:cTn>
                                        <p:tgtEl>
                                          <p:spTgt spid="90371526"/>
                                        </p:tgtEl>
                                      </p:cBhvr>
                                      <p:to x="100000" y="95000"/>
                                    </p:animScale>
                                    <p:animScale>
                                      <p:cBhvr>
                                        <p:cTn id="27" dur="166" decel="50000">
                                          <p:stCondLst>
                                            <p:cond delay="1834"/>
                                          </p:stCondLst>
                                        </p:cTn>
                                        <p:tgtEl>
                                          <p:spTgt spid="90371526"/>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1771491883"/>
                                        </p:tgtEl>
                                        <p:attrNameLst>
                                          <p:attrName>style.visibility</p:attrName>
                                        </p:attrNameLst>
                                      </p:cBhvr>
                                      <p:to>
                                        <p:strVal val="visible"/>
                                      </p:to>
                                    </p:set>
                                    <p:animEffect transition="in" filter="wipe(down)">
                                      <p:cBhvr>
                                        <p:cTn id="32" dur="580">
                                          <p:stCondLst>
                                            <p:cond delay="0"/>
                                          </p:stCondLst>
                                        </p:cTn>
                                        <p:tgtEl>
                                          <p:spTgt spid="1771491883"/>
                                        </p:tgtEl>
                                      </p:cBhvr>
                                    </p:animEffect>
                                    <p:anim calcmode="lin" valueType="num">
                                      <p:cBhvr>
                                        <p:cTn id="33" dur="1822" tmFilter="0,0; 0.14,0.36; 0.43,0.73; 0.71,0.91; 1.0,1.0">
                                          <p:stCondLst>
                                            <p:cond delay="0"/>
                                          </p:stCondLst>
                                        </p:cTn>
                                        <p:tgtEl>
                                          <p:spTgt spid="1771491883"/>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771491883"/>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771491883"/>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771491883"/>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771491883"/>
                                        </p:tgtEl>
                                        <p:attrNameLst>
                                          <p:attrName>ppt_y</p:attrName>
                                        </p:attrNameLst>
                                      </p:cBhvr>
                                      <p:tavLst>
                                        <p:tav tm="0" fmla="#ppt_y-sin(pi*$)/81">
                                          <p:val>
                                            <p:fltVal val="0"/>
                                          </p:val>
                                        </p:tav>
                                        <p:tav tm="100000">
                                          <p:val>
                                            <p:fltVal val="1"/>
                                          </p:val>
                                        </p:tav>
                                      </p:tavLst>
                                    </p:anim>
                                    <p:animScale>
                                      <p:cBhvr>
                                        <p:cTn id="38" dur="26">
                                          <p:stCondLst>
                                            <p:cond delay="650"/>
                                          </p:stCondLst>
                                        </p:cTn>
                                        <p:tgtEl>
                                          <p:spTgt spid="1771491883"/>
                                        </p:tgtEl>
                                      </p:cBhvr>
                                      <p:to x="100000" y="60000"/>
                                    </p:animScale>
                                    <p:animScale>
                                      <p:cBhvr>
                                        <p:cTn id="39" dur="166" decel="50000">
                                          <p:stCondLst>
                                            <p:cond delay="676"/>
                                          </p:stCondLst>
                                        </p:cTn>
                                        <p:tgtEl>
                                          <p:spTgt spid="1771491883"/>
                                        </p:tgtEl>
                                      </p:cBhvr>
                                      <p:to x="100000" y="100000"/>
                                    </p:animScale>
                                    <p:animScale>
                                      <p:cBhvr>
                                        <p:cTn id="40" dur="26">
                                          <p:stCondLst>
                                            <p:cond delay="1312"/>
                                          </p:stCondLst>
                                        </p:cTn>
                                        <p:tgtEl>
                                          <p:spTgt spid="1771491883"/>
                                        </p:tgtEl>
                                      </p:cBhvr>
                                      <p:to x="100000" y="80000"/>
                                    </p:animScale>
                                    <p:animScale>
                                      <p:cBhvr>
                                        <p:cTn id="41" dur="166" decel="50000">
                                          <p:stCondLst>
                                            <p:cond delay="1338"/>
                                          </p:stCondLst>
                                        </p:cTn>
                                        <p:tgtEl>
                                          <p:spTgt spid="1771491883"/>
                                        </p:tgtEl>
                                      </p:cBhvr>
                                      <p:to x="100000" y="100000"/>
                                    </p:animScale>
                                    <p:animScale>
                                      <p:cBhvr>
                                        <p:cTn id="42" dur="26">
                                          <p:stCondLst>
                                            <p:cond delay="1642"/>
                                          </p:stCondLst>
                                        </p:cTn>
                                        <p:tgtEl>
                                          <p:spTgt spid="1771491883"/>
                                        </p:tgtEl>
                                      </p:cBhvr>
                                      <p:to x="100000" y="90000"/>
                                    </p:animScale>
                                    <p:animScale>
                                      <p:cBhvr>
                                        <p:cTn id="43" dur="166" decel="50000">
                                          <p:stCondLst>
                                            <p:cond delay="1668"/>
                                          </p:stCondLst>
                                        </p:cTn>
                                        <p:tgtEl>
                                          <p:spTgt spid="1771491883"/>
                                        </p:tgtEl>
                                      </p:cBhvr>
                                      <p:to x="100000" y="100000"/>
                                    </p:animScale>
                                    <p:animScale>
                                      <p:cBhvr>
                                        <p:cTn id="44" dur="26">
                                          <p:stCondLst>
                                            <p:cond delay="1808"/>
                                          </p:stCondLst>
                                        </p:cTn>
                                        <p:tgtEl>
                                          <p:spTgt spid="1771491883"/>
                                        </p:tgtEl>
                                      </p:cBhvr>
                                      <p:to x="100000" y="95000"/>
                                    </p:animScale>
                                    <p:animScale>
                                      <p:cBhvr>
                                        <p:cTn id="45" dur="166" decel="50000">
                                          <p:stCondLst>
                                            <p:cond delay="1834"/>
                                          </p:stCondLst>
                                        </p:cTn>
                                        <p:tgtEl>
                                          <p:spTgt spid="1771491883"/>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510948921"/>
                                        </p:tgtEl>
                                        <p:attrNameLst>
                                          <p:attrName>style.visibility</p:attrName>
                                        </p:attrNameLst>
                                      </p:cBhvr>
                                      <p:to>
                                        <p:strVal val="visible"/>
                                      </p:to>
                                    </p:set>
                                    <p:animEffect transition="in" filter="wipe(down)">
                                      <p:cBhvr>
                                        <p:cTn id="50" dur="580">
                                          <p:stCondLst>
                                            <p:cond delay="0"/>
                                          </p:stCondLst>
                                        </p:cTn>
                                        <p:tgtEl>
                                          <p:spTgt spid="510948921"/>
                                        </p:tgtEl>
                                      </p:cBhvr>
                                    </p:animEffect>
                                    <p:anim calcmode="lin" valueType="num">
                                      <p:cBhvr>
                                        <p:cTn id="51" dur="1822" tmFilter="0,0; 0.14,0.36; 0.43,0.73; 0.71,0.91; 1.0,1.0">
                                          <p:stCondLst>
                                            <p:cond delay="0"/>
                                          </p:stCondLst>
                                        </p:cTn>
                                        <p:tgtEl>
                                          <p:spTgt spid="510948921"/>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510948921"/>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510948921"/>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510948921"/>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510948921"/>
                                        </p:tgtEl>
                                        <p:attrNameLst>
                                          <p:attrName>ppt_y</p:attrName>
                                        </p:attrNameLst>
                                      </p:cBhvr>
                                      <p:tavLst>
                                        <p:tav tm="0" fmla="#ppt_y-sin(pi*$)/81">
                                          <p:val>
                                            <p:fltVal val="0"/>
                                          </p:val>
                                        </p:tav>
                                        <p:tav tm="100000">
                                          <p:val>
                                            <p:fltVal val="1"/>
                                          </p:val>
                                        </p:tav>
                                      </p:tavLst>
                                    </p:anim>
                                    <p:animScale>
                                      <p:cBhvr>
                                        <p:cTn id="56" dur="26">
                                          <p:stCondLst>
                                            <p:cond delay="650"/>
                                          </p:stCondLst>
                                        </p:cTn>
                                        <p:tgtEl>
                                          <p:spTgt spid="510948921"/>
                                        </p:tgtEl>
                                      </p:cBhvr>
                                      <p:to x="100000" y="60000"/>
                                    </p:animScale>
                                    <p:animScale>
                                      <p:cBhvr>
                                        <p:cTn id="57" dur="166" decel="50000">
                                          <p:stCondLst>
                                            <p:cond delay="676"/>
                                          </p:stCondLst>
                                        </p:cTn>
                                        <p:tgtEl>
                                          <p:spTgt spid="510948921"/>
                                        </p:tgtEl>
                                      </p:cBhvr>
                                      <p:to x="100000" y="100000"/>
                                    </p:animScale>
                                    <p:animScale>
                                      <p:cBhvr>
                                        <p:cTn id="58" dur="26">
                                          <p:stCondLst>
                                            <p:cond delay="1312"/>
                                          </p:stCondLst>
                                        </p:cTn>
                                        <p:tgtEl>
                                          <p:spTgt spid="510948921"/>
                                        </p:tgtEl>
                                      </p:cBhvr>
                                      <p:to x="100000" y="80000"/>
                                    </p:animScale>
                                    <p:animScale>
                                      <p:cBhvr>
                                        <p:cTn id="59" dur="166" decel="50000">
                                          <p:stCondLst>
                                            <p:cond delay="1338"/>
                                          </p:stCondLst>
                                        </p:cTn>
                                        <p:tgtEl>
                                          <p:spTgt spid="510948921"/>
                                        </p:tgtEl>
                                      </p:cBhvr>
                                      <p:to x="100000" y="100000"/>
                                    </p:animScale>
                                    <p:animScale>
                                      <p:cBhvr>
                                        <p:cTn id="60" dur="26">
                                          <p:stCondLst>
                                            <p:cond delay="1642"/>
                                          </p:stCondLst>
                                        </p:cTn>
                                        <p:tgtEl>
                                          <p:spTgt spid="510948921"/>
                                        </p:tgtEl>
                                      </p:cBhvr>
                                      <p:to x="100000" y="90000"/>
                                    </p:animScale>
                                    <p:animScale>
                                      <p:cBhvr>
                                        <p:cTn id="61" dur="166" decel="50000">
                                          <p:stCondLst>
                                            <p:cond delay="1668"/>
                                          </p:stCondLst>
                                        </p:cTn>
                                        <p:tgtEl>
                                          <p:spTgt spid="510948921"/>
                                        </p:tgtEl>
                                      </p:cBhvr>
                                      <p:to x="100000" y="100000"/>
                                    </p:animScale>
                                    <p:animScale>
                                      <p:cBhvr>
                                        <p:cTn id="62" dur="26">
                                          <p:stCondLst>
                                            <p:cond delay="1808"/>
                                          </p:stCondLst>
                                        </p:cTn>
                                        <p:tgtEl>
                                          <p:spTgt spid="510948921"/>
                                        </p:tgtEl>
                                      </p:cBhvr>
                                      <p:to x="100000" y="95000"/>
                                    </p:animScale>
                                    <p:animScale>
                                      <p:cBhvr>
                                        <p:cTn id="63" dur="166" decel="50000">
                                          <p:stCondLst>
                                            <p:cond delay="1834"/>
                                          </p:stCondLst>
                                        </p:cTn>
                                        <p:tgtEl>
                                          <p:spTgt spid="510948921"/>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grpId="0" nodeType="clickEffect">
                                  <p:stCondLst>
                                    <p:cond delay="0"/>
                                  </p:stCondLst>
                                  <p:childTnLst>
                                    <p:set>
                                      <p:cBhvr>
                                        <p:cTn id="67" dur="1" fill="hold">
                                          <p:stCondLst>
                                            <p:cond delay="0"/>
                                          </p:stCondLst>
                                        </p:cTn>
                                        <p:tgtEl>
                                          <p:spTgt spid="910947658"/>
                                        </p:tgtEl>
                                        <p:attrNameLst>
                                          <p:attrName>style.visibility</p:attrName>
                                        </p:attrNameLst>
                                      </p:cBhvr>
                                      <p:to>
                                        <p:strVal val="visible"/>
                                      </p:to>
                                    </p:set>
                                    <p:animEffect transition="in" filter="wipe(down)">
                                      <p:cBhvr>
                                        <p:cTn id="68" dur="580">
                                          <p:stCondLst>
                                            <p:cond delay="0"/>
                                          </p:stCondLst>
                                        </p:cTn>
                                        <p:tgtEl>
                                          <p:spTgt spid="910947658"/>
                                        </p:tgtEl>
                                      </p:cBhvr>
                                    </p:animEffect>
                                    <p:anim calcmode="lin" valueType="num">
                                      <p:cBhvr>
                                        <p:cTn id="69" dur="1822" tmFilter="0,0; 0.14,0.36; 0.43,0.73; 0.71,0.91; 1.0,1.0">
                                          <p:stCondLst>
                                            <p:cond delay="0"/>
                                          </p:stCondLst>
                                        </p:cTn>
                                        <p:tgtEl>
                                          <p:spTgt spid="910947658"/>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910947658"/>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910947658"/>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910947658"/>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910947658"/>
                                        </p:tgtEl>
                                        <p:attrNameLst>
                                          <p:attrName>ppt_y</p:attrName>
                                        </p:attrNameLst>
                                      </p:cBhvr>
                                      <p:tavLst>
                                        <p:tav tm="0" fmla="#ppt_y-sin(pi*$)/81">
                                          <p:val>
                                            <p:fltVal val="0"/>
                                          </p:val>
                                        </p:tav>
                                        <p:tav tm="100000">
                                          <p:val>
                                            <p:fltVal val="1"/>
                                          </p:val>
                                        </p:tav>
                                      </p:tavLst>
                                    </p:anim>
                                    <p:animScale>
                                      <p:cBhvr>
                                        <p:cTn id="74" dur="26">
                                          <p:stCondLst>
                                            <p:cond delay="650"/>
                                          </p:stCondLst>
                                        </p:cTn>
                                        <p:tgtEl>
                                          <p:spTgt spid="910947658"/>
                                        </p:tgtEl>
                                      </p:cBhvr>
                                      <p:to x="100000" y="60000"/>
                                    </p:animScale>
                                    <p:animScale>
                                      <p:cBhvr>
                                        <p:cTn id="75" dur="166" decel="50000">
                                          <p:stCondLst>
                                            <p:cond delay="676"/>
                                          </p:stCondLst>
                                        </p:cTn>
                                        <p:tgtEl>
                                          <p:spTgt spid="910947658"/>
                                        </p:tgtEl>
                                      </p:cBhvr>
                                      <p:to x="100000" y="100000"/>
                                    </p:animScale>
                                    <p:animScale>
                                      <p:cBhvr>
                                        <p:cTn id="76" dur="26">
                                          <p:stCondLst>
                                            <p:cond delay="1312"/>
                                          </p:stCondLst>
                                        </p:cTn>
                                        <p:tgtEl>
                                          <p:spTgt spid="910947658"/>
                                        </p:tgtEl>
                                      </p:cBhvr>
                                      <p:to x="100000" y="80000"/>
                                    </p:animScale>
                                    <p:animScale>
                                      <p:cBhvr>
                                        <p:cTn id="77" dur="166" decel="50000">
                                          <p:stCondLst>
                                            <p:cond delay="1338"/>
                                          </p:stCondLst>
                                        </p:cTn>
                                        <p:tgtEl>
                                          <p:spTgt spid="910947658"/>
                                        </p:tgtEl>
                                      </p:cBhvr>
                                      <p:to x="100000" y="100000"/>
                                    </p:animScale>
                                    <p:animScale>
                                      <p:cBhvr>
                                        <p:cTn id="78" dur="26">
                                          <p:stCondLst>
                                            <p:cond delay="1642"/>
                                          </p:stCondLst>
                                        </p:cTn>
                                        <p:tgtEl>
                                          <p:spTgt spid="910947658"/>
                                        </p:tgtEl>
                                      </p:cBhvr>
                                      <p:to x="100000" y="90000"/>
                                    </p:animScale>
                                    <p:animScale>
                                      <p:cBhvr>
                                        <p:cTn id="79" dur="166" decel="50000">
                                          <p:stCondLst>
                                            <p:cond delay="1668"/>
                                          </p:stCondLst>
                                        </p:cTn>
                                        <p:tgtEl>
                                          <p:spTgt spid="910947658"/>
                                        </p:tgtEl>
                                      </p:cBhvr>
                                      <p:to x="100000" y="100000"/>
                                    </p:animScale>
                                    <p:animScale>
                                      <p:cBhvr>
                                        <p:cTn id="80" dur="26">
                                          <p:stCondLst>
                                            <p:cond delay="1808"/>
                                          </p:stCondLst>
                                        </p:cTn>
                                        <p:tgtEl>
                                          <p:spTgt spid="910947658"/>
                                        </p:tgtEl>
                                      </p:cBhvr>
                                      <p:to x="100000" y="95000"/>
                                    </p:animScale>
                                    <p:animScale>
                                      <p:cBhvr>
                                        <p:cTn id="81" dur="166" decel="50000">
                                          <p:stCondLst>
                                            <p:cond delay="1834"/>
                                          </p:stCondLst>
                                        </p:cTn>
                                        <p:tgtEl>
                                          <p:spTgt spid="910947658"/>
                                        </p:tgtEl>
                                      </p:cBhvr>
                                      <p:to x="100000" y="100000"/>
                                    </p:animScale>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grpId="0" nodeType="clickEffect">
                                  <p:stCondLst>
                                    <p:cond delay="0"/>
                                  </p:stCondLst>
                                  <p:childTnLst>
                                    <p:set>
                                      <p:cBhvr>
                                        <p:cTn id="85" dur="1" fill="hold">
                                          <p:stCondLst>
                                            <p:cond delay="0"/>
                                          </p:stCondLst>
                                        </p:cTn>
                                        <p:tgtEl>
                                          <p:spTgt spid="591067526"/>
                                        </p:tgtEl>
                                        <p:attrNameLst>
                                          <p:attrName>style.visibility</p:attrName>
                                        </p:attrNameLst>
                                      </p:cBhvr>
                                      <p:to>
                                        <p:strVal val="visible"/>
                                      </p:to>
                                    </p:set>
                                    <p:animEffect transition="in" filter="wipe(down)">
                                      <p:cBhvr>
                                        <p:cTn id="86" dur="580">
                                          <p:stCondLst>
                                            <p:cond delay="0"/>
                                          </p:stCondLst>
                                        </p:cTn>
                                        <p:tgtEl>
                                          <p:spTgt spid="591067526"/>
                                        </p:tgtEl>
                                      </p:cBhvr>
                                    </p:animEffect>
                                    <p:anim calcmode="lin" valueType="num">
                                      <p:cBhvr>
                                        <p:cTn id="87" dur="1822" tmFilter="0,0; 0.14,0.36; 0.43,0.73; 0.71,0.91; 1.0,1.0">
                                          <p:stCondLst>
                                            <p:cond delay="0"/>
                                          </p:stCondLst>
                                        </p:cTn>
                                        <p:tgtEl>
                                          <p:spTgt spid="591067526"/>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591067526"/>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591067526"/>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591067526"/>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591067526"/>
                                        </p:tgtEl>
                                        <p:attrNameLst>
                                          <p:attrName>ppt_y</p:attrName>
                                        </p:attrNameLst>
                                      </p:cBhvr>
                                      <p:tavLst>
                                        <p:tav tm="0" fmla="#ppt_y-sin(pi*$)/81">
                                          <p:val>
                                            <p:fltVal val="0"/>
                                          </p:val>
                                        </p:tav>
                                        <p:tav tm="100000">
                                          <p:val>
                                            <p:fltVal val="1"/>
                                          </p:val>
                                        </p:tav>
                                      </p:tavLst>
                                    </p:anim>
                                    <p:animScale>
                                      <p:cBhvr>
                                        <p:cTn id="92" dur="26">
                                          <p:stCondLst>
                                            <p:cond delay="650"/>
                                          </p:stCondLst>
                                        </p:cTn>
                                        <p:tgtEl>
                                          <p:spTgt spid="591067526"/>
                                        </p:tgtEl>
                                      </p:cBhvr>
                                      <p:to x="100000" y="60000"/>
                                    </p:animScale>
                                    <p:animScale>
                                      <p:cBhvr>
                                        <p:cTn id="93" dur="166" decel="50000">
                                          <p:stCondLst>
                                            <p:cond delay="676"/>
                                          </p:stCondLst>
                                        </p:cTn>
                                        <p:tgtEl>
                                          <p:spTgt spid="591067526"/>
                                        </p:tgtEl>
                                      </p:cBhvr>
                                      <p:to x="100000" y="100000"/>
                                    </p:animScale>
                                    <p:animScale>
                                      <p:cBhvr>
                                        <p:cTn id="94" dur="26">
                                          <p:stCondLst>
                                            <p:cond delay="1312"/>
                                          </p:stCondLst>
                                        </p:cTn>
                                        <p:tgtEl>
                                          <p:spTgt spid="591067526"/>
                                        </p:tgtEl>
                                      </p:cBhvr>
                                      <p:to x="100000" y="80000"/>
                                    </p:animScale>
                                    <p:animScale>
                                      <p:cBhvr>
                                        <p:cTn id="95" dur="166" decel="50000">
                                          <p:stCondLst>
                                            <p:cond delay="1338"/>
                                          </p:stCondLst>
                                        </p:cTn>
                                        <p:tgtEl>
                                          <p:spTgt spid="591067526"/>
                                        </p:tgtEl>
                                      </p:cBhvr>
                                      <p:to x="100000" y="100000"/>
                                    </p:animScale>
                                    <p:animScale>
                                      <p:cBhvr>
                                        <p:cTn id="96" dur="26">
                                          <p:stCondLst>
                                            <p:cond delay="1642"/>
                                          </p:stCondLst>
                                        </p:cTn>
                                        <p:tgtEl>
                                          <p:spTgt spid="591067526"/>
                                        </p:tgtEl>
                                      </p:cBhvr>
                                      <p:to x="100000" y="90000"/>
                                    </p:animScale>
                                    <p:animScale>
                                      <p:cBhvr>
                                        <p:cTn id="97" dur="166" decel="50000">
                                          <p:stCondLst>
                                            <p:cond delay="1668"/>
                                          </p:stCondLst>
                                        </p:cTn>
                                        <p:tgtEl>
                                          <p:spTgt spid="591067526"/>
                                        </p:tgtEl>
                                      </p:cBhvr>
                                      <p:to x="100000" y="100000"/>
                                    </p:animScale>
                                    <p:animScale>
                                      <p:cBhvr>
                                        <p:cTn id="98" dur="26">
                                          <p:stCondLst>
                                            <p:cond delay="1808"/>
                                          </p:stCondLst>
                                        </p:cTn>
                                        <p:tgtEl>
                                          <p:spTgt spid="591067526"/>
                                        </p:tgtEl>
                                      </p:cBhvr>
                                      <p:to x="100000" y="95000"/>
                                    </p:animScale>
                                    <p:animScale>
                                      <p:cBhvr>
                                        <p:cTn id="99" dur="166" decel="50000">
                                          <p:stCondLst>
                                            <p:cond delay="1834"/>
                                          </p:stCondLst>
                                        </p:cTn>
                                        <p:tgtEl>
                                          <p:spTgt spid="591067526"/>
                                        </p:tgtEl>
                                      </p:cBhvr>
                                      <p:to x="100000" y="100000"/>
                                    </p:animScale>
                                  </p:childTnLst>
                                </p:cTn>
                              </p:par>
                            </p:childTnLst>
                          </p:cTn>
                        </p:par>
                      </p:childTnLst>
                    </p:cTn>
                  </p:par>
                  <p:par>
                    <p:cTn id="100" fill="hold">
                      <p:stCondLst>
                        <p:cond delay="indefinite"/>
                      </p:stCondLst>
                      <p:childTnLst>
                        <p:par>
                          <p:cTn id="101" fill="hold">
                            <p:stCondLst>
                              <p:cond delay="0"/>
                            </p:stCondLst>
                            <p:childTnLst>
                              <p:par>
                                <p:cTn id="102" presetID="26" presetClass="entr" presetSubtype="0" fill="hold" grpId="0" nodeType="clickEffect">
                                  <p:stCondLst>
                                    <p:cond delay="0"/>
                                  </p:stCondLst>
                                  <p:childTnLst>
                                    <p:set>
                                      <p:cBhvr>
                                        <p:cTn id="103" dur="1" fill="hold">
                                          <p:stCondLst>
                                            <p:cond delay="0"/>
                                          </p:stCondLst>
                                        </p:cTn>
                                        <p:tgtEl>
                                          <p:spTgt spid="1621620001"/>
                                        </p:tgtEl>
                                        <p:attrNameLst>
                                          <p:attrName>style.visibility</p:attrName>
                                        </p:attrNameLst>
                                      </p:cBhvr>
                                      <p:to>
                                        <p:strVal val="visible"/>
                                      </p:to>
                                    </p:set>
                                    <p:animEffect transition="in" filter="wipe(down)">
                                      <p:cBhvr>
                                        <p:cTn id="104" dur="580">
                                          <p:stCondLst>
                                            <p:cond delay="0"/>
                                          </p:stCondLst>
                                        </p:cTn>
                                        <p:tgtEl>
                                          <p:spTgt spid="1621620001"/>
                                        </p:tgtEl>
                                      </p:cBhvr>
                                    </p:animEffect>
                                    <p:anim calcmode="lin" valueType="num">
                                      <p:cBhvr>
                                        <p:cTn id="105" dur="1822" tmFilter="0,0; 0.14,0.36; 0.43,0.73; 0.71,0.91; 1.0,1.0">
                                          <p:stCondLst>
                                            <p:cond delay="0"/>
                                          </p:stCondLst>
                                        </p:cTn>
                                        <p:tgtEl>
                                          <p:spTgt spid="1621620001"/>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1621620001"/>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1621620001"/>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1621620001"/>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1621620001"/>
                                        </p:tgtEl>
                                        <p:attrNameLst>
                                          <p:attrName>ppt_y</p:attrName>
                                        </p:attrNameLst>
                                      </p:cBhvr>
                                      <p:tavLst>
                                        <p:tav tm="0" fmla="#ppt_y-sin(pi*$)/81">
                                          <p:val>
                                            <p:fltVal val="0"/>
                                          </p:val>
                                        </p:tav>
                                        <p:tav tm="100000">
                                          <p:val>
                                            <p:fltVal val="1"/>
                                          </p:val>
                                        </p:tav>
                                      </p:tavLst>
                                    </p:anim>
                                    <p:animScale>
                                      <p:cBhvr>
                                        <p:cTn id="110" dur="26">
                                          <p:stCondLst>
                                            <p:cond delay="650"/>
                                          </p:stCondLst>
                                        </p:cTn>
                                        <p:tgtEl>
                                          <p:spTgt spid="1621620001"/>
                                        </p:tgtEl>
                                      </p:cBhvr>
                                      <p:to x="100000" y="60000"/>
                                    </p:animScale>
                                    <p:animScale>
                                      <p:cBhvr>
                                        <p:cTn id="111" dur="166" decel="50000">
                                          <p:stCondLst>
                                            <p:cond delay="676"/>
                                          </p:stCondLst>
                                        </p:cTn>
                                        <p:tgtEl>
                                          <p:spTgt spid="1621620001"/>
                                        </p:tgtEl>
                                      </p:cBhvr>
                                      <p:to x="100000" y="100000"/>
                                    </p:animScale>
                                    <p:animScale>
                                      <p:cBhvr>
                                        <p:cTn id="112" dur="26">
                                          <p:stCondLst>
                                            <p:cond delay="1312"/>
                                          </p:stCondLst>
                                        </p:cTn>
                                        <p:tgtEl>
                                          <p:spTgt spid="1621620001"/>
                                        </p:tgtEl>
                                      </p:cBhvr>
                                      <p:to x="100000" y="80000"/>
                                    </p:animScale>
                                    <p:animScale>
                                      <p:cBhvr>
                                        <p:cTn id="113" dur="166" decel="50000">
                                          <p:stCondLst>
                                            <p:cond delay="1338"/>
                                          </p:stCondLst>
                                        </p:cTn>
                                        <p:tgtEl>
                                          <p:spTgt spid="1621620001"/>
                                        </p:tgtEl>
                                      </p:cBhvr>
                                      <p:to x="100000" y="100000"/>
                                    </p:animScale>
                                    <p:animScale>
                                      <p:cBhvr>
                                        <p:cTn id="114" dur="26">
                                          <p:stCondLst>
                                            <p:cond delay="1642"/>
                                          </p:stCondLst>
                                        </p:cTn>
                                        <p:tgtEl>
                                          <p:spTgt spid="1621620001"/>
                                        </p:tgtEl>
                                      </p:cBhvr>
                                      <p:to x="100000" y="90000"/>
                                    </p:animScale>
                                    <p:animScale>
                                      <p:cBhvr>
                                        <p:cTn id="115" dur="166" decel="50000">
                                          <p:stCondLst>
                                            <p:cond delay="1668"/>
                                          </p:stCondLst>
                                        </p:cTn>
                                        <p:tgtEl>
                                          <p:spTgt spid="1621620001"/>
                                        </p:tgtEl>
                                      </p:cBhvr>
                                      <p:to x="100000" y="100000"/>
                                    </p:animScale>
                                    <p:animScale>
                                      <p:cBhvr>
                                        <p:cTn id="116" dur="26">
                                          <p:stCondLst>
                                            <p:cond delay="1808"/>
                                          </p:stCondLst>
                                        </p:cTn>
                                        <p:tgtEl>
                                          <p:spTgt spid="1621620001"/>
                                        </p:tgtEl>
                                      </p:cBhvr>
                                      <p:to x="100000" y="95000"/>
                                    </p:animScale>
                                    <p:animScale>
                                      <p:cBhvr>
                                        <p:cTn id="117" dur="166" decel="50000">
                                          <p:stCondLst>
                                            <p:cond delay="1834"/>
                                          </p:stCondLst>
                                        </p:cTn>
                                        <p:tgtEl>
                                          <p:spTgt spid="1621620001"/>
                                        </p:tgtEl>
                                      </p:cBhvr>
                                      <p:to x="100000" y="100000"/>
                                    </p:animScale>
                                  </p:childTnLst>
                                </p:cTn>
                              </p:par>
                            </p:childTnLst>
                          </p:cTn>
                        </p:par>
                      </p:childTnLst>
                    </p:cTn>
                  </p:par>
                  <p:par>
                    <p:cTn id="118" fill="hold">
                      <p:stCondLst>
                        <p:cond delay="indefinite"/>
                      </p:stCondLst>
                      <p:childTnLst>
                        <p:par>
                          <p:cTn id="119" fill="hold">
                            <p:stCondLst>
                              <p:cond delay="0"/>
                            </p:stCondLst>
                            <p:childTnLst>
                              <p:par>
                                <p:cTn id="120" presetID="26" presetClass="entr" presetSubtype="0" fill="hold" grpId="0" nodeType="clickEffect">
                                  <p:stCondLst>
                                    <p:cond delay="0"/>
                                  </p:stCondLst>
                                  <p:childTnLst>
                                    <p:set>
                                      <p:cBhvr>
                                        <p:cTn id="121" dur="1" fill="hold">
                                          <p:stCondLst>
                                            <p:cond delay="0"/>
                                          </p:stCondLst>
                                        </p:cTn>
                                        <p:tgtEl>
                                          <p:spTgt spid="147260230"/>
                                        </p:tgtEl>
                                        <p:attrNameLst>
                                          <p:attrName>style.visibility</p:attrName>
                                        </p:attrNameLst>
                                      </p:cBhvr>
                                      <p:to>
                                        <p:strVal val="visible"/>
                                      </p:to>
                                    </p:set>
                                    <p:animEffect transition="in" filter="wipe(down)">
                                      <p:cBhvr>
                                        <p:cTn id="122" dur="580">
                                          <p:stCondLst>
                                            <p:cond delay="0"/>
                                          </p:stCondLst>
                                        </p:cTn>
                                        <p:tgtEl>
                                          <p:spTgt spid="147260230"/>
                                        </p:tgtEl>
                                      </p:cBhvr>
                                    </p:animEffect>
                                    <p:anim calcmode="lin" valueType="num">
                                      <p:cBhvr>
                                        <p:cTn id="123" dur="1822" tmFilter="0,0; 0.14,0.36; 0.43,0.73; 0.71,0.91; 1.0,1.0">
                                          <p:stCondLst>
                                            <p:cond delay="0"/>
                                          </p:stCondLst>
                                        </p:cTn>
                                        <p:tgtEl>
                                          <p:spTgt spid="147260230"/>
                                        </p:tgtEl>
                                        <p:attrNameLst>
                                          <p:attrName>ppt_x</p:attrName>
                                        </p:attrNameLst>
                                      </p:cBhvr>
                                      <p:tavLst>
                                        <p:tav tm="0">
                                          <p:val>
                                            <p:strVal val="#ppt_x-0.25"/>
                                          </p:val>
                                        </p:tav>
                                        <p:tav tm="100000">
                                          <p:val>
                                            <p:strVal val="#ppt_x"/>
                                          </p:val>
                                        </p:tav>
                                      </p:tavLst>
                                    </p:anim>
                                    <p:anim calcmode="lin" valueType="num">
                                      <p:cBhvr>
                                        <p:cTn id="124" dur="664" tmFilter="0.0,0.0; 0.25,0.07; 0.50,0.2; 0.75,0.467; 1.0,1.0">
                                          <p:stCondLst>
                                            <p:cond delay="0"/>
                                          </p:stCondLst>
                                        </p:cTn>
                                        <p:tgtEl>
                                          <p:spTgt spid="147260230"/>
                                        </p:tgtEl>
                                        <p:attrNameLst>
                                          <p:attrName>ppt_y</p:attrName>
                                        </p:attrNameLst>
                                      </p:cBhvr>
                                      <p:tavLst>
                                        <p:tav tm="0" fmla="#ppt_y-sin(pi*$)/3">
                                          <p:val>
                                            <p:fltVal val="0.5"/>
                                          </p:val>
                                        </p:tav>
                                        <p:tav tm="100000">
                                          <p:val>
                                            <p:fltVal val="1"/>
                                          </p:val>
                                        </p:tav>
                                      </p:tavLst>
                                    </p:anim>
                                    <p:anim calcmode="lin" valueType="num">
                                      <p:cBhvr>
                                        <p:cTn id="125" dur="664" tmFilter="0, 0; 0.125,0.2665; 0.25,0.4; 0.375,0.465; 0.5,0.5;  0.625,0.535; 0.75,0.6; 0.875,0.7335; 1,1">
                                          <p:stCondLst>
                                            <p:cond delay="664"/>
                                          </p:stCondLst>
                                        </p:cTn>
                                        <p:tgtEl>
                                          <p:spTgt spid="147260230"/>
                                        </p:tgtEl>
                                        <p:attrNameLst>
                                          <p:attrName>ppt_y</p:attrName>
                                        </p:attrNameLst>
                                      </p:cBhvr>
                                      <p:tavLst>
                                        <p:tav tm="0" fmla="#ppt_y-sin(pi*$)/9">
                                          <p:val>
                                            <p:fltVal val="0"/>
                                          </p:val>
                                        </p:tav>
                                        <p:tav tm="100000">
                                          <p:val>
                                            <p:fltVal val="1"/>
                                          </p:val>
                                        </p:tav>
                                      </p:tavLst>
                                    </p:anim>
                                    <p:anim calcmode="lin" valueType="num">
                                      <p:cBhvr>
                                        <p:cTn id="126" dur="332" tmFilter="0, 0; 0.125,0.2665; 0.25,0.4; 0.375,0.465; 0.5,0.5;  0.625,0.535; 0.75,0.6; 0.875,0.7335; 1,1">
                                          <p:stCondLst>
                                            <p:cond delay="1324"/>
                                          </p:stCondLst>
                                        </p:cTn>
                                        <p:tgtEl>
                                          <p:spTgt spid="147260230"/>
                                        </p:tgtEl>
                                        <p:attrNameLst>
                                          <p:attrName>ppt_y</p:attrName>
                                        </p:attrNameLst>
                                      </p:cBhvr>
                                      <p:tavLst>
                                        <p:tav tm="0" fmla="#ppt_y-sin(pi*$)/27">
                                          <p:val>
                                            <p:fltVal val="0"/>
                                          </p:val>
                                        </p:tav>
                                        <p:tav tm="100000">
                                          <p:val>
                                            <p:fltVal val="1"/>
                                          </p:val>
                                        </p:tav>
                                      </p:tavLst>
                                    </p:anim>
                                    <p:anim calcmode="lin" valueType="num">
                                      <p:cBhvr>
                                        <p:cTn id="127" dur="164" tmFilter="0, 0; 0.125,0.2665; 0.25,0.4; 0.375,0.465; 0.5,0.5;  0.625,0.535; 0.75,0.6; 0.875,0.7335; 1,1">
                                          <p:stCondLst>
                                            <p:cond delay="1656"/>
                                          </p:stCondLst>
                                        </p:cTn>
                                        <p:tgtEl>
                                          <p:spTgt spid="147260230"/>
                                        </p:tgtEl>
                                        <p:attrNameLst>
                                          <p:attrName>ppt_y</p:attrName>
                                        </p:attrNameLst>
                                      </p:cBhvr>
                                      <p:tavLst>
                                        <p:tav tm="0" fmla="#ppt_y-sin(pi*$)/81">
                                          <p:val>
                                            <p:fltVal val="0"/>
                                          </p:val>
                                        </p:tav>
                                        <p:tav tm="100000">
                                          <p:val>
                                            <p:fltVal val="1"/>
                                          </p:val>
                                        </p:tav>
                                      </p:tavLst>
                                    </p:anim>
                                    <p:animScale>
                                      <p:cBhvr>
                                        <p:cTn id="128" dur="26">
                                          <p:stCondLst>
                                            <p:cond delay="650"/>
                                          </p:stCondLst>
                                        </p:cTn>
                                        <p:tgtEl>
                                          <p:spTgt spid="147260230"/>
                                        </p:tgtEl>
                                      </p:cBhvr>
                                      <p:to x="100000" y="60000"/>
                                    </p:animScale>
                                    <p:animScale>
                                      <p:cBhvr>
                                        <p:cTn id="129" dur="166" decel="50000">
                                          <p:stCondLst>
                                            <p:cond delay="676"/>
                                          </p:stCondLst>
                                        </p:cTn>
                                        <p:tgtEl>
                                          <p:spTgt spid="147260230"/>
                                        </p:tgtEl>
                                      </p:cBhvr>
                                      <p:to x="100000" y="100000"/>
                                    </p:animScale>
                                    <p:animScale>
                                      <p:cBhvr>
                                        <p:cTn id="130" dur="26">
                                          <p:stCondLst>
                                            <p:cond delay="1312"/>
                                          </p:stCondLst>
                                        </p:cTn>
                                        <p:tgtEl>
                                          <p:spTgt spid="147260230"/>
                                        </p:tgtEl>
                                      </p:cBhvr>
                                      <p:to x="100000" y="80000"/>
                                    </p:animScale>
                                    <p:animScale>
                                      <p:cBhvr>
                                        <p:cTn id="131" dur="166" decel="50000">
                                          <p:stCondLst>
                                            <p:cond delay="1338"/>
                                          </p:stCondLst>
                                        </p:cTn>
                                        <p:tgtEl>
                                          <p:spTgt spid="147260230"/>
                                        </p:tgtEl>
                                      </p:cBhvr>
                                      <p:to x="100000" y="100000"/>
                                    </p:animScale>
                                    <p:animScale>
                                      <p:cBhvr>
                                        <p:cTn id="132" dur="26">
                                          <p:stCondLst>
                                            <p:cond delay="1642"/>
                                          </p:stCondLst>
                                        </p:cTn>
                                        <p:tgtEl>
                                          <p:spTgt spid="147260230"/>
                                        </p:tgtEl>
                                      </p:cBhvr>
                                      <p:to x="100000" y="90000"/>
                                    </p:animScale>
                                    <p:animScale>
                                      <p:cBhvr>
                                        <p:cTn id="133" dur="166" decel="50000">
                                          <p:stCondLst>
                                            <p:cond delay="1668"/>
                                          </p:stCondLst>
                                        </p:cTn>
                                        <p:tgtEl>
                                          <p:spTgt spid="147260230"/>
                                        </p:tgtEl>
                                      </p:cBhvr>
                                      <p:to x="100000" y="100000"/>
                                    </p:animScale>
                                    <p:animScale>
                                      <p:cBhvr>
                                        <p:cTn id="134" dur="26">
                                          <p:stCondLst>
                                            <p:cond delay="1808"/>
                                          </p:stCondLst>
                                        </p:cTn>
                                        <p:tgtEl>
                                          <p:spTgt spid="147260230"/>
                                        </p:tgtEl>
                                      </p:cBhvr>
                                      <p:to x="100000" y="95000"/>
                                    </p:animScale>
                                    <p:animScale>
                                      <p:cBhvr>
                                        <p:cTn id="135" dur="166" decel="50000">
                                          <p:stCondLst>
                                            <p:cond delay="1834"/>
                                          </p:stCondLst>
                                        </p:cTn>
                                        <p:tgtEl>
                                          <p:spTgt spid="147260230"/>
                                        </p:tgtEl>
                                      </p:cBhvr>
                                      <p:to x="100000" y="100000"/>
                                    </p:animScale>
                                  </p:childTnLst>
                                </p:cTn>
                              </p:par>
                            </p:childTnLst>
                          </p:cTn>
                        </p:par>
                      </p:childTnLst>
                    </p:cTn>
                  </p:par>
                  <p:par>
                    <p:cTn id="136" fill="hold">
                      <p:stCondLst>
                        <p:cond delay="indefinite"/>
                      </p:stCondLst>
                      <p:childTnLst>
                        <p:par>
                          <p:cTn id="137" fill="hold">
                            <p:stCondLst>
                              <p:cond delay="0"/>
                            </p:stCondLst>
                            <p:childTnLst>
                              <p:par>
                                <p:cTn id="138" presetID="26" presetClass="entr" presetSubtype="0" fill="hold" grpId="0" nodeType="clickEffect">
                                  <p:stCondLst>
                                    <p:cond delay="0"/>
                                  </p:stCondLst>
                                  <p:childTnLst>
                                    <p:set>
                                      <p:cBhvr>
                                        <p:cTn id="139" dur="1" fill="hold">
                                          <p:stCondLst>
                                            <p:cond delay="0"/>
                                          </p:stCondLst>
                                        </p:cTn>
                                        <p:tgtEl>
                                          <p:spTgt spid="1863800839"/>
                                        </p:tgtEl>
                                        <p:attrNameLst>
                                          <p:attrName>style.visibility</p:attrName>
                                        </p:attrNameLst>
                                      </p:cBhvr>
                                      <p:to>
                                        <p:strVal val="visible"/>
                                      </p:to>
                                    </p:set>
                                    <p:animEffect transition="in" filter="wipe(down)">
                                      <p:cBhvr>
                                        <p:cTn id="140" dur="580">
                                          <p:stCondLst>
                                            <p:cond delay="0"/>
                                          </p:stCondLst>
                                        </p:cTn>
                                        <p:tgtEl>
                                          <p:spTgt spid="1863800839"/>
                                        </p:tgtEl>
                                      </p:cBhvr>
                                    </p:animEffect>
                                    <p:anim calcmode="lin" valueType="num">
                                      <p:cBhvr>
                                        <p:cTn id="141" dur="1822" tmFilter="0,0; 0.14,0.36; 0.43,0.73; 0.71,0.91; 1.0,1.0">
                                          <p:stCondLst>
                                            <p:cond delay="0"/>
                                          </p:stCondLst>
                                        </p:cTn>
                                        <p:tgtEl>
                                          <p:spTgt spid="1863800839"/>
                                        </p:tgtEl>
                                        <p:attrNameLst>
                                          <p:attrName>ppt_x</p:attrName>
                                        </p:attrNameLst>
                                      </p:cBhvr>
                                      <p:tavLst>
                                        <p:tav tm="0">
                                          <p:val>
                                            <p:strVal val="#ppt_x-0.25"/>
                                          </p:val>
                                        </p:tav>
                                        <p:tav tm="100000">
                                          <p:val>
                                            <p:strVal val="#ppt_x"/>
                                          </p:val>
                                        </p:tav>
                                      </p:tavLst>
                                    </p:anim>
                                    <p:anim calcmode="lin" valueType="num">
                                      <p:cBhvr>
                                        <p:cTn id="142" dur="664" tmFilter="0.0,0.0; 0.25,0.07; 0.50,0.2; 0.75,0.467; 1.0,1.0">
                                          <p:stCondLst>
                                            <p:cond delay="0"/>
                                          </p:stCondLst>
                                        </p:cTn>
                                        <p:tgtEl>
                                          <p:spTgt spid="1863800839"/>
                                        </p:tgtEl>
                                        <p:attrNameLst>
                                          <p:attrName>ppt_y</p:attrName>
                                        </p:attrNameLst>
                                      </p:cBhvr>
                                      <p:tavLst>
                                        <p:tav tm="0" fmla="#ppt_y-sin(pi*$)/3">
                                          <p:val>
                                            <p:fltVal val="0.5"/>
                                          </p:val>
                                        </p:tav>
                                        <p:tav tm="100000">
                                          <p:val>
                                            <p:fltVal val="1"/>
                                          </p:val>
                                        </p:tav>
                                      </p:tavLst>
                                    </p:anim>
                                    <p:anim calcmode="lin" valueType="num">
                                      <p:cBhvr>
                                        <p:cTn id="143" dur="664" tmFilter="0, 0; 0.125,0.2665; 0.25,0.4; 0.375,0.465; 0.5,0.5;  0.625,0.535; 0.75,0.6; 0.875,0.7335; 1,1">
                                          <p:stCondLst>
                                            <p:cond delay="664"/>
                                          </p:stCondLst>
                                        </p:cTn>
                                        <p:tgtEl>
                                          <p:spTgt spid="1863800839"/>
                                        </p:tgtEl>
                                        <p:attrNameLst>
                                          <p:attrName>ppt_y</p:attrName>
                                        </p:attrNameLst>
                                      </p:cBhvr>
                                      <p:tavLst>
                                        <p:tav tm="0" fmla="#ppt_y-sin(pi*$)/9">
                                          <p:val>
                                            <p:fltVal val="0"/>
                                          </p:val>
                                        </p:tav>
                                        <p:tav tm="100000">
                                          <p:val>
                                            <p:fltVal val="1"/>
                                          </p:val>
                                        </p:tav>
                                      </p:tavLst>
                                    </p:anim>
                                    <p:anim calcmode="lin" valueType="num">
                                      <p:cBhvr>
                                        <p:cTn id="144" dur="332" tmFilter="0, 0; 0.125,0.2665; 0.25,0.4; 0.375,0.465; 0.5,0.5;  0.625,0.535; 0.75,0.6; 0.875,0.7335; 1,1">
                                          <p:stCondLst>
                                            <p:cond delay="1324"/>
                                          </p:stCondLst>
                                        </p:cTn>
                                        <p:tgtEl>
                                          <p:spTgt spid="1863800839"/>
                                        </p:tgtEl>
                                        <p:attrNameLst>
                                          <p:attrName>ppt_y</p:attrName>
                                        </p:attrNameLst>
                                      </p:cBhvr>
                                      <p:tavLst>
                                        <p:tav tm="0" fmla="#ppt_y-sin(pi*$)/27">
                                          <p:val>
                                            <p:fltVal val="0"/>
                                          </p:val>
                                        </p:tav>
                                        <p:tav tm="100000">
                                          <p:val>
                                            <p:fltVal val="1"/>
                                          </p:val>
                                        </p:tav>
                                      </p:tavLst>
                                    </p:anim>
                                    <p:anim calcmode="lin" valueType="num">
                                      <p:cBhvr>
                                        <p:cTn id="145" dur="164" tmFilter="0, 0; 0.125,0.2665; 0.25,0.4; 0.375,0.465; 0.5,0.5;  0.625,0.535; 0.75,0.6; 0.875,0.7335; 1,1">
                                          <p:stCondLst>
                                            <p:cond delay="1656"/>
                                          </p:stCondLst>
                                        </p:cTn>
                                        <p:tgtEl>
                                          <p:spTgt spid="1863800839"/>
                                        </p:tgtEl>
                                        <p:attrNameLst>
                                          <p:attrName>ppt_y</p:attrName>
                                        </p:attrNameLst>
                                      </p:cBhvr>
                                      <p:tavLst>
                                        <p:tav tm="0" fmla="#ppt_y-sin(pi*$)/81">
                                          <p:val>
                                            <p:fltVal val="0"/>
                                          </p:val>
                                        </p:tav>
                                        <p:tav tm="100000">
                                          <p:val>
                                            <p:fltVal val="1"/>
                                          </p:val>
                                        </p:tav>
                                      </p:tavLst>
                                    </p:anim>
                                    <p:animScale>
                                      <p:cBhvr>
                                        <p:cTn id="146" dur="26">
                                          <p:stCondLst>
                                            <p:cond delay="650"/>
                                          </p:stCondLst>
                                        </p:cTn>
                                        <p:tgtEl>
                                          <p:spTgt spid="1863800839"/>
                                        </p:tgtEl>
                                      </p:cBhvr>
                                      <p:to x="100000" y="60000"/>
                                    </p:animScale>
                                    <p:animScale>
                                      <p:cBhvr>
                                        <p:cTn id="147" dur="166" decel="50000">
                                          <p:stCondLst>
                                            <p:cond delay="676"/>
                                          </p:stCondLst>
                                        </p:cTn>
                                        <p:tgtEl>
                                          <p:spTgt spid="1863800839"/>
                                        </p:tgtEl>
                                      </p:cBhvr>
                                      <p:to x="100000" y="100000"/>
                                    </p:animScale>
                                    <p:animScale>
                                      <p:cBhvr>
                                        <p:cTn id="148" dur="26">
                                          <p:stCondLst>
                                            <p:cond delay="1312"/>
                                          </p:stCondLst>
                                        </p:cTn>
                                        <p:tgtEl>
                                          <p:spTgt spid="1863800839"/>
                                        </p:tgtEl>
                                      </p:cBhvr>
                                      <p:to x="100000" y="80000"/>
                                    </p:animScale>
                                    <p:animScale>
                                      <p:cBhvr>
                                        <p:cTn id="149" dur="166" decel="50000">
                                          <p:stCondLst>
                                            <p:cond delay="1338"/>
                                          </p:stCondLst>
                                        </p:cTn>
                                        <p:tgtEl>
                                          <p:spTgt spid="1863800839"/>
                                        </p:tgtEl>
                                      </p:cBhvr>
                                      <p:to x="100000" y="100000"/>
                                    </p:animScale>
                                    <p:animScale>
                                      <p:cBhvr>
                                        <p:cTn id="150" dur="26">
                                          <p:stCondLst>
                                            <p:cond delay="1642"/>
                                          </p:stCondLst>
                                        </p:cTn>
                                        <p:tgtEl>
                                          <p:spTgt spid="1863800839"/>
                                        </p:tgtEl>
                                      </p:cBhvr>
                                      <p:to x="100000" y="90000"/>
                                    </p:animScale>
                                    <p:animScale>
                                      <p:cBhvr>
                                        <p:cTn id="151" dur="166" decel="50000">
                                          <p:stCondLst>
                                            <p:cond delay="1668"/>
                                          </p:stCondLst>
                                        </p:cTn>
                                        <p:tgtEl>
                                          <p:spTgt spid="1863800839"/>
                                        </p:tgtEl>
                                      </p:cBhvr>
                                      <p:to x="100000" y="100000"/>
                                    </p:animScale>
                                    <p:animScale>
                                      <p:cBhvr>
                                        <p:cTn id="152" dur="26">
                                          <p:stCondLst>
                                            <p:cond delay="1808"/>
                                          </p:stCondLst>
                                        </p:cTn>
                                        <p:tgtEl>
                                          <p:spTgt spid="1863800839"/>
                                        </p:tgtEl>
                                      </p:cBhvr>
                                      <p:to x="100000" y="95000"/>
                                    </p:animScale>
                                    <p:animScale>
                                      <p:cBhvr>
                                        <p:cTn id="153" dur="166" decel="50000">
                                          <p:stCondLst>
                                            <p:cond delay="1834"/>
                                          </p:stCondLst>
                                        </p:cTn>
                                        <p:tgtEl>
                                          <p:spTgt spid="1863800839"/>
                                        </p:tgtEl>
                                      </p:cBhvr>
                                      <p:to x="100000" y="100000"/>
                                    </p:animScale>
                                  </p:childTnLst>
                                </p:cTn>
                              </p:par>
                            </p:childTnLst>
                          </p:cTn>
                        </p:par>
                      </p:childTnLst>
                    </p:cTn>
                  </p:par>
                  <p:par>
                    <p:cTn id="154" fill="hold">
                      <p:stCondLst>
                        <p:cond delay="indefinite"/>
                      </p:stCondLst>
                      <p:childTnLst>
                        <p:par>
                          <p:cTn id="155" fill="hold">
                            <p:stCondLst>
                              <p:cond delay="0"/>
                            </p:stCondLst>
                            <p:childTnLst>
                              <p:par>
                                <p:cTn id="156" presetID="26" presetClass="entr" presetSubtype="0" fill="hold" grpId="0" nodeType="clickEffect">
                                  <p:stCondLst>
                                    <p:cond delay="0"/>
                                  </p:stCondLst>
                                  <p:childTnLst>
                                    <p:set>
                                      <p:cBhvr>
                                        <p:cTn id="157" dur="1" fill="hold">
                                          <p:stCondLst>
                                            <p:cond delay="0"/>
                                          </p:stCondLst>
                                        </p:cTn>
                                        <p:tgtEl>
                                          <p:spTgt spid="525772044"/>
                                        </p:tgtEl>
                                        <p:attrNameLst>
                                          <p:attrName>style.visibility</p:attrName>
                                        </p:attrNameLst>
                                      </p:cBhvr>
                                      <p:to>
                                        <p:strVal val="visible"/>
                                      </p:to>
                                    </p:set>
                                    <p:animEffect transition="in" filter="wipe(down)">
                                      <p:cBhvr>
                                        <p:cTn id="158" dur="580">
                                          <p:stCondLst>
                                            <p:cond delay="0"/>
                                          </p:stCondLst>
                                        </p:cTn>
                                        <p:tgtEl>
                                          <p:spTgt spid="525772044"/>
                                        </p:tgtEl>
                                      </p:cBhvr>
                                    </p:animEffect>
                                    <p:anim calcmode="lin" valueType="num">
                                      <p:cBhvr>
                                        <p:cTn id="159" dur="1822" tmFilter="0,0; 0.14,0.36; 0.43,0.73; 0.71,0.91; 1.0,1.0">
                                          <p:stCondLst>
                                            <p:cond delay="0"/>
                                          </p:stCondLst>
                                        </p:cTn>
                                        <p:tgtEl>
                                          <p:spTgt spid="525772044"/>
                                        </p:tgtEl>
                                        <p:attrNameLst>
                                          <p:attrName>ppt_x</p:attrName>
                                        </p:attrNameLst>
                                      </p:cBhvr>
                                      <p:tavLst>
                                        <p:tav tm="0">
                                          <p:val>
                                            <p:strVal val="#ppt_x-0.25"/>
                                          </p:val>
                                        </p:tav>
                                        <p:tav tm="100000">
                                          <p:val>
                                            <p:strVal val="#ppt_x"/>
                                          </p:val>
                                        </p:tav>
                                      </p:tavLst>
                                    </p:anim>
                                    <p:anim calcmode="lin" valueType="num">
                                      <p:cBhvr>
                                        <p:cTn id="160" dur="664" tmFilter="0.0,0.0; 0.25,0.07; 0.50,0.2; 0.75,0.467; 1.0,1.0">
                                          <p:stCondLst>
                                            <p:cond delay="0"/>
                                          </p:stCondLst>
                                        </p:cTn>
                                        <p:tgtEl>
                                          <p:spTgt spid="525772044"/>
                                        </p:tgtEl>
                                        <p:attrNameLst>
                                          <p:attrName>ppt_y</p:attrName>
                                        </p:attrNameLst>
                                      </p:cBhvr>
                                      <p:tavLst>
                                        <p:tav tm="0" fmla="#ppt_y-sin(pi*$)/3">
                                          <p:val>
                                            <p:fltVal val="0.5"/>
                                          </p:val>
                                        </p:tav>
                                        <p:tav tm="100000">
                                          <p:val>
                                            <p:fltVal val="1"/>
                                          </p:val>
                                        </p:tav>
                                      </p:tavLst>
                                    </p:anim>
                                    <p:anim calcmode="lin" valueType="num">
                                      <p:cBhvr>
                                        <p:cTn id="161" dur="664" tmFilter="0, 0; 0.125,0.2665; 0.25,0.4; 0.375,0.465; 0.5,0.5;  0.625,0.535; 0.75,0.6; 0.875,0.7335; 1,1">
                                          <p:stCondLst>
                                            <p:cond delay="664"/>
                                          </p:stCondLst>
                                        </p:cTn>
                                        <p:tgtEl>
                                          <p:spTgt spid="525772044"/>
                                        </p:tgtEl>
                                        <p:attrNameLst>
                                          <p:attrName>ppt_y</p:attrName>
                                        </p:attrNameLst>
                                      </p:cBhvr>
                                      <p:tavLst>
                                        <p:tav tm="0" fmla="#ppt_y-sin(pi*$)/9">
                                          <p:val>
                                            <p:fltVal val="0"/>
                                          </p:val>
                                        </p:tav>
                                        <p:tav tm="100000">
                                          <p:val>
                                            <p:fltVal val="1"/>
                                          </p:val>
                                        </p:tav>
                                      </p:tavLst>
                                    </p:anim>
                                    <p:anim calcmode="lin" valueType="num">
                                      <p:cBhvr>
                                        <p:cTn id="162" dur="332" tmFilter="0, 0; 0.125,0.2665; 0.25,0.4; 0.375,0.465; 0.5,0.5;  0.625,0.535; 0.75,0.6; 0.875,0.7335; 1,1">
                                          <p:stCondLst>
                                            <p:cond delay="1324"/>
                                          </p:stCondLst>
                                        </p:cTn>
                                        <p:tgtEl>
                                          <p:spTgt spid="525772044"/>
                                        </p:tgtEl>
                                        <p:attrNameLst>
                                          <p:attrName>ppt_y</p:attrName>
                                        </p:attrNameLst>
                                      </p:cBhvr>
                                      <p:tavLst>
                                        <p:tav tm="0" fmla="#ppt_y-sin(pi*$)/27">
                                          <p:val>
                                            <p:fltVal val="0"/>
                                          </p:val>
                                        </p:tav>
                                        <p:tav tm="100000">
                                          <p:val>
                                            <p:fltVal val="1"/>
                                          </p:val>
                                        </p:tav>
                                      </p:tavLst>
                                    </p:anim>
                                    <p:anim calcmode="lin" valueType="num">
                                      <p:cBhvr>
                                        <p:cTn id="163" dur="164" tmFilter="0, 0; 0.125,0.2665; 0.25,0.4; 0.375,0.465; 0.5,0.5;  0.625,0.535; 0.75,0.6; 0.875,0.7335; 1,1">
                                          <p:stCondLst>
                                            <p:cond delay="1656"/>
                                          </p:stCondLst>
                                        </p:cTn>
                                        <p:tgtEl>
                                          <p:spTgt spid="525772044"/>
                                        </p:tgtEl>
                                        <p:attrNameLst>
                                          <p:attrName>ppt_y</p:attrName>
                                        </p:attrNameLst>
                                      </p:cBhvr>
                                      <p:tavLst>
                                        <p:tav tm="0" fmla="#ppt_y-sin(pi*$)/81">
                                          <p:val>
                                            <p:fltVal val="0"/>
                                          </p:val>
                                        </p:tav>
                                        <p:tav tm="100000">
                                          <p:val>
                                            <p:fltVal val="1"/>
                                          </p:val>
                                        </p:tav>
                                      </p:tavLst>
                                    </p:anim>
                                    <p:animScale>
                                      <p:cBhvr>
                                        <p:cTn id="164" dur="26">
                                          <p:stCondLst>
                                            <p:cond delay="650"/>
                                          </p:stCondLst>
                                        </p:cTn>
                                        <p:tgtEl>
                                          <p:spTgt spid="525772044"/>
                                        </p:tgtEl>
                                      </p:cBhvr>
                                      <p:to x="100000" y="60000"/>
                                    </p:animScale>
                                    <p:animScale>
                                      <p:cBhvr>
                                        <p:cTn id="165" dur="166" decel="50000">
                                          <p:stCondLst>
                                            <p:cond delay="676"/>
                                          </p:stCondLst>
                                        </p:cTn>
                                        <p:tgtEl>
                                          <p:spTgt spid="525772044"/>
                                        </p:tgtEl>
                                      </p:cBhvr>
                                      <p:to x="100000" y="100000"/>
                                    </p:animScale>
                                    <p:animScale>
                                      <p:cBhvr>
                                        <p:cTn id="166" dur="26">
                                          <p:stCondLst>
                                            <p:cond delay="1312"/>
                                          </p:stCondLst>
                                        </p:cTn>
                                        <p:tgtEl>
                                          <p:spTgt spid="525772044"/>
                                        </p:tgtEl>
                                      </p:cBhvr>
                                      <p:to x="100000" y="80000"/>
                                    </p:animScale>
                                    <p:animScale>
                                      <p:cBhvr>
                                        <p:cTn id="167" dur="166" decel="50000">
                                          <p:stCondLst>
                                            <p:cond delay="1338"/>
                                          </p:stCondLst>
                                        </p:cTn>
                                        <p:tgtEl>
                                          <p:spTgt spid="525772044"/>
                                        </p:tgtEl>
                                      </p:cBhvr>
                                      <p:to x="100000" y="100000"/>
                                    </p:animScale>
                                    <p:animScale>
                                      <p:cBhvr>
                                        <p:cTn id="168" dur="26">
                                          <p:stCondLst>
                                            <p:cond delay="1642"/>
                                          </p:stCondLst>
                                        </p:cTn>
                                        <p:tgtEl>
                                          <p:spTgt spid="525772044"/>
                                        </p:tgtEl>
                                      </p:cBhvr>
                                      <p:to x="100000" y="90000"/>
                                    </p:animScale>
                                    <p:animScale>
                                      <p:cBhvr>
                                        <p:cTn id="169" dur="166" decel="50000">
                                          <p:stCondLst>
                                            <p:cond delay="1668"/>
                                          </p:stCondLst>
                                        </p:cTn>
                                        <p:tgtEl>
                                          <p:spTgt spid="525772044"/>
                                        </p:tgtEl>
                                      </p:cBhvr>
                                      <p:to x="100000" y="100000"/>
                                    </p:animScale>
                                    <p:animScale>
                                      <p:cBhvr>
                                        <p:cTn id="170" dur="26">
                                          <p:stCondLst>
                                            <p:cond delay="1808"/>
                                          </p:stCondLst>
                                        </p:cTn>
                                        <p:tgtEl>
                                          <p:spTgt spid="525772044"/>
                                        </p:tgtEl>
                                      </p:cBhvr>
                                      <p:to x="100000" y="95000"/>
                                    </p:animScale>
                                    <p:animScale>
                                      <p:cBhvr>
                                        <p:cTn id="171" dur="166" decel="50000">
                                          <p:stCondLst>
                                            <p:cond delay="1834"/>
                                          </p:stCondLst>
                                        </p:cTn>
                                        <p:tgtEl>
                                          <p:spTgt spid="525772044"/>
                                        </p:tgtEl>
                                      </p:cBhvr>
                                      <p:to x="100000" y="100000"/>
                                    </p:animScale>
                                  </p:childTnLst>
                                </p:cTn>
                              </p:par>
                            </p:childTnLst>
                          </p:cTn>
                        </p:par>
                      </p:childTnLst>
                    </p:cTn>
                  </p:par>
                  <p:par>
                    <p:cTn id="172" fill="hold">
                      <p:stCondLst>
                        <p:cond delay="indefinite"/>
                      </p:stCondLst>
                      <p:childTnLst>
                        <p:par>
                          <p:cTn id="173" fill="hold">
                            <p:stCondLst>
                              <p:cond delay="0"/>
                            </p:stCondLst>
                            <p:childTnLst>
                              <p:par>
                                <p:cTn id="174" presetID="26" presetClass="entr" presetSubtype="0" fill="hold" grpId="0" nodeType="clickEffect">
                                  <p:stCondLst>
                                    <p:cond delay="0"/>
                                  </p:stCondLst>
                                  <p:childTnLst>
                                    <p:set>
                                      <p:cBhvr>
                                        <p:cTn id="175" dur="1" fill="hold">
                                          <p:stCondLst>
                                            <p:cond delay="0"/>
                                          </p:stCondLst>
                                        </p:cTn>
                                        <p:tgtEl>
                                          <p:spTgt spid="1337595100"/>
                                        </p:tgtEl>
                                        <p:attrNameLst>
                                          <p:attrName>style.visibility</p:attrName>
                                        </p:attrNameLst>
                                      </p:cBhvr>
                                      <p:to>
                                        <p:strVal val="visible"/>
                                      </p:to>
                                    </p:set>
                                    <p:animEffect transition="in" filter="wipe(down)">
                                      <p:cBhvr>
                                        <p:cTn id="176" dur="580">
                                          <p:stCondLst>
                                            <p:cond delay="0"/>
                                          </p:stCondLst>
                                        </p:cTn>
                                        <p:tgtEl>
                                          <p:spTgt spid="1337595100"/>
                                        </p:tgtEl>
                                      </p:cBhvr>
                                    </p:animEffect>
                                    <p:anim calcmode="lin" valueType="num">
                                      <p:cBhvr>
                                        <p:cTn id="177" dur="1822" tmFilter="0,0; 0.14,0.36; 0.43,0.73; 0.71,0.91; 1.0,1.0">
                                          <p:stCondLst>
                                            <p:cond delay="0"/>
                                          </p:stCondLst>
                                        </p:cTn>
                                        <p:tgtEl>
                                          <p:spTgt spid="1337595100"/>
                                        </p:tgtEl>
                                        <p:attrNameLst>
                                          <p:attrName>ppt_x</p:attrName>
                                        </p:attrNameLst>
                                      </p:cBhvr>
                                      <p:tavLst>
                                        <p:tav tm="0">
                                          <p:val>
                                            <p:strVal val="#ppt_x-0.25"/>
                                          </p:val>
                                        </p:tav>
                                        <p:tav tm="100000">
                                          <p:val>
                                            <p:strVal val="#ppt_x"/>
                                          </p:val>
                                        </p:tav>
                                      </p:tavLst>
                                    </p:anim>
                                    <p:anim calcmode="lin" valueType="num">
                                      <p:cBhvr>
                                        <p:cTn id="178" dur="664" tmFilter="0.0,0.0; 0.25,0.07; 0.50,0.2; 0.75,0.467; 1.0,1.0">
                                          <p:stCondLst>
                                            <p:cond delay="0"/>
                                          </p:stCondLst>
                                        </p:cTn>
                                        <p:tgtEl>
                                          <p:spTgt spid="1337595100"/>
                                        </p:tgtEl>
                                        <p:attrNameLst>
                                          <p:attrName>ppt_y</p:attrName>
                                        </p:attrNameLst>
                                      </p:cBhvr>
                                      <p:tavLst>
                                        <p:tav tm="0" fmla="#ppt_y-sin(pi*$)/3">
                                          <p:val>
                                            <p:fltVal val="0.5"/>
                                          </p:val>
                                        </p:tav>
                                        <p:tav tm="100000">
                                          <p:val>
                                            <p:fltVal val="1"/>
                                          </p:val>
                                        </p:tav>
                                      </p:tavLst>
                                    </p:anim>
                                    <p:anim calcmode="lin" valueType="num">
                                      <p:cBhvr>
                                        <p:cTn id="179" dur="664" tmFilter="0, 0; 0.125,0.2665; 0.25,0.4; 0.375,0.465; 0.5,0.5;  0.625,0.535; 0.75,0.6; 0.875,0.7335; 1,1">
                                          <p:stCondLst>
                                            <p:cond delay="664"/>
                                          </p:stCondLst>
                                        </p:cTn>
                                        <p:tgtEl>
                                          <p:spTgt spid="1337595100"/>
                                        </p:tgtEl>
                                        <p:attrNameLst>
                                          <p:attrName>ppt_y</p:attrName>
                                        </p:attrNameLst>
                                      </p:cBhvr>
                                      <p:tavLst>
                                        <p:tav tm="0" fmla="#ppt_y-sin(pi*$)/9">
                                          <p:val>
                                            <p:fltVal val="0"/>
                                          </p:val>
                                        </p:tav>
                                        <p:tav tm="100000">
                                          <p:val>
                                            <p:fltVal val="1"/>
                                          </p:val>
                                        </p:tav>
                                      </p:tavLst>
                                    </p:anim>
                                    <p:anim calcmode="lin" valueType="num">
                                      <p:cBhvr>
                                        <p:cTn id="180" dur="332" tmFilter="0, 0; 0.125,0.2665; 0.25,0.4; 0.375,0.465; 0.5,0.5;  0.625,0.535; 0.75,0.6; 0.875,0.7335; 1,1">
                                          <p:stCondLst>
                                            <p:cond delay="1324"/>
                                          </p:stCondLst>
                                        </p:cTn>
                                        <p:tgtEl>
                                          <p:spTgt spid="1337595100"/>
                                        </p:tgtEl>
                                        <p:attrNameLst>
                                          <p:attrName>ppt_y</p:attrName>
                                        </p:attrNameLst>
                                      </p:cBhvr>
                                      <p:tavLst>
                                        <p:tav tm="0" fmla="#ppt_y-sin(pi*$)/27">
                                          <p:val>
                                            <p:fltVal val="0"/>
                                          </p:val>
                                        </p:tav>
                                        <p:tav tm="100000">
                                          <p:val>
                                            <p:fltVal val="1"/>
                                          </p:val>
                                        </p:tav>
                                      </p:tavLst>
                                    </p:anim>
                                    <p:anim calcmode="lin" valueType="num">
                                      <p:cBhvr>
                                        <p:cTn id="181" dur="164" tmFilter="0, 0; 0.125,0.2665; 0.25,0.4; 0.375,0.465; 0.5,0.5;  0.625,0.535; 0.75,0.6; 0.875,0.7335; 1,1">
                                          <p:stCondLst>
                                            <p:cond delay="1656"/>
                                          </p:stCondLst>
                                        </p:cTn>
                                        <p:tgtEl>
                                          <p:spTgt spid="1337595100"/>
                                        </p:tgtEl>
                                        <p:attrNameLst>
                                          <p:attrName>ppt_y</p:attrName>
                                        </p:attrNameLst>
                                      </p:cBhvr>
                                      <p:tavLst>
                                        <p:tav tm="0" fmla="#ppt_y-sin(pi*$)/81">
                                          <p:val>
                                            <p:fltVal val="0"/>
                                          </p:val>
                                        </p:tav>
                                        <p:tav tm="100000">
                                          <p:val>
                                            <p:fltVal val="1"/>
                                          </p:val>
                                        </p:tav>
                                      </p:tavLst>
                                    </p:anim>
                                    <p:animScale>
                                      <p:cBhvr>
                                        <p:cTn id="182" dur="26">
                                          <p:stCondLst>
                                            <p:cond delay="650"/>
                                          </p:stCondLst>
                                        </p:cTn>
                                        <p:tgtEl>
                                          <p:spTgt spid="1337595100"/>
                                        </p:tgtEl>
                                      </p:cBhvr>
                                      <p:to x="100000" y="60000"/>
                                    </p:animScale>
                                    <p:animScale>
                                      <p:cBhvr>
                                        <p:cTn id="183" dur="166" decel="50000">
                                          <p:stCondLst>
                                            <p:cond delay="676"/>
                                          </p:stCondLst>
                                        </p:cTn>
                                        <p:tgtEl>
                                          <p:spTgt spid="1337595100"/>
                                        </p:tgtEl>
                                      </p:cBhvr>
                                      <p:to x="100000" y="100000"/>
                                    </p:animScale>
                                    <p:animScale>
                                      <p:cBhvr>
                                        <p:cTn id="184" dur="26">
                                          <p:stCondLst>
                                            <p:cond delay="1312"/>
                                          </p:stCondLst>
                                        </p:cTn>
                                        <p:tgtEl>
                                          <p:spTgt spid="1337595100"/>
                                        </p:tgtEl>
                                      </p:cBhvr>
                                      <p:to x="100000" y="80000"/>
                                    </p:animScale>
                                    <p:animScale>
                                      <p:cBhvr>
                                        <p:cTn id="185" dur="166" decel="50000">
                                          <p:stCondLst>
                                            <p:cond delay="1338"/>
                                          </p:stCondLst>
                                        </p:cTn>
                                        <p:tgtEl>
                                          <p:spTgt spid="1337595100"/>
                                        </p:tgtEl>
                                      </p:cBhvr>
                                      <p:to x="100000" y="100000"/>
                                    </p:animScale>
                                    <p:animScale>
                                      <p:cBhvr>
                                        <p:cTn id="186" dur="26">
                                          <p:stCondLst>
                                            <p:cond delay="1642"/>
                                          </p:stCondLst>
                                        </p:cTn>
                                        <p:tgtEl>
                                          <p:spTgt spid="1337595100"/>
                                        </p:tgtEl>
                                      </p:cBhvr>
                                      <p:to x="100000" y="90000"/>
                                    </p:animScale>
                                    <p:animScale>
                                      <p:cBhvr>
                                        <p:cTn id="187" dur="166" decel="50000">
                                          <p:stCondLst>
                                            <p:cond delay="1668"/>
                                          </p:stCondLst>
                                        </p:cTn>
                                        <p:tgtEl>
                                          <p:spTgt spid="1337595100"/>
                                        </p:tgtEl>
                                      </p:cBhvr>
                                      <p:to x="100000" y="100000"/>
                                    </p:animScale>
                                    <p:animScale>
                                      <p:cBhvr>
                                        <p:cTn id="188" dur="26">
                                          <p:stCondLst>
                                            <p:cond delay="1808"/>
                                          </p:stCondLst>
                                        </p:cTn>
                                        <p:tgtEl>
                                          <p:spTgt spid="1337595100"/>
                                        </p:tgtEl>
                                      </p:cBhvr>
                                      <p:to x="100000" y="95000"/>
                                    </p:animScale>
                                    <p:animScale>
                                      <p:cBhvr>
                                        <p:cTn id="189" dur="166" decel="50000">
                                          <p:stCondLst>
                                            <p:cond delay="1834"/>
                                          </p:stCondLst>
                                        </p:cTn>
                                        <p:tgtEl>
                                          <p:spTgt spid="1337595100"/>
                                        </p:tgtEl>
                                      </p:cBhvr>
                                      <p:to x="100000" y="100000"/>
                                    </p:animScale>
                                  </p:childTnLst>
                                </p:cTn>
                              </p:par>
                            </p:childTnLst>
                          </p:cTn>
                        </p:par>
                      </p:childTnLst>
                    </p:cTn>
                  </p:par>
                  <p:par>
                    <p:cTn id="190" fill="hold">
                      <p:stCondLst>
                        <p:cond delay="indefinite"/>
                      </p:stCondLst>
                      <p:childTnLst>
                        <p:par>
                          <p:cTn id="191" fill="hold">
                            <p:stCondLst>
                              <p:cond delay="0"/>
                            </p:stCondLst>
                            <p:childTnLst>
                              <p:par>
                                <p:cTn id="192" presetID="26" presetClass="entr" presetSubtype="0" fill="hold" grpId="0" nodeType="clickEffect">
                                  <p:stCondLst>
                                    <p:cond delay="0"/>
                                  </p:stCondLst>
                                  <p:childTnLst>
                                    <p:set>
                                      <p:cBhvr>
                                        <p:cTn id="193" dur="1" fill="hold">
                                          <p:stCondLst>
                                            <p:cond delay="0"/>
                                          </p:stCondLst>
                                        </p:cTn>
                                        <p:tgtEl>
                                          <p:spTgt spid="1110249440"/>
                                        </p:tgtEl>
                                        <p:attrNameLst>
                                          <p:attrName>style.visibility</p:attrName>
                                        </p:attrNameLst>
                                      </p:cBhvr>
                                      <p:to>
                                        <p:strVal val="visible"/>
                                      </p:to>
                                    </p:set>
                                    <p:animEffect transition="in" filter="wipe(down)">
                                      <p:cBhvr>
                                        <p:cTn id="194" dur="580">
                                          <p:stCondLst>
                                            <p:cond delay="0"/>
                                          </p:stCondLst>
                                        </p:cTn>
                                        <p:tgtEl>
                                          <p:spTgt spid="1110249440"/>
                                        </p:tgtEl>
                                      </p:cBhvr>
                                    </p:animEffect>
                                    <p:anim calcmode="lin" valueType="num">
                                      <p:cBhvr>
                                        <p:cTn id="195" dur="1822" tmFilter="0,0; 0.14,0.36; 0.43,0.73; 0.71,0.91; 1.0,1.0">
                                          <p:stCondLst>
                                            <p:cond delay="0"/>
                                          </p:stCondLst>
                                        </p:cTn>
                                        <p:tgtEl>
                                          <p:spTgt spid="1110249440"/>
                                        </p:tgtEl>
                                        <p:attrNameLst>
                                          <p:attrName>ppt_x</p:attrName>
                                        </p:attrNameLst>
                                      </p:cBhvr>
                                      <p:tavLst>
                                        <p:tav tm="0">
                                          <p:val>
                                            <p:strVal val="#ppt_x-0.25"/>
                                          </p:val>
                                        </p:tav>
                                        <p:tav tm="100000">
                                          <p:val>
                                            <p:strVal val="#ppt_x"/>
                                          </p:val>
                                        </p:tav>
                                      </p:tavLst>
                                    </p:anim>
                                    <p:anim calcmode="lin" valueType="num">
                                      <p:cBhvr>
                                        <p:cTn id="196" dur="664" tmFilter="0.0,0.0; 0.25,0.07; 0.50,0.2; 0.75,0.467; 1.0,1.0">
                                          <p:stCondLst>
                                            <p:cond delay="0"/>
                                          </p:stCondLst>
                                        </p:cTn>
                                        <p:tgtEl>
                                          <p:spTgt spid="1110249440"/>
                                        </p:tgtEl>
                                        <p:attrNameLst>
                                          <p:attrName>ppt_y</p:attrName>
                                        </p:attrNameLst>
                                      </p:cBhvr>
                                      <p:tavLst>
                                        <p:tav tm="0" fmla="#ppt_y-sin(pi*$)/3">
                                          <p:val>
                                            <p:fltVal val="0.5"/>
                                          </p:val>
                                        </p:tav>
                                        <p:tav tm="100000">
                                          <p:val>
                                            <p:fltVal val="1"/>
                                          </p:val>
                                        </p:tav>
                                      </p:tavLst>
                                    </p:anim>
                                    <p:anim calcmode="lin" valueType="num">
                                      <p:cBhvr>
                                        <p:cTn id="197" dur="664" tmFilter="0, 0; 0.125,0.2665; 0.25,0.4; 0.375,0.465; 0.5,0.5;  0.625,0.535; 0.75,0.6; 0.875,0.7335; 1,1">
                                          <p:stCondLst>
                                            <p:cond delay="664"/>
                                          </p:stCondLst>
                                        </p:cTn>
                                        <p:tgtEl>
                                          <p:spTgt spid="1110249440"/>
                                        </p:tgtEl>
                                        <p:attrNameLst>
                                          <p:attrName>ppt_y</p:attrName>
                                        </p:attrNameLst>
                                      </p:cBhvr>
                                      <p:tavLst>
                                        <p:tav tm="0" fmla="#ppt_y-sin(pi*$)/9">
                                          <p:val>
                                            <p:fltVal val="0"/>
                                          </p:val>
                                        </p:tav>
                                        <p:tav tm="100000">
                                          <p:val>
                                            <p:fltVal val="1"/>
                                          </p:val>
                                        </p:tav>
                                      </p:tavLst>
                                    </p:anim>
                                    <p:anim calcmode="lin" valueType="num">
                                      <p:cBhvr>
                                        <p:cTn id="198" dur="332" tmFilter="0, 0; 0.125,0.2665; 0.25,0.4; 0.375,0.465; 0.5,0.5;  0.625,0.535; 0.75,0.6; 0.875,0.7335; 1,1">
                                          <p:stCondLst>
                                            <p:cond delay="1324"/>
                                          </p:stCondLst>
                                        </p:cTn>
                                        <p:tgtEl>
                                          <p:spTgt spid="1110249440"/>
                                        </p:tgtEl>
                                        <p:attrNameLst>
                                          <p:attrName>ppt_y</p:attrName>
                                        </p:attrNameLst>
                                      </p:cBhvr>
                                      <p:tavLst>
                                        <p:tav tm="0" fmla="#ppt_y-sin(pi*$)/27">
                                          <p:val>
                                            <p:fltVal val="0"/>
                                          </p:val>
                                        </p:tav>
                                        <p:tav tm="100000">
                                          <p:val>
                                            <p:fltVal val="1"/>
                                          </p:val>
                                        </p:tav>
                                      </p:tavLst>
                                    </p:anim>
                                    <p:anim calcmode="lin" valueType="num">
                                      <p:cBhvr>
                                        <p:cTn id="199" dur="164" tmFilter="0, 0; 0.125,0.2665; 0.25,0.4; 0.375,0.465; 0.5,0.5;  0.625,0.535; 0.75,0.6; 0.875,0.7335; 1,1">
                                          <p:stCondLst>
                                            <p:cond delay="1656"/>
                                          </p:stCondLst>
                                        </p:cTn>
                                        <p:tgtEl>
                                          <p:spTgt spid="1110249440"/>
                                        </p:tgtEl>
                                        <p:attrNameLst>
                                          <p:attrName>ppt_y</p:attrName>
                                        </p:attrNameLst>
                                      </p:cBhvr>
                                      <p:tavLst>
                                        <p:tav tm="0" fmla="#ppt_y-sin(pi*$)/81">
                                          <p:val>
                                            <p:fltVal val="0"/>
                                          </p:val>
                                        </p:tav>
                                        <p:tav tm="100000">
                                          <p:val>
                                            <p:fltVal val="1"/>
                                          </p:val>
                                        </p:tav>
                                      </p:tavLst>
                                    </p:anim>
                                    <p:animScale>
                                      <p:cBhvr>
                                        <p:cTn id="200" dur="26">
                                          <p:stCondLst>
                                            <p:cond delay="650"/>
                                          </p:stCondLst>
                                        </p:cTn>
                                        <p:tgtEl>
                                          <p:spTgt spid="1110249440"/>
                                        </p:tgtEl>
                                      </p:cBhvr>
                                      <p:to x="100000" y="60000"/>
                                    </p:animScale>
                                    <p:animScale>
                                      <p:cBhvr>
                                        <p:cTn id="201" dur="166" decel="50000">
                                          <p:stCondLst>
                                            <p:cond delay="676"/>
                                          </p:stCondLst>
                                        </p:cTn>
                                        <p:tgtEl>
                                          <p:spTgt spid="1110249440"/>
                                        </p:tgtEl>
                                      </p:cBhvr>
                                      <p:to x="100000" y="100000"/>
                                    </p:animScale>
                                    <p:animScale>
                                      <p:cBhvr>
                                        <p:cTn id="202" dur="26">
                                          <p:stCondLst>
                                            <p:cond delay="1312"/>
                                          </p:stCondLst>
                                        </p:cTn>
                                        <p:tgtEl>
                                          <p:spTgt spid="1110249440"/>
                                        </p:tgtEl>
                                      </p:cBhvr>
                                      <p:to x="100000" y="80000"/>
                                    </p:animScale>
                                    <p:animScale>
                                      <p:cBhvr>
                                        <p:cTn id="203" dur="166" decel="50000">
                                          <p:stCondLst>
                                            <p:cond delay="1338"/>
                                          </p:stCondLst>
                                        </p:cTn>
                                        <p:tgtEl>
                                          <p:spTgt spid="1110249440"/>
                                        </p:tgtEl>
                                      </p:cBhvr>
                                      <p:to x="100000" y="100000"/>
                                    </p:animScale>
                                    <p:animScale>
                                      <p:cBhvr>
                                        <p:cTn id="204" dur="26">
                                          <p:stCondLst>
                                            <p:cond delay="1642"/>
                                          </p:stCondLst>
                                        </p:cTn>
                                        <p:tgtEl>
                                          <p:spTgt spid="1110249440"/>
                                        </p:tgtEl>
                                      </p:cBhvr>
                                      <p:to x="100000" y="90000"/>
                                    </p:animScale>
                                    <p:animScale>
                                      <p:cBhvr>
                                        <p:cTn id="205" dur="166" decel="50000">
                                          <p:stCondLst>
                                            <p:cond delay="1668"/>
                                          </p:stCondLst>
                                        </p:cTn>
                                        <p:tgtEl>
                                          <p:spTgt spid="1110249440"/>
                                        </p:tgtEl>
                                      </p:cBhvr>
                                      <p:to x="100000" y="100000"/>
                                    </p:animScale>
                                    <p:animScale>
                                      <p:cBhvr>
                                        <p:cTn id="206" dur="26">
                                          <p:stCondLst>
                                            <p:cond delay="1808"/>
                                          </p:stCondLst>
                                        </p:cTn>
                                        <p:tgtEl>
                                          <p:spTgt spid="1110249440"/>
                                        </p:tgtEl>
                                      </p:cBhvr>
                                      <p:to x="100000" y="95000"/>
                                    </p:animScale>
                                    <p:animScale>
                                      <p:cBhvr>
                                        <p:cTn id="207" dur="166" decel="50000">
                                          <p:stCondLst>
                                            <p:cond delay="1834"/>
                                          </p:stCondLst>
                                        </p:cTn>
                                        <p:tgtEl>
                                          <p:spTgt spid="1110249440"/>
                                        </p:tgtEl>
                                      </p:cBhvr>
                                      <p:to x="100000" y="100000"/>
                                    </p:animScale>
                                  </p:childTnLst>
                                </p:cTn>
                              </p:par>
                            </p:childTnLst>
                          </p:cTn>
                        </p:par>
                      </p:childTnLst>
                    </p:cTn>
                  </p:par>
                  <p:par>
                    <p:cTn id="208" fill="hold">
                      <p:stCondLst>
                        <p:cond delay="indefinite"/>
                      </p:stCondLst>
                      <p:childTnLst>
                        <p:par>
                          <p:cTn id="209" fill="hold">
                            <p:stCondLst>
                              <p:cond delay="0"/>
                            </p:stCondLst>
                            <p:childTnLst>
                              <p:par>
                                <p:cTn id="210" presetID="26" presetClass="entr" presetSubtype="0" fill="hold" grpId="0" nodeType="clickEffect">
                                  <p:stCondLst>
                                    <p:cond delay="0"/>
                                  </p:stCondLst>
                                  <p:childTnLst>
                                    <p:set>
                                      <p:cBhvr>
                                        <p:cTn id="211" dur="1" fill="hold">
                                          <p:stCondLst>
                                            <p:cond delay="0"/>
                                          </p:stCondLst>
                                        </p:cTn>
                                        <p:tgtEl>
                                          <p:spTgt spid="1025841193"/>
                                        </p:tgtEl>
                                        <p:attrNameLst>
                                          <p:attrName>style.visibility</p:attrName>
                                        </p:attrNameLst>
                                      </p:cBhvr>
                                      <p:to>
                                        <p:strVal val="visible"/>
                                      </p:to>
                                    </p:set>
                                    <p:animEffect transition="in" filter="wipe(down)">
                                      <p:cBhvr>
                                        <p:cTn id="212" dur="580">
                                          <p:stCondLst>
                                            <p:cond delay="0"/>
                                          </p:stCondLst>
                                        </p:cTn>
                                        <p:tgtEl>
                                          <p:spTgt spid="1025841193"/>
                                        </p:tgtEl>
                                      </p:cBhvr>
                                    </p:animEffect>
                                    <p:anim calcmode="lin" valueType="num">
                                      <p:cBhvr>
                                        <p:cTn id="213" dur="1822" tmFilter="0,0; 0.14,0.36; 0.43,0.73; 0.71,0.91; 1.0,1.0">
                                          <p:stCondLst>
                                            <p:cond delay="0"/>
                                          </p:stCondLst>
                                        </p:cTn>
                                        <p:tgtEl>
                                          <p:spTgt spid="1025841193"/>
                                        </p:tgtEl>
                                        <p:attrNameLst>
                                          <p:attrName>ppt_x</p:attrName>
                                        </p:attrNameLst>
                                      </p:cBhvr>
                                      <p:tavLst>
                                        <p:tav tm="0">
                                          <p:val>
                                            <p:strVal val="#ppt_x-0.25"/>
                                          </p:val>
                                        </p:tav>
                                        <p:tav tm="100000">
                                          <p:val>
                                            <p:strVal val="#ppt_x"/>
                                          </p:val>
                                        </p:tav>
                                      </p:tavLst>
                                    </p:anim>
                                    <p:anim calcmode="lin" valueType="num">
                                      <p:cBhvr>
                                        <p:cTn id="214" dur="664" tmFilter="0.0,0.0; 0.25,0.07; 0.50,0.2; 0.75,0.467; 1.0,1.0">
                                          <p:stCondLst>
                                            <p:cond delay="0"/>
                                          </p:stCondLst>
                                        </p:cTn>
                                        <p:tgtEl>
                                          <p:spTgt spid="1025841193"/>
                                        </p:tgtEl>
                                        <p:attrNameLst>
                                          <p:attrName>ppt_y</p:attrName>
                                        </p:attrNameLst>
                                      </p:cBhvr>
                                      <p:tavLst>
                                        <p:tav tm="0" fmla="#ppt_y-sin(pi*$)/3">
                                          <p:val>
                                            <p:fltVal val="0.5"/>
                                          </p:val>
                                        </p:tav>
                                        <p:tav tm="100000">
                                          <p:val>
                                            <p:fltVal val="1"/>
                                          </p:val>
                                        </p:tav>
                                      </p:tavLst>
                                    </p:anim>
                                    <p:anim calcmode="lin" valueType="num">
                                      <p:cBhvr>
                                        <p:cTn id="215" dur="664" tmFilter="0, 0; 0.125,0.2665; 0.25,0.4; 0.375,0.465; 0.5,0.5;  0.625,0.535; 0.75,0.6; 0.875,0.7335; 1,1">
                                          <p:stCondLst>
                                            <p:cond delay="664"/>
                                          </p:stCondLst>
                                        </p:cTn>
                                        <p:tgtEl>
                                          <p:spTgt spid="1025841193"/>
                                        </p:tgtEl>
                                        <p:attrNameLst>
                                          <p:attrName>ppt_y</p:attrName>
                                        </p:attrNameLst>
                                      </p:cBhvr>
                                      <p:tavLst>
                                        <p:tav tm="0" fmla="#ppt_y-sin(pi*$)/9">
                                          <p:val>
                                            <p:fltVal val="0"/>
                                          </p:val>
                                        </p:tav>
                                        <p:tav tm="100000">
                                          <p:val>
                                            <p:fltVal val="1"/>
                                          </p:val>
                                        </p:tav>
                                      </p:tavLst>
                                    </p:anim>
                                    <p:anim calcmode="lin" valueType="num">
                                      <p:cBhvr>
                                        <p:cTn id="216" dur="332" tmFilter="0, 0; 0.125,0.2665; 0.25,0.4; 0.375,0.465; 0.5,0.5;  0.625,0.535; 0.75,0.6; 0.875,0.7335; 1,1">
                                          <p:stCondLst>
                                            <p:cond delay="1324"/>
                                          </p:stCondLst>
                                        </p:cTn>
                                        <p:tgtEl>
                                          <p:spTgt spid="1025841193"/>
                                        </p:tgtEl>
                                        <p:attrNameLst>
                                          <p:attrName>ppt_y</p:attrName>
                                        </p:attrNameLst>
                                      </p:cBhvr>
                                      <p:tavLst>
                                        <p:tav tm="0" fmla="#ppt_y-sin(pi*$)/27">
                                          <p:val>
                                            <p:fltVal val="0"/>
                                          </p:val>
                                        </p:tav>
                                        <p:tav tm="100000">
                                          <p:val>
                                            <p:fltVal val="1"/>
                                          </p:val>
                                        </p:tav>
                                      </p:tavLst>
                                    </p:anim>
                                    <p:anim calcmode="lin" valueType="num">
                                      <p:cBhvr>
                                        <p:cTn id="217" dur="164" tmFilter="0, 0; 0.125,0.2665; 0.25,0.4; 0.375,0.465; 0.5,0.5;  0.625,0.535; 0.75,0.6; 0.875,0.7335; 1,1">
                                          <p:stCondLst>
                                            <p:cond delay="1656"/>
                                          </p:stCondLst>
                                        </p:cTn>
                                        <p:tgtEl>
                                          <p:spTgt spid="1025841193"/>
                                        </p:tgtEl>
                                        <p:attrNameLst>
                                          <p:attrName>ppt_y</p:attrName>
                                        </p:attrNameLst>
                                      </p:cBhvr>
                                      <p:tavLst>
                                        <p:tav tm="0" fmla="#ppt_y-sin(pi*$)/81">
                                          <p:val>
                                            <p:fltVal val="0"/>
                                          </p:val>
                                        </p:tav>
                                        <p:tav tm="100000">
                                          <p:val>
                                            <p:fltVal val="1"/>
                                          </p:val>
                                        </p:tav>
                                      </p:tavLst>
                                    </p:anim>
                                    <p:animScale>
                                      <p:cBhvr>
                                        <p:cTn id="218" dur="26">
                                          <p:stCondLst>
                                            <p:cond delay="650"/>
                                          </p:stCondLst>
                                        </p:cTn>
                                        <p:tgtEl>
                                          <p:spTgt spid="1025841193"/>
                                        </p:tgtEl>
                                      </p:cBhvr>
                                      <p:to x="100000" y="60000"/>
                                    </p:animScale>
                                    <p:animScale>
                                      <p:cBhvr>
                                        <p:cTn id="219" dur="166" decel="50000">
                                          <p:stCondLst>
                                            <p:cond delay="676"/>
                                          </p:stCondLst>
                                        </p:cTn>
                                        <p:tgtEl>
                                          <p:spTgt spid="1025841193"/>
                                        </p:tgtEl>
                                      </p:cBhvr>
                                      <p:to x="100000" y="100000"/>
                                    </p:animScale>
                                    <p:animScale>
                                      <p:cBhvr>
                                        <p:cTn id="220" dur="26">
                                          <p:stCondLst>
                                            <p:cond delay="1312"/>
                                          </p:stCondLst>
                                        </p:cTn>
                                        <p:tgtEl>
                                          <p:spTgt spid="1025841193"/>
                                        </p:tgtEl>
                                      </p:cBhvr>
                                      <p:to x="100000" y="80000"/>
                                    </p:animScale>
                                    <p:animScale>
                                      <p:cBhvr>
                                        <p:cTn id="221" dur="166" decel="50000">
                                          <p:stCondLst>
                                            <p:cond delay="1338"/>
                                          </p:stCondLst>
                                        </p:cTn>
                                        <p:tgtEl>
                                          <p:spTgt spid="1025841193"/>
                                        </p:tgtEl>
                                      </p:cBhvr>
                                      <p:to x="100000" y="100000"/>
                                    </p:animScale>
                                    <p:animScale>
                                      <p:cBhvr>
                                        <p:cTn id="222" dur="26">
                                          <p:stCondLst>
                                            <p:cond delay="1642"/>
                                          </p:stCondLst>
                                        </p:cTn>
                                        <p:tgtEl>
                                          <p:spTgt spid="1025841193"/>
                                        </p:tgtEl>
                                      </p:cBhvr>
                                      <p:to x="100000" y="90000"/>
                                    </p:animScale>
                                    <p:animScale>
                                      <p:cBhvr>
                                        <p:cTn id="223" dur="166" decel="50000">
                                          <p:stCondLst>
                                            <p:cond delay="1668"/>
                                          </p:stCondLst>
                                        </p:cTn>
                                        <p:tgtEl>
                                          <p:spTgt spid="1025841193"/>
                                        </p:tgtEl>
                                      </p:cBhvr>
                                      <p:to x="100000" y="100000"/>
                                    </p:animScale>
                                    <p:animScale>
                                      <p:cBhvr>
                                        <p:cTn id="224" dur="26">
                                          <p:stCondLst>
                                            <p:cond delay="1808"/>
                                          </p:stCondLst>
                                        </p:cTn>
                                        <p:tgtEl>
                                          <p:spTgt spid="1025841193"/>
                                        </p:tgtEl>
                                      </p:cBhvr>
                                      <p:to x="100000" y="95000"/>
                                    </p:animScale>
                                    <p:animScale>
                                      <p:cBhvr>
                                        <p:cTn id="225" dur="166" decel="50000">
                                          <p:stCondLst>
                                            <p:cond delay="1834"/>
                                          </p:stCondLst>
                                        </p:cTn>
                                        <p:tgtEl>
                                          <p:spTgt spid="1025841193"/>
                                        </p:tgtEl>
                                      </p:cBhvr>
                                      <p:to x="100000" y="100000"/>
                                    </p:animScale>
                                  </p:childTnLst>
                                </p:cTn>
                              </p:par>
                            </p:childTnLst>
                          </p:cTn>
                        </p:par>
                      </p:childTnLst>
                    </p:cTn>
                  </p:par>
                  <p:par>
                    <p:cTn id="226" fill="hold">
                      <p:stCondLst>
                        <p:cond delay="indefinite"/>
                      </p:stCondLst>
                      <p:childTnLst>
                        <p:par>
                          <p:cTn id="227" fill="hold">
                            <p:stCondLst>
                              <p:cond delay="0"/>
                            </p:stCondLst>
                            <p:childTnLst>
                              <p:par>
                                <p:cTn id="228" presetID="26" presetClass="entr" presetSubtype="0" fill="hold" grpId="0" nodeType="clickEffect">
                                  <p:stCondLst>
                                    <p:cond delay="0"/>
                                  </p:stCondLst>
                                  <p:childTnLst>
                                    <p:set>
                                      <p:cBhvr>
                                        <p:cTn id="229" dur="1" fill="hold">
                                          <p:stCondLst>
                                            <p:cond delay="0"/>
                                          </p:stCondLst>
                                        </p:cTn>
                                        <p:tgtEl>
                                          <p:spTgt spid="1492127161"/>
                                        </p:tgtEl>
                                        <p:attrNameLst>
                                          <p:attrName>style.visibility</p:attrName>
                                        </p:attrNameLst>
                                      </p:cBhvr>
                                      <p:to>
                                        <p:strVal val="visible"/>
                                      </p:to>
                                    </p:set>
                                    <p:animEffect transition="in" filter="wipe(down)">
                                      <p:cBhvr>
                                        <p:cTn id="230" dur="580">
                                          <p:stCondLst>
                                            <p:cond delay="0"/>
                                          </p:stCondLst>
                                        </p:cTn>
                                        <p:tgtEl>
                                          <p:spTgt spid="1492127161"/>
                                        </p:tgtEl>
                                      </p:cBhvr>
                                    </p:animEffect>
                                    <p:anim calcmode="lin" valueType="num">
                                      <p:cBhvr>
                                        <p:cTn id="231" dur="1822" tmFilter="0,0; 0.14,0.36; 0.43,0.73; 0.71,0.91; 1.0,1.0">
                                          <p:stCondLst>
                                            <p:cond delay="0"/>
                                          </p:stCondLst>
                                        </p:cTn>
                                        <p:tgtEl>
                                          <p:spTgt spid="1492127161"/>
                                        </p:tgtEl>
                                        <p:attrNameLst>
                                          <p:attrName>ppt_x</p:attrName>
                                        </p:attrNameLst>
                                      </p:cBhvr>
                                      <p:tavLst>
                                        <p:tav tm="0">
                                          <p:val>
                                            <p:strVal val="#ppt_x-0.25"/>
                                          </p:val>
                                        </p:tav>
                                        <p:tav tm="100000">
                                          <p:val>
                                            <p:strVal val="#ppt_x"/>
                                          </p:val>
                                        </p:tav>
                                      </p:tavLst>
                                    </p:anim>
                                    <p:anim calcmode="lin" valueType="num">
                                      <p:cBhvr>
                                        <p:cTn id="232" dur="664" tmFilter="0.0,0.0; 0.25,0.07; 0.50,0.2; 0.75,0.467; 1.0,1.0">
                                          <p:stCondLst>
                                            <p:cond delay="0"/>
                                          </p:stCondLst>
                                        </p:cTn>
                                        <p:tgtEl>
                                          <p:spTgt spid="1492127161"/>
                                        </p:tgtEl>
                                        <p:attrNameLst>
                                          <p:attrName>ppt_y</p:attrName>
                                        </p:attrNameLst>
                                      </p:cBhvr>
                                      <p:tavLst>
                                        <p:tav tm="0" fmla="#ppt_y-sin(pi*$)/3">
                                          <p:val>
                                            <p:fltVal val="0.5"/>
                                          </p:val>
                                        </p:tav>
                                        <p:tav tm="100000">
                                          <p:val>
                                            <p:fltVal val="1"/>
                                          </p:val>
                                        </p:tav>
                                      </p:tavLst>
                                    </p:anim>
                                    <p:anim calcmode="lin" valueType="num">
                                      <p:cBhvr>
                                        <p:cTn id="233" dur="664" tmFilter="0, 0; 0.125,0.2665; 0.25,0.4; 0.375,0.465; 0.5,0.5;  0.625,0.535; 0.75,0.6; 0.875,0.7335; 1,1">
                                          <p:stCondLst>
                                            <p:cond delay="664"/>
                                          </p:stCondLst>
                                        </p:cTn>
                                        <p:tgtEl>
                                          <p:spTgt spid="1492127161"/>
                                        </p:tgtEl>
                                        <p:attrNameLst>
                                          <p:attrName>ppt_y</p:attrName>
                                        </p:attrNameLst>
                                      </p:cBhvr>
                                      <p:tavLst>
                                        <p:tav tm="0" fmla="#ppt_y-sin(pi*$)/9">
                                          <p:val>
                                            <p:fltVal val="0"/>
                                          </p:val>
                                        </p:tav>
                                        <p:tav tm="100000">
                                          <p:val>
                                            <p:fltVal val="1"/>
                                          </p:val>
                                        </p:tav>
                                      </p:tavLst>
                                    </p:anim>
                                    <p:anim calcmode="lin" valueType="num">
                                      <p:cBhvr>
                                        <p:cTn id="234" dur="332" tmFilter="0, 0; 0.125,0.2665; 0.25,0.4; 0.375,0.465; 0.5,0.5;  0.625,0.535; 0.75,0.6; 0.875,0.7335; 1,1">
                                          <p:stCondLst>
                                            <p:cond delay="1324"/>
                                          </p:stCondLst>
                                        </p:cTn>
                                        <p:tgtEl>
                                          <p:spTgt spid="1492127161"/>
                                        </p:tgtEl>
                                        <p:attrNameLst>
                                          <p:attrName>ppt_y</p:attrName>
                                        </p:attrNameLst>
                                      </p:cBhvr>
                                      <p:tavLst>
                                        <p:tav tm="0" fmla="#ppt_y-sin(pi*$)/27">
                                          <p:val>
                                            <p:fltVal val="0"/>
                                          </p:val>
                                        </p:tav>
                                        <p:tav tm="100000">
                                          <p:val>
                                            <p:fltVal val="1"/>
                                          </p:val>
                                        </p:tav>
                                      </p:tavLst>
                                    </p:anim>
                                    <p:anim calcmode="lin" valueType="num">
                                      <p:cBhvr>
                                        <p:cTn id="235" dur="164" tmFilter="0, 0; 0.125,0.2665; 0.25,0.4; 0.375,0.465; 0.5,0.5;  0.625,0.535; 0.75,0.6; 0.875,0.7335; 1,1">
                                          <p:stCondLst>
                                            <p:cond delay="1656"/>
                                          </p:stCondLst>
                                        </p:cTn>
                                        <p:tgtEl>
                                          <p:spTgt spid="1492127161"/>
                                        </p:tgtEl>
                                        <p:attrNameLst>
                                          <p:attrName>ppt_y</p:attrName>
                                        </p:attrNameLst>
                                      </p:cBhvr>
                                      <p:tavLst>
                                        <p:tav tm="0" fmla="#ppt_y-sin(pi*$)/81">
                                          <p:val>
                                            <p:fltVal val="0"/>
                                          </p:val>
                                        </p:tav>
                                        <p:tav tm="100000">
                                          <p:val>
                                            <p:fltVal val="1"/>
                                          </p:val>
                                        </p:tav>
                                      </p:tavLst>
                                    </p:anim>
                                    <p:animScale>
                                      <p:cBhvr>
                                        <p:cTn id="236" dur="26">
                                          <p:stCondLst>
                                            <p:cond delay="650"/>
                                          </p:stCondLst>
                                        </p:cTn>
                                        <p:tgtEl>
                                          <p:spTgt spid="1492127161"/>
                                        </p:tgtEl>
                                      </p:cBhvr>
                                      <p:to x="100000" y="60000"/>
                                    </p:animScale>
                                    <p:animScale>
                                      <p:cBhvr>
                                        <p:cTn id="237" dur="166" decel="50000">
                                          <p:stCondLst>
                                            <p:cond delay="676"/>
                                          </p:stCondLst>
                                        </p:cTn>
                                        <p:tgtEl>
                                          <p:spTgt spid="1492127161"/>
                                        </p:tgtEl>
                                      </p:cBhvr>
                                      <p:to x="100000" y="100000"/>
                                    </p:animScale>
                                    <p:animScale>
                                      <p:cBhvr>
                                        <p:cTn id="238" dur="26">
                                          <p:stCondLst>
                                            <p:cond delay="1312"/>
                                          </p:stCondLst>
                                        </p:cTn>
                                        <p:tgtEl>
                                          <p:spTgt spid="1492127161"/>
                                        </p:tgtEl>
                                      </p:cBhvr>
                                      <p:to x="100000" y="80000"/>
                                    </p:animScale>
                                    <p:animScale>
                                      <p:cBhvr>
                                        <p:cTn id="239" dur="166" decel="50000">
                                          <p:stCondLst>
                                            <p:cond delay="1338"/>
                                          </p:stCondLst>
                                        </p:cTn>
                                        <p:tgtEl>
                                          <p:spTgt spid="1492127161"/>
                                        </p:tgtEl>
                                      </p:cBhvr>
                                      <p:to x="100000" y="100000"/>
                                    </p:animScale>
                                    <p:animScale>
                                      <p:cBhvr>
                                        <p:cTn id="240" dur="26">
                                          <p:stCondLst>
                                            <p:cond delay="1642"/>
                                          </p:stCondLst>
                                        </p:cTn>
                                        <p:tgtEl>
                                          <p:spTgt spid="1492127161"/>
                                        </p:tgtEl>
                                      </p:cBhvr>
                                      <p:to x="100000" y="90000"/>
                                    </p:animScale>
                                    <p:animScale>
                                      <p:cBhvr>
                                        <p:cTn id="241" dur="166" decel="50000">
                                          <p:stCondLst>
                                            <p:cond delay="1668"/>
                                          </p:stCondLst>
                                        </p:cTn>
                                        <p:tgtEl>
                                          <p:spTgt spid="1492127161"/>
                                        </p:tgtEl>
                                      </p:cBhvr>
                                      <p:to x="100000" y="100000"/>
                                    </p:animScale>
                                    <p:animScale>
                                      <p:cBhvr>
                                        <p:cTn id="242" dur="26">
                                          <p:stCondLst>
                                            <p:cond delay="1808"/>
                                          </p:stCondLst>
                                        </p:cTn>
                                        <p:tgtEl>
                                          <p:spTgt spid="1492127161"/>
                                        </p:tgtEl>
                                      </p:cBhvr>
                                      <p:to x="100000" y="95000"/>
                                    </p:animScale>
                                    <p:animScale>
                                      <p:cBhvr>
                                        <p:cTn id="243" dur="166" decel="50000">
                                          <p:stCondLst>
                                            <p:cond delay="1834"/>
                                          </p:stCondLst>
                                        </p:cTn>
                                        <p:tgtEl>
                                          <p:spTgt spid="1492127161"/>
                                        </p:tgtEl>
                                      </p:cBhvr>
                                      <p:to x="100000" y="100000"/>
                                    </p:animScale>
                                  </p:childTnLst>
                                </p:cTn>
                              </p:par>
                            </p:childTnLst>
                          </p:cTn>
                        </p:par>
                      </p:childTnLst>
                    </p:cTn>
                  </p:par>
                  <p:par>
                    <p:cTn id="244" fill="hold">
                      <p:stCondLst>
                        <p:cond delay="indefinite"/>
                      </p:stCondLst>
                      <p:childTnLst>
                        <p:par>
                          <p:cTn id="245" fill="hold">
                            <p:stCondLst>
                              <p:cond delay="0"/>
                            </p:stCondLst>
                            <p:childTnLst>
                              <p:par>
                                <p:cTn id="246" presetID="26" presetClass="entr" presetSubtype="0" fill="hold" grpId="0" nodeType="clickEffect">
                                  <p:stCondLst>
                                    <p:cond delay="0"/>
                                  </p:stCondLst>
                                  <p:childTnLst>
                                    <p:set>
                                      <p:cBhvr>
                                        <p:cTn id="247" dur="1" fill="hold">
                                          <p:stCondLst>
                                            <p:cond delay="0"/>
                                          </p:stCondLst>
                                        </p:cTn>
                                        <p:tgtEl>
                                          <p:spTgt spid="18821578"/>
                                        </p:tgtEl>
                                        <p:attrNameLst>
                                          <p:attrName>style.visibility</p:attrName>
                                        </p:attrNameLst>
                                      </p:cBhvr>
                                      <p:to>
                                        <p:strVal val="visible"/>
                                      </p:to>
                                    </p:set>
                                    <p:animEffect transition="in" filter="wipe(down)">
                                      <p:cBhvr>
                                        <p:cTn id="248" dur="580">
                                          <p:stCondLst>
                                            <p:cond delay="0"/>
                                          </p:stCondLst>
                                        </p:cTn>
                                        <p:tgtEl>
                                          <p:spTgt spid="18821578"/>
                                        </p:tgtEl>
                                      </p:cBhvr>
                                    </p:animEffect>
                                    <p:anim calcmode="lin" valueType="num">
                                      <p:cBhvr>
                                        <p:cTn id="249" dur="1822" tmFilter="0,0; 0.14,0.36; 0.43,0.73; 0.71,0.91; 1.0,1.0">
                                          <p:stCondLst>
                                            <p:cond delay="0"/>
                                          </p:stCondLst>
                                        </p:cTn>
                                        <p:tgtEl>
                                          <p:spTgt spid="18821578"/>
                                        </p:tgtEl>
                                        <p:attrNameLst>
                                          <p:attrName>ppt_x</p:attrName>
                                        </p:attrNameLst>
                                      </p:cBhvr>
                                      <p:tavLst>
                                        <p:tav tm="0">
                                          <p:val>
                                            <p:strVal val="#ppt_x-0.25"/>
                                          </p:val>
                                        </p:tav>
                                        <p:tav tm="100000">
                                          <p:val>
                                            <p:strVal val="#ppt_x"/>
                                          </p:val>
                                        </p:tav>
                                      </p:tavLst>
                                    </p:anim>
                                    <p:anim calcmode="lin" valueType="num">
                                      <p:cBhvr>
                                        <p:cTn id="250" dur="664" tmFilter="0.0,0.0; 0.25,0.07; 0.50,0.2; 0.75,0.467; 1.0,1.0">
                                          <p:stCondLst>
                                            <p:cond delay="0"/>
                                          </p:stCondLst>
                                        </p:cTn>
                                        <p:tgtEl>
                                          <p:spTgt spid="18821578"/>
                                        </p:tgtEl>
                                        <p:attrNameLst>
                                          <p:attrName>ppt_y</p:attrName>
                                        </p:attrNameLst>
                                      </p:cBhvr>
                                      <p:tavLst>
                                        <p:tav tm="0" fmla="#ppt_y-sin(pi*$)/3">
                                          <p:val>
                                            <p:fltVal val="0.5"/>
                                          </p:val>
                                        </p:tav>
                                        <p:tav tm="100000">
                                          <p:val>
                                            <p:fltVal val="1"/>
                                          </p:val>
                                        </p:tav>
                                      </p:tavLst>
                                    </p:anim>
                                    <p:anim calcmode="lin" valueType="num">
                                      <p:cBhvr>
                                        <p:cTn id="251" dur="664" tmFilter="0, 0; 0.125,0.2665; 0.25,0.4; 0.375,0.465; 0.5,0.5;  0.625,0.535; 0.75,0.6; 0.875,0.7335; 1,1">
                                          <p:stCondLst>
                                            <p:cond delay="664"/>
                                          </p:stCondLst>
                                        </p:cTn>
                                        <p:tgtEl>
                                          <p:spTgt spid="18821578"/>
                                        </p:tgtEl>
                                        <p:attrNameLst>
                                          <p:attrName>ppt_y</p:attrName>
                                        </p:attrNameLst>
                                      </p:cBhvr>
                                      <p:tavLst>
                                        <p:tav tm="0" fmla="#ppt_y-sin(pi*$)/9">
                                          <p:val>
                                            <p:fltVal val="0"/>
                                          </p:val>
                                        </p:tav>
                                        <p:tav tm="100000">
                                          <p:val>
                                            <p:fltVal val="1"/>
                                          </p:val>
                                        </p:tav>
                                      </p:tavLst>
                                    </p:anim>
                                    <p:anim calcmode="lin" valueType="num">
                                      <p:cBhvr>
                                        <p:cTn id="252" dur="332" tmFilter="0, 0; 0.125,0.2665; 0.25,0.4; 0.375,0.465; 0.5,0.5;  0.625,0.535; 0.75,0.6; 0.875,0.7335; 1,1">
                                          <p:stCondLst>
                                            <p:cond delay="1324"/>
                                          </p:stCondLst>
                                        </p:cTn>
                                        <p:tgtEl>
                                          <p:spTgt spid="18821578"/>
                                        </p:tgtEl>
                                        <p:attrNameLst>
                                          <p:attrName>ppt_y</p:attrName>
                                        </p:attrNameLst>
                                      </p:cBhvr>
                                      <p:tavLst>
                                        <p:tav tm="0" fmla="#ppt_y-sin(pi*$)/27">
                                          <p:val>
                                            <p:fltVal val="0"/>
                                          </p:val>
                                        </p:tav>
                                        <p:tav tm="100000">
                                          <p:val>
                                            <p:fltVal val="1"/>
                                          </p:val>
                                        </p:tav>
                                      </p:tavLst>
                                    </p:anim>
                                    <p:anim calcmode="lin" valueType="num">
                                      <p:cBhvr>
                                        <p:cTn id="253" dur="164" tmFilter="0, 0; 0.125,0.2665; 0.25,0.4; 0.375,0.465; 0.5,0.5;  0.625,0.535; 0.75,0.6; 0.875,0.7335; 1,1">
                                          <p:stCondLst>
                                            <p:cond delay="1656"/>
                                          </p:stCondLst>
                                        </p:cTn>
                                        <p:tgtEl>
                                          <p:spTgt spid="18821578"/>
                                        </p:tgtEl>
                                        <p:attrNameLst>
                                          <p:attrName>ppt_y</p:attrName>
                                        </p:attrNameLst>
                                      </p:cBhvr>
                                      <p:tavLst>
                                        <p:tav tm="0" fmla="#ppt_y-sin(pi*$)/81">
                                          <p:val>
                                            <p:fltVal val="0"/>
                                          </p:val>
                                        </p:tav>
                                        <p:tav tm="100000">
                                          <p:val>
                                            <p:fltVal val="1"/>
                                          </p:val>
                                        </p:tav>
                                      </p:tavLst>
                                    </p:anim>
                                    <p:animScale>
                                      <p:cBhvr>
                                        <p:cTn id="254" dur="26">
                                          <p:stCondLst>
                                            <p:cond delay="650"/>
                                          </p:stCondLst>
                                        </p:cTn>
                                        <p:tgtEl>
                                          <p:spTgt spid="18821578"/>
                                        </p:tgtEl>
                                      </p:cBhvr>
                                      <p:to x="100000" y="60000"/>
                                    </p:animScale>
                                    <p:animScale>
                                      <p:cBhvr>
                                        <p:cTn id="255" dur="166" decel="50000">
                                          <p:stCondLst>
                                            <p:cond delay="676"/>
                                          </p:stCondLst>
                                        </p:cTn>
                                        <p:tgtEl>
                                          <p:spTgt spid="18821578"/>
                                        </p:tgtEl>
                                      </p:cBhvr>
                                      <p:to x="100000" y="100000"/>
                                    </p:animScale>
                                    <p:animScale>
                                      <p:cBhvr>
                                        <p:cTn id="256" dur="26">
                                          <p:stCondLst>
                                            <p:cond delay="1312"/>
                                          </p:stCondLst>
                                        </p:cTn>
                                        <p:tgtEl>
                                          <p:spTgt spid="18821578"/>
                                        </p:tgtEl>
                                      </p:cBhvr>
                                      <p:to x="100000" y="80000"/>
                                    </p:animScale>
                                    <p:animScale>
                                      <p:cBhvr>
                                        <p:cTn id="257" dur="166" decel="50000">
                                          <p:stCondLst>
                                            <p:cond delay="1338"/>
                                          </p:stCondLst>
                                        </p:cTn>
                                        <p:tgtEl>
                                          <p:spTgt spid="18821578"/>
                                        </p:tgtEl>
                                      </p:cBhvr>
                                      <p:to x="100000" y="100000"/>
                                    </p:animScale>
                                    <p:animScale>
                                      <p:cBhvr>
                                        <p:cTn id="258" dur="26">
                                          <p:stCondLst>
                                            <p:cond delay="1642"/>
                                          </p:stCondLst>
                                        </p:cTn>
                                        <p:tgtEl>
                                          <p:spTgt spid="18821578"/>
                                        </p:tgtEl>
                                      </p:cBhvr>
                                      <p:to x="100000" y="90000"/>
                                    </p:animScale>
                                    <p:animScale>
                                      <p:cBhvr>
                                        <p:cTn id="259" dur="166" decel="50000">
                                          <p:stCondLst>
                                            <p:cond delay="1668"/>
                                          </p:stCondLst>
                                        </p:cTn>
                                        <p:tgtEl>
                                          <p:spTgt spid="18821578"/>
                                        </p:tgtEl>
                                      </p:cBhvr>
                                      <p:to x="100000" y="100000"/>
                                    </p:animScale>
                                    <p:animScale>
                                      <p:cBhvr>
                                        <p:cTn id="260" dur="26">
                                          <p:stCondLst>
                                            <p:cond delay="1808"/>
                                          </p:stCondLst>
                                        </p:cTn>
                                        <p:tgtEl>
                                          <p:spTgt spid="18821578"/>
                                        </p:tgtEl>
                                      </p:cBhvr>
                                      <p:to x="100000" y="95000"/>
                                    </p:animScale>
                                    <p:animScale>
                                      <p:cBhvr>
                                        <p:cTn id="261" dur="166" decel="50000">
                                          <p:stCondLst>
                                            <p:cond delay="1834"/>
                                          </p:stCondLst>
                                        </p:cTn>
                                        <p:tgtEl>
                                          <p:spTgt spid="18821578"/>
                                        </p:tgtEl>
                                      </p:cBhvr>
                                      <p:to x="100000" y="100000"/>
                                    </p:animScale>
                                  </p:childTnLst>
                                </p:cTn>
                              </p:par>
                            </p:childTnLst>
                          </p:cTn>
                        </p:par>
                      </p:childTnLst>
                    </p:cTn>
                  </p:par>
                  <p:par>
                    <p:cTn id="262" fill="hold">
                      <p:stCondLst>
                        <p:cond delay="indefinite"/>
                      </p:stCondLst>
                      <p:childTnLst>
                        <p:par>
                          <p:cTn id="263" fill="hold">
                            <p:stCondLst>
                              <p:cond delay="0"/>
                            </p:stCondLst>
                            <p:childTnLst>
                              <p:par>
                                <p:cTn id="264" presetID="26" presetClass="entr" presetSubtype="0" fill="hold" grpId="0" nodeType="clickEffect">
                                  <p:stCondLst>
                                    <p:cond delay="0"/>
                                  </p:stCondLst>
                                  <p:childTnLst>
                                    <p:set>
                                      <p:cBhvr>
                                        <p:cTn id="265" dur="1" fill="hold">
                                          <p:stCondLst>
                                            <p:cond delay="0"/>
                                          </p:stCondLst>
                                        </p:cTn>
                                        <p:tgtEl>
                                          <p:spTgt spid="2151791"/>
                                        </p:tgtEl>
                                        <p:attrNameLst>
                                          <p:attrName>style.visibility</p:attrName>
                                        </p:attrNameLst>
                                      </p:cBhvr>
                                      <p:to>
                                        <p:strVal val="visible"/>
                                      </p:to>
                                    </p:set>
                                    <p:animEffect transition="in" filter="wipe(down)">
                                      <p:cBhvr>
                                        <p:cTn id="266" dur="580">
                                          <p:stCondLst>
                                            <p:cond delay="0"/>
                                          </p:stCondLst>
                                        </p:cTn>
                                        <p:tgtEl>
                                          <p:spTgt spid="2151791"/>
                                        </p:tgtEl>
                                      </p:cBhvr>
                                    </p:animEffect>
                                    <p:anim calcmode="lin" valueType="num">
                                      <p:cBhvr>
                                        <p:cTn id="267" dur="1822" tmFilter="0,0; 0.14,0.36; 0.43,0.73; 0.71,0.91; 1.0,1.0">
                                          <p:stCondLst>
                                            <p:cond delay="0"/>
                                          </p:stCondLst>
                                        </p:cTn>
                                        <p:tgtEl>
                                          <p:spTgt spid="2151791"/>
                                        </p:tgtEl>
                                        <p:attrNameLst>
                                          <p:attrName>ppt_x</p:attrName>
                                        </p:attrNameLst>
                                      </p:cBhvr>
                                      <p:tavLst>
                                        <p:tav tm="0">
                                          <p:val>
                                            <p:strVal val="#ppt_x-0.25"/>
                                          </p:val>
                                        </p:tav>
                                        <p:tav tm="100000">
                                          <p:val>
                                            <p:strVal val="#ppt_x"/>
                                          </p:val>
                                        </p:tav>
                                      </p:tavLst>
                                    </p:anim>
                                    <p:anim calcmode="lin" valueType="num">
                                      <p:cBhvr>
                                        <p:cTn id="268" dur="664" tmFilter="0.0,0.0; 0.25,0.07; 0.50,0.2; 0.75,0.467; 1.0,1.0">
                                          <p:stCondLst>
                                            <p:cond delay="0"/>
                                          </p:stCondLst>
                                        </p:cTn>
                                        <p:tgtEl>
                                          <p:spTgt spid="2151791"/>
                                        </p:tgtEl>
                                        <p:attrNameLst>
                                          <p:attrName>ppt_y</p:attrName>
                                        </p:attrNameLst>
                                      </p:cBhvr>
                                      <p:tavLst>
                                        <p:tav tm="0" fmla="#ppt_y-sin(pi*$)/3">
                                          <p:val>
                                            <p:fltVal val="0.5"/>
                                          </p:val>
                                        </p:tav>
                                        <p:tav tm="100000">
                                          <p:val>
                                            <p:fltVal val="1"/>
                                          </p:val>
                                        </p:tav>
                                      </p:tavLst>
                                    </p:anim>
                                    <p:anim calcmode="lin" valueType="num">
                                      <p:cBhvr>
                                        <p:cTn id="269" dur="664" tmFilter="0, 0; 0.125,0.2665; 0.25,0.4; 0.375,0.465; 0.5,0.5;  0.625,0.535; 0.75,0.6; 0.875,0.7335; 1,1">
                                          <p:stCondLst>
                                            <p:cond delay="664"/>
                                          </p:stCondLst>
                                        </p:cTn>
                                        <p:tgtEl>
                                          <p:spTgt spid="2151791"/>
                                        </p:tgtEl>
                                        <p:attrNameLst>
                                          <p:attrName>ppt_y</p:attrName>
                                        </p:attrNameLst>
                                      </p:cBhvr>
                                      <p:tavLst>
                                        <p:tav tm="0" fmla="#ppt_y-sin(pi*$)/9">
                                          <p:val>
                                            <p:fltVal val="0"/>
                                          </p:val>
                                        </p:tav>
                                        <p:tav tm="100000">
                                          <p:val>
                                            <p:fltVal val="1"/>
                                          </p:val>
                                        </p:tav>
                                      </p:tavLst>
                                    </p:anim>
                                    <p:anim calcmode="lin" valueType="num">
                                      <p:cBhvr>
                                        <p:cTn id="270" dur="332" tmFilter="0, 0; 0.125,0.2665; 0.25,0.4; 0.375,0.465; 0.5,0.5;  0.625,0.535; 0.75,0.6; 0.875,0.7335; 1,1">
                                          <p:stCondLst>
                                            <p:cond delay="1324"/>
                                          </p:stCondLst>
                                        </p:cTn>
                                        <p:tgtEl>
                                          <p:spTgt spid="2151791"/>
                                        </p:tgtEl>
                                        <p:attrNameLst>
                                          <p:attrName>ppt_y</p:attrName>
                                        </p:attrNameLst>
                                      </p:cBhvr>
                                      <p:tavLst>
                                        <p:tav tm="0" fmla="#ppt_y-sin(pi*$)/27">
                                          <p:val>
                                            <p:fltVal val="0"/>
                                          </p:val>
                                        </p:tav>
                                        <p:tav tm="100000">
                                          <p:val>
                                            <p:fltVal val="1"/>
                                          </p:val>
                                        </p:tav>
                                      </p:tavLst>
                                    </p:anim>
                                    <p:anim calcmode="lin" valueType="num">
                                      <p:cBhvr>
                                        <p:cTn id="271" dur="164" tmFilter="0, 0; 0.125,0.2665; 0.25,0.4; 0.375,0.465; 0.5,0.5;  0.625,0.535; 0.75,0.6; 0.875,0.7335; 1,1">
                                          <p:stCondLst>
                                            <p:cond delay="1656"/>
                                          </p:stCondLst>
                                        </p:cTn>
                                        <p:tgtEl>
                                          <p:spTgt spid="2151791"/>
                                        </p:tgtEl>
                                        <p:attrNameLst>
                                          <p:attrName>ppt_y</p:attrName>
                                        </p:attrNameLst>
                                      </p:cBhvr>
                                      <p:tavLst>
                                        <p:tav tm="0" fmla="#ppt_y-sin(pi*$)/81">
                                          <p:val>
                                            <p:fltVal val="0"/>
                                          </p:val>
                                        </p:tav>
                                        <p:tav tm="100000">
                                          <p:val>
                                            <p:fltVal val="1"/>
                                          </p:val>
                                        </p:tav>
                                      </p:tavLst>
                                    </p:anim>
                                    <p:animScale>
                                      <p:cBhvr>
                                        <p:cTn id="272" dur="26">
                                          <p:stCondLst>
                                            <p:cond delay="650"/>
                                          </p:stCondLst>
                                        </p:cTn>
                                        <p:tgtEl>
                                          <p:spTgt spid="2151791"/>
                                        </p:tgtEl>
                                      </p:cBhvr>
                                      <p:to x="100000" y="60000"/>
                                    </p:animScale>
                                    <p:animScale>
                                      <p:cBhvr>
                                        <p:cTn id="273" dur="166" decel="50000">
                                          <p:stCondLst>
                                            <p:cond delay="676"/>
                                          </p:stCondLst>
                                        </p:cTn>
                                        <p:tgtEl>
                                          <p:spTgt spid="2151791"/>
                                        </p:tgtEl>
                                      </p:cBhvr>
                                      <p:to x="100000" y="100000"/>
                                    </p:animScale>
                                    <p:animScale>
                                      <p:cBhvr>
                                        <p:cTn id="274" dur="26">
                                          <p:stCondLst>
                                            <p:cond delay="1312"/>
                                          </p:stCondLst>
                                        </p:cTn>
                                        <p:tgtEl>
                                          <p:spTgt spid="2151791"/>
                                        </p:tgtEl>
                                      </p:cBhvr>
                                      <p:to x="100000" y="80000"/>
                                    </p:animScale>
                                    <p:animScale>
                                      <p:cBhvr>
                                        <p:cTn id="275" dur="166" decel="50000">
                                          <p:stCondLst>
                                            <p:cond delay="1338"/>
                                          </p:stCondLst>
                                        </p:cTn>
                                        <p:tgtEl>
                                          <p:spTgt spid="2151791"/>
                                        </p:tgtEl>
                                      </p:cBhvr>
                                      <p:to x="100000" y="100000"/>
                                    </p:animScale>
                                    <p:animScale>
                                      <p:cBhvr>
                                        <p:cTn id="276" dur="26">
                                          <p:stCondLst>
                                            <p:cond delay="1642"/>
                                          </p:stCondLst>
                                        </p:cTn>
                                        <p:tgtEl>
                                          <p:spTgt spid="2151791"/>
                                        </p:tgtEl>
                                      </p:cBhvr>
                                      <p:to x="100000" y="90000"/>
                                    </p:animScale>
                                    <p:animScale>
                                      <p:cBhvr>
                                        <p:cTn id="277" dur="166" decel="50000">
                                          <p:stCondLst>
                                            <p:cond delay="1668"/>
                                          </p:stCondLst>
                                        </p:cTn>
                                        <p:tgtEl>
                                          <p:spTgt spid="2151791"/>
                                        </p:tgtEl>
                                      </p:cBhvr>
                                      <p:to x="100000" y="100000"/>
                                    </p:animScale>
                                    <p:animScale>
                                      <p:cBhvr>
                                        <p:cTn id="278" dur="26">
                                          <p:stCondLst>
                                            <p:cond delay="1808"/>
                                          </p:stCondLst>
                                        </p:cTn>
                                        <p:tgtEl>
                                          <p:spTgt spid="2151791"/>
                                        </p:tgtEl>
                                      </p:cBhvr>
                                      <p:to x="100000" y="95000"/>
                                    </p:animScale>
                                    <p:animScale>
                                      <p:cBhvr>
                                        <p:cTn id="279" dur="166" decel="50000">
                                          <p:stCondLst>
                                            <p:cond delay="1834"/>
                                          </p:stCondLst>
                                        </p:cTn>
                                        <p:tgtEl>
                                          <p:spTgt spid="2151791"/>
                                        </p:tgtEl>
                                      </p:cBhvr>
                                      <p:to x="100000" y="100000"/>
                                    </p:animScale>
                                  </p:childTnLst>
                                </p:cTn>
                              </p:par>
                            </p:childTnLst>
                          </p:cTn>
                        </p:par>
                      </p:childTnLst>
                    </p:cTn>
                  </p:par>
                  <p:par>
                    <p:cTn id="280" fill="hold">
                      <p:stCondLst>
                        <p:cond delay="indefinite"/>
                      </p:stCondLst>
                      <p:childTnLst>
                        <p:par>
                          <p:cTn id="281" fill="hold">
                            <p:stCondLst>
                              <p:cond delay="0"/>
                            </p:stCondLst>
                            <p:childTnLst>
                              <p:par>
                                <p:cTn id="282" presetID="26" presetClass="entr" presetSubtype="0" fill="hold" grpId="0" nodeType="clickEffect">
                                  <p:stCondLst>
                                    <p:cond delay="0"/>
                                  </p:stCondLst>
                                  <p:childTnLst>
                                    <p:set>
                                      <p:cBhvr>
                                        <p:cTn id="283" dur="1" fill="hold">
                                          <p:stCondLst>
                                            <p:cond delay="0"/>
                                          </p:stCondLst>
                                        </p:cTn>
                                        <p:tgtEl>
                                          <p:spTgt spid="879254152"/>
                                        </p:tgtEl>
                                        <p:attrNameLst>
                                          <p:attrName>style.visibility</p:attrName>
                                        </p:attrNameLst>
                                      </p:cBhvr>
                                      <p:to>
                                        <p:strVal val="visible"/>
                                      </p:to>
                                    </p:set>
                                    <p:animEffect transition="in" filter="wipe(down)">
                                      <p:cBhvr>
                                        <p:cTn id="284" dur="580">
                                          <p:stCondLst>
                                            <p:cond delay="0"/>
                                          </p:stCondLst>
                                        </p:cTn>
                                        <p:tgtEl>
                                          <p:spTgt spid="879254152"/>
                                        </p:tgtEl>
                                      </p:cBhvr>
                                    </p:animEffect>
                                    <p:anim calcmode="lin" valueType="num">
                                      <p:cBhvr>
                                        <p:cTn id="285" dur="1822" tmFilter="0,0; 0.14,0.36; 0.43,0.73; 0.71,0.91; 1.0,1.0">
                                          <p:stCondLst>
                                            <p:cond delay="0"/>
                                          </p:stCondLst>
                                        </p:cTn>
                                        <p:tgtEl>
                                          <p:spTgt spid="879254152"/>
                                        </p:tgtEl>
                                        <p:attrNameLst>
                                          <p:attrName>ppt_x</p:attrName>
                                        </p:attrNameLst>
                                      </p:cBhvr>
                                      <p:tavLst>
                                        <p:tav tm="0">
                                          <p:val>
                                            <p:strVal val="#ppt_x-0.25"/>
                                          </p:val>
                                        </p:tav>
                                        <p:tav tm="100000">
                                          <p:val>
                                            <p:strVal val="#ppt_x"/>
                                          </p:val>
                                        </p:tav>
                                      </p:tavLst>
                                    </p:anim>
                                    <p:anim calcmode="lin" valueType="num">
                                      <p:cBhvr>
                                        <p:cTn id="286" dur="664" tmFilter="0.0,0.0; 0.25,0.07; 0.50,0.2; 0.75,0.467; 1.0,1.0">
                                          <p:stCondLst>
                                            <p:cond delay="0"/>
                                          </p:stCondLst>
                                        </p:cTn>
                                        <p:tgtEl>
                                          <p:spTgt spid="879254152"/>
                                        </p:tgtEl>
                                        <p:attrNameLst>
                                          <p:attrName>ppt_y</p:attrName>
                                        </p:attrNameLst>
                                      </p:cBhvr>
                                      <p:tavLst>
                                        <p:tav tm="0" fmla="#ppt_y-sin(pi*$)/3">
                                          <p:val>
                                            <p:fltVal val="0.5"/>
                                          </p:val>
                                        </p:tav>
                                        <p:tav tm="100000">
                                          <p:val>
                                            <p:fltVal val="1"/>
                                          </p:val>
                                        </p:tav>
                                      </p:tavLst>
                                    </p:anim>
                                    <p:anim calcmode="lin" valueType="num">
                                      <p:cBhvr>
                                        <p:cTn id="287" dur="664" tmFilter="0, 0; 0.125,0.2665; 0.25,0.4; 0.375,0.465; 0.5,0.5;  0.625,0.535; 0.75,0.6; 0.875,0.7335; 1,1">
                                          <p:stCondLst>
                                            <p:cond delay="664"/>
                                          </p:stCondLst>
                                        </p:cTn>
                                        <p:tgtEl>
                                          <p:spTgt spid="879254152"/>
                                        </p:tgtEl>
                                        <p:attrNameLst>
                                          <p:attrName>ppt_y</p:attrName>
                                        </p:attrNameLst>
                                      </p:cBhvr>
                                      <p:tavLst>
                                        <p:tav tm="0" fmla="#ppt_y-sin(pi*$)/9">
                                          <p:val>
                                            <p:fltVal val="0"/>
                                          </p:val>
                                        </p:tav>
                                        <p:tav tm="100000">
                                          <p:val>
                                            <p:fltVal val="1"/>
                                          </p:val>
                                        </p:tav>
                                      </p:tavLst>
                                    </p:anim>
                                    <p:anim calcmode="lin" valueType="num">
                                      <p:cBhvr>
                                        <p:cTn id="288" dur="332" tmFilter="0, 0; 0.125,0.2665; 0.25,0.4; 0.375,0.465; 0.5,0.5;  0.625,0.535; 0.75,0.6; 0.875,0.7335; 1,1">
                                          <p:stCondLst>
                                            <p:cond delay="1324"/>
                                          </p:stCondLst>
                                        </p:cTn>
                                        <p:tgtEl>
                                          <p:spTgt spid="879254152"/>
                                        </p:tgtEl>
                                        <p:attrNameLst>
                                          <p:attrName>ppt_y</p:attrName>
                                        </p:attrNameLst>
                                      </p:cBhvr>
                                      <p:tavLst>
                                        <p:tav tm="0" fmla="#ppt_y-sin(pi*$)/27">
                                          <p:val>
                                            <p:fltVal val="0"/>
                                          </p:val>
                                        </p:tav>
                                        <p:tav tm="100000">
                                          <p:val>
                                            <p:fltVal val="1"/>
                                          </p:val>
                                        </p:tav>
                                      </p:tavLst>
                                    </p:anim>
                                    <p:anim calcmode="lin" valueType="num">
                                      <p:cBhvr>
                                        <p:cTn id="289" dur="164" tmFilter="0, 0; 0.125,0.2665; 0.25,0.4; 0.375,0.465; 0.5,0.5;  0.625,0.535; 0.75,0.6; 0.875,0.7335; 1,1">
                                          <p:stCondLst>
                                            <p:cond delay="1656"/>
                                          </p:stCondLst>
                                        </p:cTn>
                                        <p:tgtEl>
                                          <p:spTgt spid="879254152"/>
                                        </p:tgtEl>
                                        <p:attrNameLst>
                                          <p:attrName>ppt_y</p:attrName>
                                        </p:attrNameLst>
                                      </p:cBhvr>
                                      <p:tavLst>
                                        <p:tav tm="0" fmla="#ppt_y-sin(pi*$)/81">
                                          <p:val>
                                            <p:fltVal val="0"/>
                                          </p:val>
                                        </p:tav>
                                        <p:tav tm="100000">
                                          <p:val>
                                            <p:fltVal val="1"/>
                                          </p:val>
                                        </p:tav>
                                      </p:tavLst>
                                    </p:anim>
                                    <p:animScale>
                                      <p:cBhvr>
                                        <p:cTn id="290" dur="26">
                                          <p:stCondLst>
                                            <p:cond delay="650"/>
                                          </p:stCondLst>
                                        </p:cTn>
                                        <p:tgtEl>
                                          <p:spTgt spid="879254152"/>
                                        </p:tgtEl>
                                      </p:cBhvr>
                                      <p:to x="100000" y="60000"/>
                                    </p:animScale>
                                    <p:animScale>
                                      <p:cBhvr>
                                        <p:cTn id="291" dur="166" decel="50000">
                                          <p:stCondLst>
                                            <p:cond delay="676"/>
                                          </p:stCondLst>
                                        </p:cTn>
                                        <p:tgtEl>
                                          <p:spTgt spid="879254152"/>
                                        </p:tgtEl>
                                      </p:cBhvr>
                                      <p:to x="100000" y="100000"/>
                                    </p:animScale>
                                    <p:animScale>
                                      <p:cBhvr>
                                        <p:cTn id="292" dur="26">
                                          <p:stCondLst>
                                            <p:cond delay="1312"/>
                                          </p:stCondLst>
                                        </p:cTn>
                                        <p:tgtEl>
                                          <p:spTgt spid="879254152"/>
                                        </p:tgtEl>
                                      </p:cBhvr>
                                      <p:to x="100000" y="80000"/>
                                    </p:animScale>
                                    <p:animScale>
                                      <p:cBhvr>
                                        <p:cTn id="293" dur="166" decel="50000">
                                          <p:stCondLst>
                                            <p:cond delay="1338"/>
                                          </p:stCondLst>
                                        </p:cTn>
                                        <p:tgtEl>
                                          <p:spTgt spid="879254152"/>
                                        </p:tgtEl>
                                      </p:cBhvr>
                                      <p:to x="100000" y="100000"/>
                                    </p:animScale>
                                    <p:animScale>
                                      <p:cBhvr>
                                        <p:cTn id="294" dur="26">
                                          <p:stCondLst>
                                            <p:cond delay="1642"/>
                                          </p:stCondLst>
                                        </p:cTn>
                                        <p:tgtEl>
                                          <p:spTgt spid="879254152"/>
                                        </p:tgtEl>
                                      </p:cBhvr>
                                      <p:to x="100000" y="90000"/>
                                    </p:animScale>
                                    <p:animScale>
                                      <p:cBhvr>
                                        <p:cTn id="295" dur="166" decel="50000">
                                          <p:stCondLst>
                                            <p:cond delay="1668"/>
                                          </p:stCondLst>
                                        </p:cTn>
                                        <p:tgtEl>
                                          <p:spTgt spid="879254152"/>
                                        </p:tgtEl>
                                      </p:cBhvr>
                                      <p:to x="100000" y="100000"/>
                                    </p:animScale>
                                    <p:animScale>
                                      <p:cBhvr>
                                        <p:cTn id="296" dur="26">
                                          <p:stCondLst>
                                            <p:cond delay="1808"/>
                                          </p:stCondLst>
                                        </p:cTn>
                                        <p:tgtEl>
                                          <p:spTgt spid="879254152"/>
                                        </p:tgtEl>
                                      </p:cBhvr>
                                      <p:to x="100000" y="95000"/>
                                    </p:animScale>
                                    <p:animScale>
                                      <p:cBhvr>
                                        <p:cTn id="297" dur="166" decel="50000">
                                          <p:stCondLst>
                                            <p:cond delay="1834"/>
                                          </p:stCondLst>
                                        </p:cTn>
                                        <p:tgtEl>
                                          <p:spTgt spid="87925415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64133889"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723773982" name="Table 44427911"/>
          <p:cNvGraphicFramePr/>
          <p:nvPr/>
        </p:nvGraphicFramePr>
        <p:xfrm>
          <a:off x="130410" y="832278"/>
          <a:ext cx="11997550" cy="5320532"/>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miter/>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491708593" name="Text Box 1444379277"/>
          <p:cNvSpPr txBox="1"/>
          <p:nvPr/>
        </p:nvSpPr>
        <p:spPr bwMode="auto">
          <a:xfrm>
            <a:off x="533881" y="3699356"/>
            <a:ext cx="2803650"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561783185" name="Text Box 1814946911"/>
          <p:cNvSpPr txBox="1"/>
          <p:nvPr/>
        </p:nvSpPr>
        <p:spPr bwMode="auto">
          <a:xfrm>
            <a:off x="486256" y="1695187"/>
            <a:ext cx="3087463"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722278313" name="Text Box 1444379277"/>
          <p:cNvSpPr txBox="1"/>
          <p:nvPr/>
        </p:nvSpPr>
        <p:spPr bwMode="auto">
          <a:xfrm>
            <a:off x="4265586" y="3708882"/>
            <a:ext cx="4182911"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567726229" name="Text Box 1814946911"/>
          <p:cNvSpPr txBox="1"/>
          <p:nvPr/>
        </p:nvSpPr>
        <p:spPr bwMode="auto">
          <a:xfrm>
            <a:off x="4217958" y="1688436"/>
            <a:ext cx="2643556"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931078361" name="Text Box 1443097237"/>
          <p:cNvSpPr txBox="1"/>
          <p:nvPr/>
        </p:nvSpPr>
        <p:spPr bwMode="auto">
          <a:xfrm>
            <a:off x="8475633" y="3631266"/>
            <a:ext cx="3554572"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“conflict recht”</a:t>
            </a:r>
            <a:endParaRPr sz="2800">
              <a:solidFill>
                <a:srgbClr val="00B050"/>
              </a:solidFill>
            </a:endParaRPr>
          </a:p>
          <a:p>
            <a:pPr algn="l">
              <a:defRPr/>
            </a:pPr>
            <a:r>
              <a:rPr sz="2000">
                <a:solidFill>
                  <a:srgbClr val="00B050"/>
                </a:solidFill>
              </a:rPr>
              <a:t>betreft naties</a:t>
            </a:r>
            <a:r>
              <a:rPr sz="2800">
                <a:solidFill>
                  <a:srgbClr val="00B050"/>
                </a:solidFill>
              </a:rPr>
              <a:t> </a:t>
            </a:r>
            <a:endParaRPr sz="2800">
              <a:solidFill>
                <a:srgbClr val="00B050"/>
              </a:solidFill>
            </a:endParaRPr>
          </a:p>
        </p:txBody>
      </p:sp>
      <p:sp>
        <p:nvSpPr>
          <p:cNvPr id="1660384040" name="Text Box 1443097237"/>
          <p:cNvSpPr txBox="1"/>
          <p:nvPr/>
        </p:nvSpPr>
        <p:spPr bwMode="auto">
          <a:xfrm>
            <a:off x="8437532" y="1684354"/>
            <a:ext cx="3489174" cy="15548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“oorlogsrecht” </a:t>
            </a:r>
            <a:endParaRPr sz="2800">
              <a:solidFill>
                <a:srgbClr val="FF0000"/>
              </a:solidFill>
            </a:endParaRPr>
          </a:p>
          <a:p>
            <a:pPr algn="l">
              <a:defRPr/>
            </a:pPr>
            <a:r>
              <a:rPr sz="2800">
                <a:solidFill>
                  <a:srgbClr val="FF0000"/>
                </a:solidFill>
              </a:rPr>
              <a:t>1822 - 1907</a:t>
            </a:r>
            <a:endParaRPr sz="2800">
              <a:solidFill>
                <a:srgbClr val="FF0000"/>
              </a:solidFill>
            </a:endParaRPr>
          </a:p>
          <a:p>
            <a:pPr algn="l">
              <a:defRPr/>
            </a:pPr>
            <a:r>
              <a:rPr sz="2000">
                <a:solidFill>
                  <a:srgbClr val="0070C0"/>
                </a:solidFill>
              </a:rPr>
              <a:t>betreft volkeren,</a:t>
            </a:r>
            <a:endParaRPr sz="2000">
              <a:solidFill>
                <a:srgbClr val="0070C0"/>
              </a:solidFill>
            </a:endParaRPr>
          </a:p>
          <a:p>
            <a:pPr algn="l">
              <a:defRPr/>
            </a:pPr>
            <a:r>
              <a:rPr sz="2000">
                <a:solidFill>
                  <a:srgbClr val="0070C0"/>
                </a:solidFill>
              </a:rPr>
              <a:t>sociale groepen</a:t>
            </a:r>
            <a:endParaRPr sz="2800">
              <a:solidFill>
                <a:srgbClr val="FF0000"/>
              </a:solidFill>
            </a:endParaRPr>
          </a:p>
        </p:txBody>
      </p:sp>
      <p:sp>
        <p:nvSpPr>
          <p:cNvPr id="2102935566" name="Curved Right Arrow 2102935565"/>
          <p:cNvSpPr/>
          <p:nvPr/>
        </p:nvSpPr>
        <p:spPr bwMode="auto">
          <a:xfrm>
            <a:off x="125923" y="1981198"/>
            <a:ext cx="485773" cy="2095498"/>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1040548072" name="Curved Right Arrow 1040548071"/>
          <p:cNvSpPr/>
          <p:nvPr/>
        </p:nvSpPr>
        <p:spPr bwMode="auto">
          <a:xfrm>
            <a:off x="116397" y="3990971"/>
            <a:ext cx="447671" cy="1082575"/>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42842978" name="Right Arrow 2042842977"/>
          <p:cNvSpPr/>
          <p:nvPr/>
        </p:nvSpPr>
        <p:spPr bwMode="auto">
          <a:xfrm>
            <a:off x="3389677" y="2124073"/>
            <a:ext cx="831996" cy="314324"/>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84897360" name="Right Arrow 584897359"/>
          <p:cNvSpPr/>
          <p:nvPr/>
        </p:nvSpPr>
        <p:spPr bwMode="auto">
          <a:xfrm>
            <a:off x="3389677" y="3800475"/>
            <a:ext cx="841518" cy="314323"/>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34063543" name="Curved Down Arrow 334063542"/>
          <p:cNvSpPr/>
          <p:nvPr/>
        </p:nvSpPr>
        <p:spPr bwMode="auto">
          <a:xfrm rot="10799954" flipV="1">
            <a:off x="906973" y="723898"/>
            <a:ext cx="8858248" cy="1104898"/>
          </a:xfrm>
          <a:prstGeom prst="curvedDownArrow">
            <a:avLst>
              <a:gd name="adj1" fmla="val 25000"/>
              <a:gd name="adj2" fmla="val 50000"/>
              <a:gd name="adj3" fmla="val 25000"/>
            </a:avLst>
          </a:prstGeom>
          <a:solidFill>
            <a:srgbClr val="C00000"/>
          </a:solidFill>
          <a:ln w="12700" cap="flat" cmpd="sng" algn="ctr">
            <a:solidFill>
              <a:srgbClr val="7030A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endParaRPr>
              <a:solidFill>
                <a:srgbClr val="C00000"/>
              </a:solidFill>
            </a:endParaRPr>
          </a:p>
        </p:txBody>
      </p:sp>
      <p:sp>
        <p:nvSpPr>
          <p:cNvPr id="1889911647" name="Text Box 1443097237"/>
          <p:cNvSpPr txBox="1"/>
          <p:nvPr/>
        </p:nvSpPr>
        <p:spPr bwMode="auto">
          <a:xfrm>
            <a:off x="4275108" y="2626127"/>
            <a:ext cx="2082653"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000">
                <a:solidFill>
                  <a:srgbClr val="0070C0"/>
                </a:solidFill>
              </a:rPr>
              <a:t>vraagt om:</a:t>
            </a:r>
            <a:endParaRPr sz="2800">
              <a:solidFill>
                <a:srgbClr val="0070C0"/>
              </a:solidFill>
            </a:endParaRPr>
          </a:p>
          <a:p>
            <a:pPr algn="l">
              <a:defRPr/>
            </a:pPr>
            <a:r>
              <a:rPr sz="2800">
                <a:solidFill>
                  <a:srgbClr val="0070C0"/>
                </a:solidFill>
              </a:rPr>
              <a:t>anarchisme</a:t>
            </a:r>
            <a:endParaRPr sz="2800">
              <a:solidFill>
                <a:srgbClr val="0070C0"/>
              </a:solidFill>
            </a:endParaRPr>
          </a:p>
        </p:txBody>
      </p:sp>
      <p:sp>
        <p:nvSpPr>
          <p:cNvPr id="1380427970" name="Curved Right Arrow 1380427969"/>
          <p:cNvSpPr/>
          <p:nvPr/>
        </p:nvSpPr>
        <p:spPr bwMode="auto">
          <a:xfrm flipH="1">
            <a:off x="11144270" y="3929846"/>
            <a:ext cx="998504" cy="2185013"/>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92036948" name="Up Arrow 492036947"/>
          <p:cNvSpPr/>
          <p:nvPr/>
        </p:nvSpPr>
        <p:spPr bwMode="auto">
          <a:xfrm rot="6494967">
            <a:off x="7227729" y="2517045"/>
            <a:ext cx="323847" cy="2241570"/>
          </a:xfrm>
          <a:prstGeom prst="upArrow">
            <a:avLst>
              <a:gd name="adj1" fmla="val 50000"/>
              <a:gd name="adj2" fmla="val 50000"/>
            </a:avLst>
          </a:prstGeom>
          <a:solidFill>
            <a:srgbClr val="C00000">
              <a:alpha val="99999"/>
            </a:srgbClr>
          </a:solidFill>
          <a:ln w="12700" cap="flat" cmpd="sng" algn="ctr">
            <a:solidFill>
              <a:schemeClr val="accent1">
                <a:shade val="50000"/>
                <a:alpha val="99999"/>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59628562" name="Up-Down Arrow 59628561"/>
          <p:cNvSpPr/>
          <p:nvPr/>
        </p:nvSpPr>
        <p:spPr bwMode="auto">
          <a:xfrm>
            <a:off x="10424295" y="2100096"/>
            <a:ext cx="336015" cy="1700375"/>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28301425" name="Text Box 1443097237"/>
          <p:cNvSpPr txBox="1"/>
          <p:nvPr/>
        </p:nvSpPr>
        <p:spPr bwMode="auto">
          <a:xfrm>
            <a:off x="3337533" y="949972"/>
            <a:ext cx="3497814" cy="5185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440277216" name="Up-Down Arrow 440277215"/>
          <p:cNvSpPr/>
          <p:nvPr/>
        </p:nvSpPr>
        <p:spPr bwMode="auto">
          <a:xfrm>
            <a:off x="5371731" y="3440613"/>
            <a:ext cx="336015" cy="817087"/>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82239476" name="Text Box 1443097237"/>
          <p:cNvSpPr txBox="1"/>
          <p:nvPr/>
        </p:nvSpPr>
        <p:spPr bwMode="auto">
          <a:xfrm>
            <a:off x="1170578" y="2631767"/>
            <a:ext cx="3097429"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lang="nl-NL" sz="2000" b="0" i="0" u="none" strike="noStrike" cap="none" spc="0">
                <a:solidFill>
                  <a:srgbClr val="0070C0"/>
                </a:solidFill>
                <a:latin typeface="Arial" panose="020B0604020202020204"/>
                <a:ea typeface="Arial" panose="020B0604020202020204"/>
                <a:cs typeface="Arial" panose="020B0604020202020204"/>
              </a:rPr>
              <a:t>onder the mom van:</a:t>
            </a:r>
            <a:endParaRPr sz="2800">
              <a:solidFill>
                <a:srgbClr val="FF0000"/>
              </a:solidFill>
            </a:endParaRPr>
          </a:p>
          <a:p>
            <a:pPr algn="l">
              <a:defRPr/>
            </a:pPr>
            <a:r>
              <a:rPr sz="2800" b="0">
                <a:solidFill>
                  <a:srgbClr val="0070C0"/>
                </a:solidFill>
              </a:rPr>
              <a:t>orde </a:t>
            </a:r>
            <a:r>
              <a:rPr sz="2800">
                <a:solidFill>
                  <a:srgbClr val="0070C0"/>
                </a:solidFill>
              </a:rPr>
              <a:t>handhaving</a:t>
            </a:r>
            <a:endParaRPr sz="2800">
              <a:solidFill>
                <a:srgbClr val="FF0000"/>
              </a:solidFill>
            </a:endParaRPr>
          </a:p>
        </p:txBody>
      </p:sp>
      <p:sp>
        <p:nvSpPr>
          <p:cNvPr id="537801125" name="Right Arrow 537801124"/>
          <p:cNvSpPr/>
          <p:nvPr/>
        </p:nvSpPr>
        <p:spPr bwMode="auto">
          <a:xfrm rot="16199932">
            <a:off x="2775986" y="3729924"/>
            <a:ext cx="789080"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77040418" name="Nadpis 1"/>
          <p:cNvSpPr>
            <a:spLocks noGrp="1"/>
          </p:cNvSpPr>
          <p:nvPr/>
        </p:nvSpPr>
        <p:spPr bwMode="auto">
          <a:xfrm>
            <a:off x="78297" y="126999"/>
            <a:ext cx="12049662"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Kortom</a:t>
            </a:r>
            <a:r>
              <a:rPr lang="nl-NL" sz="2800" b="0" i="0" u="none" strike="noStrike" cap="none" spc="0">
                <a:solidFill>
                  <a:schemeClr val="tx1"/>
                </a:solidFill>
                <a:latin typeface="Arial Black" panose="020B0A04020102020204"/>
                <a:ea typeface="Arial Black" panose="020B0A04020102020204"/>
                <a:cs typeface="Arial Black" panose="020B0A04020102020204"/>
              </a:rPr>
              <a:t> ... een gekaapte mensheid!</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567899417" name="Rectangles 567899416"/>
          <p:cNvSpPr/>
          <p:nvPr/>
        </p:nvSpPr>
        <p:spPr bwMode="auto">
          <a:xfrm>
            <a:off x="352354" y="4281626"/>
            <a:ext cx="10912135" cy="2561577"/>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1182538295" name="Номер слайда 5"/>
          <p:cNvSpPr>
            <a:spLocks noGrp="1"/>
          </p:cNvSpPr>
          <p:nvPr>
            <p:ph type="sldNum" sz="quarter" idx="12"/>
          </p:nvPr>
        </p:nvSpPr>
        <p:spPr bwMode="auto">
          <a:xfrm>
            <a:off x="7963266" y="6356349"/>
            <a:ext cx="791330" cy="365123"/>
          </a:xfrm>
        </p:spPr>
        <p:txBody>
          <a:bodyPr/>
          <a:lstStyle/>
          <a:p>
            <a:pPr algn="l">
              <a:defRPr/>
            </a:pPr>
            <a:fld id="{F7432CF3-3BC7-C94E-A750-2C02E21A2DE8}" type="slidenum">
              <a:rPr/>
            </a:fld>
            <a:endParaRPr/>
          </a:p>
        </p:txBody>
      </p:sp>
      <p:sp>
        <p:nvSpPr>
          <p:cNvPr id="1420504512" name="Rectangles 1420504511"/>
          <p:cNvSpPr/>
          <p:nvPr/>
        </p:nvSpPr>
        <p:spPr bwMode="auto">
          <a:xfrm>
            <a:off x="1854032" y="4867523"/>
            <a:ext cx="8593304" cy="1554840"/>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9600" b="1">
                <a:ln w="15773">
                  <a:solidFill>
                    <a:schemeClr val="tx1"/>
                  </a:solidFill>
                  <a:prstDash val="solid"/>
                </a:ln>
                <a:solidFill>
                  <a:srgbClr val="C00000"/>
                </a:solidFill>
              </a:rPr>
              <a:t>ABDUCTIE</a:t>
            </a:r>
            <a:endParaRPr sz="9600" b="1">
              <a:ln w="15773">
                <a:solidFill>
                  <a:schemeClr val="tx1"/>
                </a:solidFill>
                <a:prstDash val="solid"/>
              </a:ln>
              <a:solidFill>
                <a:srgbClr val="C00000"/>
              </a:solidFill>
            </a:endParaRPr>
          </a:p>
        </p:txBody>
      </p:sp>
      <p:sp>
        <p:nvSpPr>
          <p:cNvPr id="1831616843" name="Номер слайда 5"/>
          <p:cNvSpPr>
            <a:spLocks noGrp="1"/>
          </p:cNvSpPr>
          <p:nvPr/>
        </p:nvSpPr>
        <p:spPr bwMode="auto">
          <a:xfrm>
            <a:off x="8090266" y="6483349"/>
            <a:ext cx="791330" cy="365123"/>
          </a:xfrm>
          <a:prstGeom prst="rect">
            <a:avLst/>
          </a:prstGeom>
        </p:spPr>
        <p:txBody>
          <a:bodyPr vert="horz" lIns="91440" tIns="45720" rIns="91440" bIns="45720" rtlCol="0" anchor="ctr"/>
          <a:lstStyle>
            <a:defPPr/>
            <a:lvl1pPr marL="0" algn="r" defTabSz="685800">
              <a:defRPr sz="900">
                <a:solidFill>
                  <a:schemeClr val="tx1">
                    <a:tint val="75000"/>
                  </a:schemeClr>
                </a:solidFill>
                <a:latin typeface="+mn-lt"/>
                <a:ea typeface="+mn-ea"/>
                <a:cs typeface="+mn-cs"/>
              </a:defRPr>
            </a:lvl1pPr>
            <a:lvl2pPr marL="342900" algn="l" defTabSz="685800">
              <a:defRPr sz="1350">
                <a:solidFill>
                  <a:schemeClr val="tx1"/>
                </a:solidFill>
                <a:latin typeface="+mn-lt"/>
                <a:ea typeface="+mn-ea"/>
                <a:cs typeface="+mn-cs"/>
              </a:defRPr>
            </a:lvl2pPr>
            <a:lvl3pPr marL="685800" algn="l" defTabSz="685800">
              <a:defRPr sz="1350">
                <a:solidFill>
                  <a:schemeClr val="tx1"/>
                </a:solidFill>
                <a:latin typeface="+mn-lt"/>
                <a:ea typeface="+mn-ea"/>
                <a:cs typeface="+mn-cs"/>
              </a:defRPr>
            </a:lvl3pPr>
            <a:lvl4pPr marL="1028700" algn="l" defTabSz="685800">
              <a:defRPr sz="1350">
                <a:solidFill>
                  <a:schemeClr val="tx1"/>
                </a:solidFill>
                <a:latin typeface="+mn-lt"/>
                <a:ea typeface="+mn-ea"/>
                <a:cs typeface="+mn-cs"/>
              </a:defRPr>
            </a:lvl4pPr>
            <a:lvl5pPr marL="1371600" algn="l" defTabSz="685800">
              <a:defRPr sz="1350">
                <a:solidFill>
                  <a:schemeClr val="tx1"/>
                </a:solidFill>
                <a:latin typeface="+mn-lt"/>
                <a:ea typeface="+mn-ea"/>
                <a:cs typeface="+mn-cs"/>
              </a:defRPr>
            </a:lvl5pPr>
            <a:lvl6pPr marL="1714500" algn="l" defTabSz="685800">
              <a:defRPr sz="1350">
                <a:solidFill>
                  <a:schemeClr val="tx1"/>
                </a:solidFill>
                <a:latin typeface="+mn-lt"/>
                <a:ea typeface="+mn-ea"/>
                <a:cs typeface="+mn-cs"/>
              </a:defRPr>
            </a:lvl6pPr>
            <a:lvl7pPr marL="2057400" algn="l" defTabSz="685800">
              <a:defRPr sz="1350">
                <a:solidFill>
                  <a:schemeClr val="tx1"/>
                </a:solidFill>
                <a:latin typeface="+mn-lt"/>
                <a:ea typeface="+mn-ea"/>
                <a:cs typeface="+mn-cs"/>
              </a:defRPr>
            </a:lvl7pPr>
            <a:lvl8pPr marL="2400300" algn="l" defTabSz="685800">
              <a:defRPr sz="1350">
                <a:solidFill>
                  <a:schemeClr val="tx1"/>
                </a:solidFill>
                <a:latin typeface="+mn-lt"/>
                <a:ea typeface="+mn-ea"/>
                <a:cs typeface="+mn-cs"/>
              </a:defRPr>
            </a:lvl8pPr>
            <a:lvl9pPr marL="2743200" algn="l" defTabSz="685800">
              <a:defRPr sz="1350">
                <a:solidFill>
                  <a:schemeClr val="tx1"/>
                </a:solidFill>
                <a:latin typeface="+mn-lt"/>
                <a:ea typeface="+mn-ea"/>
                <a:cs typeface="+mn-cs"/>
              </a:defRPr>
            </a:lvl9pPr>
          </a:lstStyle>
          <a:p>
            <a:pPr algn="l">
              <a:defRPr/>
            </a:pPr>
            <a:fld id="{B5712F4E-7471-110C-AE90-DAA1B4E674D5}" type="slidenum">
              <a:rPr/>
            </a:fld>
            <a:endParaRPr/>
          </a:p>
        </p:txBody>
      </p:sp>
      <p:sp>
        <p:nvSpPr>
          <p:cNvPr id="90371526" name="Content Placeholder 2"/>
          <p:cNvSpPr>
            <a:spLocks noGrp="1"/>
          </p:cNvSpPr>
          <p:nvPr/>
        </p:nvSpPr>
        <p:spPr bwMode="auto">
          <a:xfrm>
            <a:off x="9420637" y="6001192"/>
            <a:ext cx="1664563" cy="5140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Chaos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771491883" name="Content Placeholder 2"/>
          <p:cNvSpPr>
            <a:spLocks noGrp="1"/>
          </p:cNvSpPr>
          <p:nvPr/>
        </p:nvSpPr>
        <p:spPr bwMode="auto">
          <a:xfrm>
            <a:off x="517525" y="4662170"/>
            <a:ext cx="3484880" cy="569595"/>
          </a:xfrm>
        </p:spPr>
        <p:txBody>
          <a:bodyPr vertOverflow="overflow" horzOverflow="overflow" vert="horz" wrap="square" lIns="91440" tIns="45720" rIns="91440" bIns="45720" numCol="1" spcCol="0" rtlCol="0" fromWordArt="0" anchor="t" anchorCtr="0" forceAA="0" upright="0" compatLnSpc="0">
            <a:normAutofit fontScale="8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Conflicterende wetgeving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863800839" name="Content Placeholder 2"/>
          <p:cNvSpPr>
            <a:spLocks noGrp="1"/>
          </p:cNvSpPr>
          <p:nvPr/>
        </p:nvSpPr>
        <p:spPr bwMode="auto">
          <a:xfrm>
            <a:off x="3655695" y="5083810"/>
            <a:ext cx="3577590" cy="57848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Hegeliaanse dialectiek</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91067526" name="Content Placeholder 2"/>
          <p:cNvSpPr>
            <a:spLocks noGrp="1"/>
          </p:cNvSpPr>
          <p:nvPr/>
        </p:nvSpPr>
        <p:spPr bwMode="auto">
          <a:xfrm>
            <a:off x="8759190" y="4700270"/>
            <a:ext cx="1908810" cy="560070"/>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Dwingenlandij</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110249440" name="Content Placeholder 2"/>
          <p:cNvSpPr>
            <a:spLocks noGrp="1"/>
          </p:cNvSpPr>
          <p:nvPr/>
        </p:nvSpPr>
        <p:spPr bwMode="auto">
          <a:xfrm>
            <a:off x="4684051" y="6355675"/>
            <a:ext cx="1664563" cy="46825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Onzin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25772044" name="Content Placeholder 2"/>
          <p:cNvSpPr>
            <a:spLocks noGrp="1"/>
          </p:cNvSpPr>
          <p:nvPr/>
        </p:nvSpPr>
        <p:spPr bwMode="auto">
          <a:xfrm>
            <a:off x="818515" y="5529580"/>
            <a:ext cx="4588510" cy="476250"/>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Uit de lucht gegrepen verhalen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337595100" name="Content Placeholder 2"/>
          <p:cNvSpPr>
            <a:spLocks noGrp="1"/>
          </p:cNvSpPr>
          <p:nvPr/>
        </p:nvSpPr>
        <p:spPr bwMode="auto">
          <a:xfrm>
            <a:off x="611505" y="5022215"/>
            <a:ext cx="3146425" cy="52324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Algehele destructie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621620001" name="Content Placeholder 2"/>
          <p:cNvSpPr>
            <a:spLocks noGrp="1"/>
          </p:cNvSpPr>
          <p:nvPr/>
        </p:nvSpPr>
        <p:spPr bwMode="auto">
          <a:xfrm>
            <a:off x="8354695" y="5387975"/>
            <a:ext cx="2707005" cy="513715"/>
          </a:xfrm>
        </p:spPr>
        <p:txBody>
          <a:bodyPr vertOverflow="overflow" horzOverflow="overflow" vert="horz" wrap="square" lIns="91440" tIns="45720" rIns="91440" bIns="45720" numCol="1" spcCol="0" rtlCol="0" fromWordArt="0" anchor="t" anchorCtr="0" forceAA="0" upright="0" compatLnSpc="0">
            <a:normAutofit fontScale="75000" lnSpcReduction="3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a:solidFill>
                  <a:srgbClr val="C00000"/>
                </a:solidFill>
                <a:latin typeface="Arial Black" panose="020B0A04020102020204"/>
                <a:ea typeface="Arial Black" panose="020B0A04020102020204"/>
                <a:cs typeface="Arial Black" panose="020B0A04020102020204"/>
              </a:rPr>
              <a:t>Frauduleus handelen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910947658" name="Content Placeholder 2"/>
          <p:cNvSpPr>
            <a:spLocks noGrp="1"/>
          </p:cNvSpPr>
          <p:nvPr/>
        </p:nvSpPr>
        <p:spPr bwMode="auto">
          <a:xfrm>
            <a:off x="6123305" y="4685665"/>
            <a:ext cx="2575560" cy="422910"/>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Crimineel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92127161" name="Content Placeholder 2"/>
          <p:cNvSpPr>
            <a:spLocks noGrp="1"/>
          </p:cNvSpPr>
          <p:nvPr/>
        </p:nvSpPr>
        <p:spPr bwMode="auto">
          <a:xfrm>
            <a:off x="517525" y="6025515"/>
            <a:ext cx="3796665" cy="513715"/>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Stiekem en geniepig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7260230" name="Content Placeholder 2"/>
          <p:cNvSpPr>
            <a:spLocks noGrp="1"/>
          </p:cNvSpPr>
          <p:nvPr/>
        </p:nvSpPr>
        <p:spPr bwMode="auto">
          <a:xfrm>
            <a:off x="6298565" y="5562600"/>
            <a:ext cx="1943735" cy="6908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Positivisme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025841193" name="Content Placeholder 2"/>
          <p:cNvSpPr>
            <a:spLocks noGrp="1"/>
          </p:cNvSpPr>
          <p:nvPr/>
        </p:nvSpPr>
        <p:spPr bwMode="auto">
          <a:xfrm>
            <a:off x="7232932" y="6361070"/>
            <a:ext cx="1933618" cy="370383"/>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Waanzin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10948921" name="Content Placeholder 2"/>
          <p:cNvSpPr>
            <a:spLocks noGrp="1"/>
          </p:cNvSpPr>
          <p:nvPr/>
        </p:nvSpPr>
        <p:spPr bwMode="auto">
          <a:xfrm>
            <a:off x="4002405" y="4547870"/>
            <a:ext cx="2273935" cy="45783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Ontwrichting</a:t>
            </a:r>
            <a:endParaRPr sz="2100" b="0" i="0" u="none">
              <a:solidFill>
                <a:srgbClr val="C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420504512"/>
                                        </p:tgtEl>
                                        <p:attrNameLst>
                                          <p:attrName>style.visibility</p:attrName>
                                        </p:attrNameLst>
                                      </p:cBhvr>
                                      <p:to>
                                        <p:strVal val="visible"/>
                                      </p:to>
                                    </p:set>
                                    <p:animEffect transition="in" filter="wipe(down)">
                                      <p:cBhvr>
                                        <p:cTn id="7" dur="580">
                                          <p:stCondLst>
                                            <p:cond delay="0"/>
                                          </p:stCondLst>
                                        </p:cTn>
                                        <p:tgtEl>
                                          <p:spTgt spid="1420504512"/>
                                        </p:tgtEl>
                                      </p:cBhvr>
                                    </p:animEffect>
                                    <p:anim calcmode="lin" valueType="num">
                                      <p:cBhvr>
                                        <p:cTn id="8" dur="1822" tmFilter="0,0; 0.14,0.36; 0.43,0.73; 0.71,0.91; 1.0,1.0">
                                          <p:stCondLst>
                                            <p:cond delay="0"/>
                                          </p:stCondLst>
                                        </p:cTn>
                                        <p:tgtEl>
                                          <p:spTgt spid="14205045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4205045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4205045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4205045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4205045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420504512"/>
                                        </p:tgtEl>
                                      </p:cBhvr>
                                      <p:to x="100000" y="60000"/>
                                    </p:animScale>
                                    <p:animScale>
                                      <p:cBhvr>
                                        <p:cTn id="14" dur="166" decel="50000">
                                          <p:stCondLst>
                                            <p:cond delay="676"/>
                                          </p:stCondLst>
                                        </p:cTn>
                                        <p:tgtEl>
                                          <p:spTgt spid="1420504512"/>
                                        </p:tgtEl>
                                      </p:cBhvr>
                                      <p:to x="100000" y="100000"/>
                                    </p:animScale>
                                    <p:animScale>
                                      <p:cBhvr>
                                        <p:cTn id="15" dur="26">
                                          <p:stCondLst>
                                            <p:cond delay="1312"/>
                                          </p:stCondLst>
                                        </p:cTn>
                                        <p:tgtEl>
                                          <p:spTgt spid="1420504512"/>
                                        </p:tgtEl>
                                      </p:cBhvr>
                                      <p:to x="100000" y="80000"/>
                                    </p:animScale>
                                    <p:animScale>
                                      <p:cBhvr>
                                        <p:cTn id="16" dur="166" decel="50000">
                                          <p:stCondLst>
                                            <p:cond delay="1338"/>
                                          </p:stCondLst>
                                        </p:cTn>
                                        <p:tgtEl>
                                          <p:spTgt spid="1420504512"/>
                                        </p:tgtEl>
                                      </p:cBhvr>
                                      <p:to x="100000" y="100000"/>
                                    </p:animScale>
                                    <p:animScale>
                                      <p:cBhvr>
                                        <p:cTn id="17" dur="26">
                                          <p:stCondLst>
                                            <p:cond delay="1642"/>
                                          </p:stCondLst>
                                        </p:cTn>
                                        <p:tgtEl>
                                          <p:spTgt spid="1420504512"/>
                                        </p:tgtEl>
                                      </p:cBhvr>
                                      <p:to x="100000" y="90000"/>
                                    </p:animScale>
                                    <p:animScale>
                                      <p:cBhvr>
                                        <p:cTn id="18" dur="166" decel="50000">
                                          <p:stCondLst>
                                            <p:cond delay="1668"/>
                                          </p:stCondLst>
                                        </p:cTn>
                                        <p:tgtEl>
                                          <p:spTgt spid="1420504512"/>
                                        </p:tgtEl>
                                      </p:cBhvr>
                                      <p:to x="100000" y="100000"/>
                                    </p:animScale>
                                    <p:animScale>
                                      <p:cBhvr>
                                        <p:cTn id="19" dur="26">
                                          <p:stCondLst>
                                            <p:cond delay="1808"/>
                                          </p:stCondLst>
                                        </p:cTn>
                                        <p:tgtEl>
                                          <p:spTgt spid="1420504512"/>
                                        </p:tgtEl>
                                      </p:cBhvr>
                                      <p:to x="100000" y="95000"/>
                                    </p:animScale>
                                    <p:animScale>
                                      <p:cBhvr>
                                        <p:cTn id="20" dur="166" decel="50000">
                                          <p:stCondLst>
                                            <p:cond delay="1834"/>
                                          </p:stCondLst>
                                        </p:cTn>
                                        <p:tgtEl>
                                          <p:spTgt spid="14205045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51961822" name="Title 1"/>
          <p:cNvSpPr>
            <a:spLocks noGrp="1"/>
          </p:cNvSpPr>
          <p:nvPr>
            <p:ph type="ctrTitle"/>
          </p:nvPr>
        </p:nvSpPr>
        <p:spPr bwMode="auto">
          <a:xfrm>
            <a:off x="1523997" y="1122360"/>
            <a:ext cx="9144000" cy="2387597"/>
          </a:xfrm>
        </p:spPr>
        <p:txBody>
          <a:bodyPr anchor="b"/>
          <a:lstStyle>
            <a:lvl1pPr algn="ctr">
              <a:defRPr sz="4500"/>
            </a:lvl1pPr>
          </a:lstStyle>
          <a:p>
            <a:pPr>
              <a:defRPr/>
            </a:pPr>
          </a:p>
        </p:txBody>
      </p:sp>
      <p:graphicFrame>
        <p:nvGraphicFramePr>
          <p:cNvPr id="570707980" name="Table 44427911"/>
          <p:cNvGraphicFramePr/>
          <p:nvPr/>
        </p:nvGraphicFramePr>
        <p:xfrm>
          <a:off x="130410" y="832277"/>
          <a:ext cx="11997550" cy="5320530"/>
        </p:xfrm>
        <a:graphic>
          <a:graphicData uri="http://schemas.openxmlformats.org/drawingml/2006/table">
            <a:tbl>
              <a:tblPr firstRow="1" firstCol="1" bandRow="1"/>
              <a:tblGrid>
                <a:gridCol w="392958"/>
                <a:gridCol w="1504389"/>
                <a:gridCol w="1538579"/>
                <a:gridCol w="1189161"/>
                <a:gridCol w="1015609"/>
                <a:gridCol w="1384624"/>
                <a:gridCol w="2502174"/>
                <a:gridCol w="1154847"/>
                <a:gridCol w="1302473"/>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11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endParaRPr b="1"/>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022657976" name="Text Box 1444379277"/>
          <p:cNvSpPr txBox="1"/>
          <p:nvPr/>
        </p:nvSpPr>
        <p:spPr bwMode="auto">
          <a:xfrm>
            <a:off x="533880" y="3699355"/>
            <a:ext cx="2803649"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NATIE (</a:t>
            </a:r>
            <a:r>
              <a:rPr sz="2000">
                <a:solidFill>
                  <a:srgbClr val="00B050"/>
                </a:solidFill>
              </a:rPr>
              <a:t>inductie</a:t>
            </a:r>
            <a:r>
              <a:rPr sz="2800">
                <a:solidFill>
                  <a:srgbClr val="00B050"/>
                </a:solidFill>
              </a:rPr>
              <a:t>)</a:t>
            </a:r>
            <a:endParaRPr sz="2800">
              <a:solidFill>
                <a:srgbClr val="00B050"/>
              </a:solidFill>
            </a:endParaRPr>
          </a:p>
          <a:p>
            <a:pPr algn="l">
              <a:defRPr/>
            </a:pPr>
            <a:r>
              <a:rPr sz="2000">
                <a:solidFill>
                  <a:srgbClr val="00B050"/>
                </a:solidFill>
              </a:rPr>
              <a:t>bevat volk(eren)</a:t>
            </a:r>
            <a:endParaRPr>
              <a:solidFill>
                <a:srgbClr val="00B050"/>
              </a:solidFill>
            </a:endParaRPr>
          </a:p>
        </p:txBody>
      </p:sp>
      <p:sp>
        <p:nvSpPr>
          <p:cNvPr id="1639538540" name="Text Box 1814946911"/>
          <p:cNvSpPr txBox="1"/>
          <p:nvPr/>
        </p:nvSpPr>
        <p:spPr bwMode="auto">
          <a:xfrm>
            <a:off x="486255" y="1695186"/>
            <a:ext cx="3087462"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VOLK (</a:t>
            </a:r>
            <a:r>
              <a:rPr sz="2000">
                <a:solidFill>
                  <a:srgbClr val="0070C0"/>
                </a:solidFill>
              </a:rPr>
              <a:t>deductie</a:t>
            </a:r>
            <a:r>
              <a:rPr sz="2800">
                <a:solidFill>
                  <a:srgbClr val="0070C0"/>
                </a:solidFill>
              </a:rPr>
              <a:t>)</a:t>
            </a:r>
            <a:endParaRPr sz="2800">
              <a:solidFill>
                <a:srgbClr val="0070C0"/>
              </a:solidFill>
            </a:endParaRPr>
          </a:p>
          <a:p>
            <a:pPr algn="l">
              <a:defRPr/>
            </a:pPr>
            <a:r>
              <a:rPr sz="2000">
                <a:solidFill>
                  <a:srgbClr val="0070C0"/>
                </a:solidFill>
              </a:rPr>
              <a:t>bevat mensen</a:t>
            </a:r>
            <a:endParaRPr sz="2800">
              <a:solidFill>
                <a:srgbClr val="0070C0"/>
              </a:solidFill>
            </a:endParaRPr>
          </a:p>
        </p:txBody>
      </p:sp>
      <p:sp>
        <p:nvSpPr>
          <p:cNvPr id="785102374" name="Text Box 1444379277"/>
          <p:cNvSpPr txBox="1"/>
          <p:nvPr/>
        </p:nvSpPr>
        <p:spPr bwMode="auto">
          <a:xfrm>
            <a:off x="4265586" y="3708882"/>
            <a:ext cx="4182911" cy="10976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B050"/>
                </a:solidFill>
              </a:rPr>
              <a:t>nationaliteit</a:t>
            </a:r>
            <a:endParaRPr sz="2800">
              <a:solidFill>
                <a:srgbClr val="00B050"/>
              </a:solidFill>
            </a:endParaRPr>
          </a:p>
          <a:p>
            <a:pPr algn="l">
              <a:defRPr/>
            </a:pPr>
            <a:r>
              <a:rPr sz="2000">
                <a:solidFill>
                  <a:srgbClr val="00B050"/>
                </a:solidFill>
              </a:rPr>
              <a:t>bevat gemeenschappen</a:t>
            </a:r>
            <a:endParaRPr sz="2800">
              <a:solidFill>
                <a:srgbClr val="00B050"/>
              </a:solidFill>
            </a:endParaRPr>
          </a:p>
          <a:p>
            <a:pPr algn="l">
              <a:defRPr/>
            </a:pPr>
            <a:endParaRPr>
              <a:solidFill>
                <a:srgbClr val="00B050"/>
              </a:solidFill>
            </a:endParaRPr>
          </a:p>
        </p:txBody>
      </p:sp>
      <p:sp>
        <p:nvSpPr>
          <p:cNvPr id="2124848585" name="Text Box 1814946911"/>
          <p:cNvSpPr txBox="1"/>
          <p:nvPr/>
        </p:nvSpPr>
        <p:spPr bwMode="auto">
          <a:xfrm>
            <a:off x="4217958" y="1688436"/>
            <a:ext cx="2643555"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0070C0"/>
                </a:solidFill>
              </a:rPr>
              <a:t>gemeenschap</a:t>
            </a:r>
            <a:endParaRPr sz="2800">
              <a:solidFill>
                <a:srgbClr val="0070C0"/>
              </a:solidFill>
            </a:endParaRPr>
          </a:p>
          <a:p>
            <a:pPr algn="l">
              <a:defRPr/>
            </a:pPr>
            <a:r>
              <a:rPr sz="2000">
                <a:solidFill>
                  <a:srgbClr val="0070C0"/>
                </a:solidFill>
              </a:rPr>
              <a:t>bevat volkeren</a:t>
            </a:r>
            <a:endParaRPr sz="2800">
              <a:solidFill>
                <a:srgbClr val="0070C0"/>
              </a:solidFill>
            </a:endParaRPr>
          </a:p>
        </p:txBody>
      </p:sp>
      <p:sp>
        <p:nvSpPr>
          <p:cNvPr id="1768498706" name="Text Box 1443097237"/>
          <p:cNvSpPr txBox="1"/>
          <p:nvPr/>
        </p:nvSpPr>
        <p:spPr bwMode="auto">
          <a:xfrm>
            <a:off x="8475633" y="3631266"/>
            <a:ext cx="3554571" cy="82332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“conflict recht”</a:t>
            </a:r>
            <a:endParaRPr sz="2800">
              <a:solidFill>
                <a:srgbClr val="00B050"/>
              </a:solidFill>
            </a:endParaRPr>
          </a:p>
          <a:p>
            <a:pPr algn="l">
              <a:defRPr/>
            </a:pPr>
            <a:r>
              <a:rPr sz="2000">
                <a:solidFill>
                  <a:srgbClr val="00B050"/>
                </a:solidFill>
              </a:rPr>
              <a:t>betreft naties</a:t>
            </a:r>
            <a:r>
              <a:rPr sz="2800">
                <a:solidFill>
                  <a:srgbClr val="00B050"/>
                </a:solidFill>
              </a:rPr>
              <a:t> </a:t>
            </a:r>
            <a:endParaRPr sz="2800">
              <a:solidFill>
                <a:srgbClr val="00B050"/>
              </a:solidFill>
            </a:endParaRPr>
          </a:p>
        </p:txBody>
      </p:sp>
      <p:sp>
        <p:nvSpPr>
          <p:cNvPr id="314778632" name="Text Box 1443097237"/>
          <p:cNvSpPr txBox="1"/>
          <p:nvPr/>
        </p:nvSpPr>
        <p:spPr bwMode="auto">
          <a:xfrm>
            <a:off x="8437531" y="1684353"/>
            <a:ext cx="3489174" cy="15548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“oorlogsrecht” </a:t>
            </a:r>
            <a:endParaRPr sz="2800">
              <a:solidFill>
                <a:srgbClr val="FF0000"/>
              </a:solidFill>
            </a:endParaRPr>
          </a:p>
          <a:p>
            <a:pPr algn="l">
              <a:defRPr/>
            </a:pPr>
            <a:r>
              <a:rPr sz="2800">
                <a:solidFill>
                  <a:srgbClr val="FF0000"/>
                </a:solidFill>
              </a:rPr>
              <a:t>1822 - 1907</a:t>
            </a:r>
            <a:endParaRPr sz="2800">
              <a:solidFill>
                <a:srgbClr val="FF0000"/>
              </a:solidFill>
            </a:endParaRPr>
          </a:p>
          <a:p>
            <a:pPr algn="l">
              <a:defRPr/>
            </a:pPr>
            <a:r>
              <a:rPr sz="2000">
                <a:solidFill>
                  <a:srgbClr val="0070C0"/>
                </a:solidFill>
              </a:rPr>
              <a:t>betreft volkeren,</a:t>
            </a:r>
            <a:endParaRPr sz="2000">
              <a:solidFill>
                <a:srgbClr val="0070C0"/>
              </a:solidFill>
            </a:endParaRPr>
          </a:p>
          <a:p>
            <a:pPr algn="l">
              <a:defRPr/>
            </a:pPr>
            <a:r>
              <a:rPr sz="2000">
                <a:solidFill>
                  <a:srgbClr val="0070C0"/>
                </a:solidFill>
              </a:rPr>
              <a:t>sociale groepen</a:t>
            </a:r>
            <a:endParaRPr sz="2800">
              <a:solidFill>
                <a:srgbClr val="FF0000"/>
              </a:solidFill>
            </a:endParaRPr>
          </a:p>
        </p:txBody>
      </p:sp>
      <p:sp>
        <p:nvSpPr>
          <p:cNvPr id="1546547199" name="Curved Right Arrow 1546547198"/>
          <p:cNvSpPr/>
          <p:nvPr/>
        </p:nvSpPr>
        <p:spPr bwMode="auto">
          <a:xfrm>
            <a:off x="125922" y="1981197"/>
            <a:ext cx="485772" cy="2095497"/>
          </a:xfrm>
          <a:prstGeom prst="curvedRightArrow">
            <a:avLst>
              <a:gd name="adj1" fmla="val 2500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sp>
      <p:sp>
        <p:nvSpPr>
          <p:cNvPr id="215896325" name="Curved Right Arrow 215896324"/>
          <p:cNvSpPr/>
          <p:nvPr/>
        </p:nvSpPr>
        <p:spPr bwMode="auto">
          <a:xfrm>
            <a:off x="116397" y="3990970"/>
            <a:ext cx="447671" cy="1082574"/>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86372873" name="Right Arrow 1586372872"/>
          <p:cNvSpPr/>
          <p:nvPr/>
        </p:nvSpPr>
        <p:spPr bwMode="auto">
          <a:xfrm>
            <a:off x="3389676" y="2124072"/>
            <a:ext cx="831996" cy="314323"/>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37741136" name="Right Arrow 937741135"/>
          <p:cNvSpPr/>
          <p:nvPr/>
        </p:nvSpPr>
        <p:spPr bwMode="auto">
          <a:xfrm>
            <a:off x="3389676" y="3800475"/>
            <a:ext cx="841518" cy="314322"/>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81403810" name="Curved Down Arrow 2081403809"/>
          <p:cNvSpPr/>
          <p:nvPr/>
        </p:nvSpPr>
        <p:spPr bwMode="auto">
          <a:xfrm rot="10799922" flipV="1">
            <a:off x="906972" y="723897"/>
            <a:ext cx="8858247" cy="1104897"/>
          </a:xfrm>
          <a:prstGeom prst="curvedDownArrow">
            <a:avLst>
              <a:gd name="adj1" fmla="val 25000"/>
              <a:gd name="adj2" fmla="val 50000"/>
              <a:gd name="adj3" fmla="val 25000"/>
            </a:avLst>
          </a:prstGeom>
          <a:solidFill>
            <a:srgbClr val="C00000"/>
          </a:solidFill>
          <a:ln w="12700" cap="flat" cmpd="sng" algn="ctr">
            <a:solidFill>
              <a:srgbClr val="7030A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a:p>
            <a:pPr>
              <a:defRPr/>
            </a:pPr>
            <a:endParaRPr>
              <a:solidFill>
                <a:srgbClr val="C00000"/>
              </a:solidFill>
            </a:endParaRPr>
          </a:p>
        </p:txBody>
      </p:sp>
      <p:sp>
        <p:nvSpPr>
          <p:cNvPr id="1831189765" name="Text Box 1443097237"/>
          <p:cNvSpPr txBox="1"/>
          <p:nvPr/>
        </p:nvSpPr>
        <p:spPr bwMode="auto">
          <a:xfrm>
            <a:off x="4275108" y="2626126"/>
            <a:ext cx="2082652"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sz="2000">
                <a:solidFill>
                  <a:srgbClr val="0070C0"/>
                </a:solidFill>
              </a:rPr>
              <a:t>vraagt om:</a:t>
            </a:r>
            <a:endParaRPr sz="2800">
              <a:solidFill>
                <a:srgbClr val="0070C0"/>
              </a:solidFill>
            </a:endParaRPr>
          </a:p>
          <a:p>
            <a:pPr algn="l">
              <a:defRPr/>
            </a:pPr>
            <a:r>
              <a:rPr sz="2800">
                <a:solidFill>
                  <a:srgbClr val="0070C0"/>
                </a:solidFill>
              </a:rPr>
              <a:t>anarchisme</a:t>
            </a:r>
            <a:endParaRPr sz="2800">
              <a:solidFill>
                <a:srgbClr val="0070C0"/>
              </a:solidFill>
            </a:endParaRPr>
          </a:p>
        </p:txBody>
      </p:sp>
      <p:sp>
        <p:nvSpPr>
          <p:cNvPr id="1084465747" name="Curved Right Arrow 1084465746"/>
          <p:cNvSpPr/>
          <p:nvPr/>
        </p:nvSpPr>
        <p:spPr bwMode="auto">
          <a:xfrm flipH="1">
            <a:off x="11144269" y="3929845"/>
            <a:ext cx="998504" cy="2185012"/>
          </a:xfrm>
          <a:prstGeom prst="curvedRightArrow">
            <a:avLst>
              <a:gd name="adj1" fmla="val 25000"/>
              <a:gd name="adj2" fmla="val 50000"/>
              <a:gd name="adj3" fmla="val 25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11887989" name="Up Arrow 311887988"/>
          <p:cNvSpPr/>
          <p:nvPr/>
        </p:nvSpPr>
        <p:spPr bwMode="auto">
          <a:xfrm rot="6494934">
            <a:off x="7227729" y="2517043"/>
            <a:ext cx="323846" cy="2241569"/>
          </a:xfrm>
          <a:prstGeom prst="upArrow">
            <a:avLst>
              <a:gd name="adj1" fmla="val 50000"/>
              <a:gd name="adj2" fmla="val 50000"/>
            </a:avLst>
          </a:prstGeom>
          <a:solidFill>
            <a:srgbClr val="C00000">
              <a:alpha val="99999"/>
            </a:srgbClr>
          </a:solidFill>
          <a:ln w="12700" cap="flat" cmpd="sng" algn="ctr">
            <a:solidFill>
              <a:schemeClr val="accent1">
                <a:shade val="50000"/>
                <a:alpha val="99999"/>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1564200475" name="Up-Down Arrow 1564200474"/>
          <p:cNvSpPr/>
          <p:nvPr/>
        </p:nvSpPr>
        <p:spPr bwMode="auto">
          <a:xfrm>
            <a:off x="10424295" y="2100096"/>
            <a:ext cx="336015" cy="1700374"/>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39011960" name="Text Box 1443097237"/>
          <p:cNvSpPr txBox="1"/>
          <p:nvPr/>
        </p:nvSpPr>
        <p:spPr bwMode="auto">
          <a:xfrm>
            <a:off x="3337533" y="949971"/>
            <a:ext cx="3497814" cy="518517"/>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2800">
                <a:solidFill>
                  <a:srgbClr val="FF0000"/>
                </a:solidFill>
              </a:rPr>
              <a:t>Trustverdrag 1985</a:t>
            </a:r>
            <a:endParaRPr sz="2800">
              <a:solidFill>
                <a:srgbClr val="FF0000"/>
              </a:solidFill>
            </a:endParaRPr>
          </a:p>
        </p:txBody>
      </p:sp>
      <p:sp>
        <p:nvSpPr>
          <p:cNvPr id="1973207486" name="Up-Down Arrow 1973207485"/>
          <p:cNvSpPr/>
          <p:nvPr/>
        </p:nvSpPr>
        <p:spPr bwMode="auto">
          <a:xfrm>
            <a:off x="5371731" y="3440612"/>
            <a:ext cx="336015" cy="817086"/>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88201890" name="Text Box 1443097237"/>
          <p:cNvSpPr txBox="1"/>
          <p:nvPr/>
        </p:nvSpPr>
        <p:spPr bwMode="auto">
          <a:xfrm>
            <a:off x="1170577" y="2631767"/>
            <a:ext cx="3097428" cy="823320"/>
          </a:xfrm>
          <a:prstGeom prst="rect">
            <a:avLst/>
          </a:prstGeom>
          <a:noFill/>
          <a:ln w="28575">
            <a:solidFill>
              <a:srgbClr val="FF0000"/>
            </a:solidFill>
            <a:prstDash val="solid"/>
          </a:ln>
        </p:spPr>
        <p:txBody>
          <a:bodyPr vertOverflow="overflow" horzOverflow="overflow" vert="horz" wrap="square" lIns="91440" tIns="45720" rIns="91440" bIns="45720" numCol="1" spcCol="0" rtlCol="0" fromWordArt="0" anchor="t" anchorCtr="0" forceAA="0" upright="0" compatLnSpc="0">
            <a:spAutoFit/>
          </a:bodyPr>
          <a:p>
            <a:pPr algn="l">
              <a:defRPr/>
            </a:pPr>
            <a:r>
              <a:rPr lang="nl-NL" sz="2000" b="0" i="0" u="none" strike="noStrike" cap="none" spc="0">
                <a:solidFill>
                  <a:srgbClr val="0070C0"/>
                </a:solidFill>
                <a:latin typeface="Arial" panose="020B0604020202020204"/>
                <a:ea typeface="Arial" panose="020B0604020202020204"/>
                <a:cs typeface="Arial" panose="020B0604020202020204"/>
              </a:rPr>
              <a:t>onder the mom van:</a:t>
            </a:r>
            <a:endParaRPr sz="2800">
              <a:solidFill>
                <a:srgbClr val="FF0000"/>
              </a:solidFill>
            </a:endParaRPr>
          </a:p>
          <a:p>
            <a:pPr algn="l">
              <a:defRPr/>
            </a:pPr>
            <a:r>
              <a:rPr sz="2800" b="0">
                <a:solidFill>
                  <a:srgbClr val="0070C0"/>
                </a:solidFill>
              </a:rPr>
              <a:t>orde </a:t>
            </a:r>
            <a:r>
              <a:rPr sz="2800">
                <a:solidFill>
                  <a:srgbClr val="0070C0"/>
                </a:solidFill>
              </a:rPr>
              <a:t>handhaving</a:t>
            </a:r>
            <a:endParaRPr sz="2800">
              <a:solidFill>
                <a:srgbClr val="FF0000"/>
              </a:solidFill>
            </a:endParaRPr>
          </a:p>
        </p:txBody>
      </p:sp>
      <p:sp>
        <p:nvSpPr>
          <p:cNvPr id="1230631266" name="Right Arrow 1230631265"/>
          <p:cNvSpPr/>
          <p:nvPr/>
        </p:nvSpPr>
        <p:spPr bwMode="auto">
          <a:xfrm rot="16199899">
            <a:off x="2775985" y="3729924"/>
            <a:ext cx="789078" cy="314321"/>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88653510" name="Rectangles 1188653509"/>
          <p:cNvSpPr/>
          <p:nvPr/>
        </p:nvSpPr>
        <p:spPr bwMode="auto">
          <a:xfrm>
            <a:off x="352353" y="4281625"/>
            <a:ext cx="10912134" cy="2561576"/>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1509538335" name="Номер слайда 5"/>
          <p:cNvSpPr>
            <a:spLocks noGrp="1"/>
          </p:cNvSpPr>
          <p:nvPr>
            <p:ph type="sldNum" sz="quarter" idx="12"/>
          </p:nvPr>
        </p:nvSpPr>
        <p:spPr bwMode="auto">
          <a:xfrm>
            <a:off x="7963265" y="6356349"/>
            <a:ext cx="791328" cy="365122"/>
          </a:xfrm>
        </p:spPr>
        <p:txBody>
          <a:bodyPr/>
          <a:lstStyle/>
          <a:p>
            <a:pPr algn="l">
              <a:defRPr/>
            </a:pPr>
            <a:fld id="{DB020295-0E38-AC5D-39C6-EFCFB02A99E1}" type="slidenum">
              <a:rPr/>
            </a:fld>
            <a:endParaRPr/>
          </a:p>
        </p:txBody>
      </p:sp>
      <p:sp>
        <p:nvSpPr>
          <p:cNvPr id="867255638" name="Rectangles 867255637"/>
          <p:cNvSpPr/>
          <p:nvPr/>
        </p:nvSpPr>
        <p:spPr bwMode="auto">
          <a:xfrm>
            <a:off x="1857842" y="4870698"/>
            <a:ext cx="8593303" cy="1554840"/>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9600" b="1">
                <a:ln w="15773">
                  <a:solidFill>
                    <a:schemeClr val="tx1"/>
                  </a:solidFill>
                  <a:prstDash val="solid"/>
                </a:ln>
                <a:solidFill>
                  <a:srgbClr val="C00000"/>
                </a:solidFill>
              </a:rPr>
              <a:t>ABDUCTIE</a:t>
            </a:r>
            <a:endParaRPr sz="9600" b="1">
              <a:ln w="15773">
                <a:solidFill>
                  <a:schemeClr val="tx1"/>
                </a:solidFill>
                <a:prstDash val="solid"/>
              </a:ln>
              <a:solidFill>
                <a:srgbClr val="C00000"/>
              </a:solidFill>
            </a:endParaRPr>
          </a:p>
        </p:txBody>
      </p:sp>
      <p:sp>
        <p:nvSpPr>
          <p:cNvPr id="1240218340" name="Nadpis 1"/>
          <p:cNvSpPr>
            <a:spLocks noGrp="1"/>
          </p:cNvSpPr>
          <p:nvPr/>
        </p:nvSpPr>
        <p:spPr bwMode="auto">
          <a:xfrm>
            <a:off x="78296" y="126999"/>
            <a:ext cx="12049661"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De 3e wereldoorlog: Waar ziet ‘</a:t>
            </a:r>
            <a:r>
              <a:rPr lang="nl-NL" sz="2800" b="0" i="0" u="none" strike="noStrike" cap="none" spc="0">
                <a:solidFill>
                  <a:srgbClr val="FF0000"/>
                </a:solidFill>
                <a:latin typeface="Arial Black" panose="020B0A04020102020204"/>
                <a:ea typeface="Arial Black" panose="020B0A04020102020204"/>
                <a:cs typeface="Arial Black" panose="020B0A04020102020204"/>
              </a:rPr>
              <a:t>men</a:t>
            </a:r>
            <a:r>
              <a:rPr lang="nl-NL" sz="2800" b="0" i="0" u="none" strike="noStrike" cap="none" spc="0">
                <a:solidFill>
                  <a:schemeClr val="tx1"/>
                </a:solidFill>
                <a:latin typeface="Arial Black" panose="020B0A04020102020204"/>
                <a:ea typeface="Arial Black" panose="020B0A04020102020204"/>
                <a:cs typeface="Arial Black" panose="020B0A04020102020204"/>
              </a:rPr>
              <a:t>’ </a:t>
            </a:r>
            <a:r>
              <a:rPr lang="nl-NL" sz="2800" b="0" i="0" u="none" strike="noStrike" cap="none" spc="0">
                <a:solidFill>
                  <a:srgbClr val="0070C0"/>
                </a:solidFill>
                <a:latin typeface="Arial Black" panose="020B0A04020102020204"/>
                <a:ea typeface="Arial Black" panose="020B0A04020102020204"/>
                <a:cs typeface="Arial Black" panose="020B0A04020102020204"/>
              </a:rPr>
              <a:t>ons </a:t>
            </a:r>
            <a:r>
              <a:rPr lang="nl-NL" sz="2800" b="0" i="0" u="none" strike="noStrike" cap="none" spc="0">
                <a:solidFill>
                  <a:schemeClr val="tx1"/>
                </a:solidFill>
                <a:latin typeface="Arial Black" panose="020B0A04020102020204"/>
                <a:ea typeface="Arial Black" panose="020B0A04020102020204"/>
                <a:cs typeface="Arial Black" panose="020B0A04020102020204"/>
              </a:rPr>
              <a:t>voor aan ...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466179322" name="Rectangles 466179321"/>
          <p:cNvSpPr/>
          <p:nvPr/>
        </p:nvSpPr>
        <p:spPr bwMode="auto">
          <a:xfrm>
            <a:off x="1277486" y="4365836"/>
            <a:ext cx="8681072"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28575">
                  <a:solidFill>
                    <a:schemeClr val="tx1"/>
                  </a:solidFill>
                  <a:prstDash val="solid"/>
                </a:ln>
                <a:solidFill>
                  <a:srgbClr val="C00000"/>
                </a:solidFill>
              </a:rPr>
              <a:t>KRIJGSGEVANGENKAMP</a:t>
            </a:r>
            <a:endParaRPr sz="5400" b="1">
              <a:ln w="28575">
                <a:solidFill>
                  <a:schemeClr val="tx1"/>
                </a:solidFill>
                <a:prstDash val="solid"/>
              </a:ln>
              <a:solidFill>
                <a:srgbClr val="C00000"/>
              </a:solidFill>
            </a:endParaRPr>
          </a:p>
        </p:txBody>
      </p:sp>
      <p:sp>
        <p:nvSpPr>
          <p:cNvPr id="2005551402" name="Rectangles 2005551401"/>
          <p:cNvSpPr/>
          <p:nvPr/>
        </p:nvSpPr>
        <p:spPr bwMode="auto">
          <a:xfrm>
            <a:off x="1524537" y="5145733"/>
            <a:ext cx="2513527"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MISDADIGERS</a:t>
            </a:r>
            <a:endParaRPr sz="2600" b="1">
              <a:ln w="15773">
                <a:solidFill>
                  <a:schemeClr val="tx1"/>
                </a:solidFill>
                <a:prstDash val="solid"/>
              </a:ln>
              <a:solidFill>
                <a:srgbClr val="C00000"/>
              </a:solidFill>
            </a:endParaRPr>
          </a:p>
        </p:txBody>
      </p:sp>
      <p:sp>
        <p:nvSpPr>
          <p:cNvPr id="1849802479" name="Rectangles 1849802478"/>
          <p:cNvSpPr/>
          <p:nvPr/>
        </p:nvSpPr>
        <p:spPr bwMode="auto">
          <a:xfrm>
            <a:off x="7033070" y="5128802"/>
            <a:ext cx="2751500"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ZWAKZINNIGEN</a:t>
            </a:r>
            <a:endParaRPr sz="2600" b="1">
              <a:ln w="15773">
                <a:solidFill>
                  <a:schemeClr val="tx1"/>
                </a:solidFill>
                <a:prstDash val="solid"/>
              </a:ln>
              <a:solidFill>
                <a:srgbClr val="C00000"/>
              </a:solidFill>
            </a:endParaRPr>
          </a:p>
        </p:txBody>
      </p:sp>
      <p:sp>
        <p:nvSpPr>
          <p:cNvPr id="1301690251" name="Rectangles 1301690250"/>
          <p:cNvSpPr/>
          <p:nvPr/>
        </p:nvSpPr>
        <p:spPr bwMode="auto">
          <a:xfrm>
            <a:off x="1415483" y="5575560"/>
            <a:ext cx="2770528"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ONREDELIJKEN </a:t>
            </a:r>
            <a:endParaRPr sz="2600" b="1">
              <a:ln w="15773">
                <a:solidFill>
                  <a:schemeClr val="tx1"/>
                </a:solidFill>
                <a:prstDash val="solid"/>
              </a:ln>
              <a:solidFill>
                <a:srgbClr val="C00000"/>
              </a:solidFill>
            </a:endParaRPr>
          </a:p>
        </p:txBody>
      </p:sp>
      <p:sp>
        <p:nvSpPr>
          <p:cNvPr id="1131478427" name="Rectangles 1131478426"/>
          <p:cNvSpPr/>
          <p:nvPr/>
        </p:nvSpPr>
        <p:spPr bwMode="auto">
          <a:xfrm>
            <a:off x="7601336" y="5575560"/>
            <a:ext cx="1394433"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ZIEKEN</a:t>
            </a:r>
            <a:endParaRPr sz="2600" b="1">
              <a:ln w="15773">
                <a:solidFill>
                  <a:schemeClr val="tx1"/>
                </a:solidFill>
                <a:prstDash val="solid"/>
              </a:ln>
              <a:solidFill>
                <a:srgbClr val="C00000"/>
              </a:solidFill>
            </a:endParaRPr>
          </a:p>
        </p:txBody>
      </p:sp>
      <p:sp>
        <p:nvSpPr>
          <p:cNvPr id="550410039" name="Rectangles 550410038"/>
          <p:cNvSpPr/>
          <p:nvPr/>
        </p:nvSpPr>
        <p:spPr bwMode="auto">
          <a:xfrm>
            <a:off x="3735390" y="5991701"/>
            <a:ext cx="3672418" cy="82332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4800" b="1">
                <a:ln w="15773">
                  <a:solidFill>
                    <a:schemeClr val="tx1"/>
                  </a:solidFill>
                  <a:prstDash val="solid"/>
                </a:ln>
                <a:solidFill>
                  <a:srgbClr val="C00000"/>
                </a:solidFill>
              </a:rPr>
              <a:t>“BEESTEN”</a:t>
            </a:r>
            <a:endParaRPr sz="4800" b="1">
              <a:ln w="15773">
                <a:solidFill>
                  <a:schemeClr val="tx1"/>
                </a:solidFill>
                <a:prstDash val="solid"/>
              </a:ln>
              <a:solidFill>
                <a:srgbClr val="C00000"/>
              </a:solidFill>
            </a:endParaRPr>
          </a:p>
        </p:txBody>
      </p:sp>
      <p:sp>
        <p:nvSpPr>
          <p:cNvPr id="2" name="Номер слайда 5"/>
          <p:cNvSpPr>
            <a:spLocks noGrp="1"/>
          </p:cNvSpPr>
          <p:nvPr/>
        </p:nvSpPr>
        <p:spPr bwMode="auto">
          <a:xfrm>
            <a:off x="8090266" y="6483349"/>
            <a:ext cx="791330" cy="365123"/>
          </a:xfrm>
          <a:prstGeom prst="rect">
            <a:avLst/>
          </a:prstGeom>
        </p:spPr>
        <p:txBody>
          <a:bodyPr vert="horz" lIns="91440" tIns="45720" rIns="91440" bIns="45720" rtlCol="0" anchor="ctr"/>
          <a:lstStyle>
            <a:defPPr/>
            <a:lvl1pPr marL="0" algn="r" defTabSz="685800">
              <a:defRPr sz="900">
                <a:solidFill>
                  <a:schemeClr val="tx1">
                    <a:tint val="75000"/>
                  </a:schemeClr>
                </a:solidFill>
                <a:latin typeface="+mn-lt"/>
                <a:ea typeface="+mn-ea"/>
                <a:cs typeface="+mn-cs"/>
              </a:defRPr>
            </a:lvl1pPr>
            <a:lvl2pPr marL="342900" algn="l" defTabSz="685800">
              <a:defRPr sz="1350">
                <a:solidFill>
                  <a:schemeClr val="tx1"/>
                </a:solidFill>
                <a:latin typeface="+mn-lt"/>
                <a:ea typeface="+mn-ea"/>
                <a:cs typeface="+mn-cs"/>
              </a:defRPr>
            </a:lvl2pPr>
            <a:lvl3pPr marL="685800" algn="l" defTabSz="685800">
              <a:defRPr sz="1350">
                <a:solidFill>
                  <a:schemeClr val="tx1"/>
                </a:solidFill>
                <a:latin typeface="+mn-lt"/>
                <a:ea typeface="+mn-ea"/>
                <a:cs typeface="+mn-cs"/>
              </a:defRPr>
            </a:lvl3pPr>
            <a:lvl4pPr marL="1028700" algn="l" defTabSz="685800">
              <a:defRPr sz="1350">
                <a:solidFill>
                  <a:schemeClr val="tx1"/>
                </a:solidFill>
                <a:latin typeface="+mn-lt"/>
                <a:ea typeface="+mn-ea"/>
                <a:cs typeface="+mn-cs"/>
              </a:defRPr>
            </a:lvl4pPr>
            <a:lvl5pPr marL="1371600" algn="l" defTabSz="685800">
              <a:defRPr sz="1350">
                <a:solidFill>
                  <a:schemeClr val="tx1"/>
                </a:solidFill>
                <a:latin typeface="+mn-lt"/>
                <a:ea typeface="+mn-ea"/>
                <a:cs typeface="+mn-cs"/>
              </a:defRPr>
            </a:lvl5pPr>
            <a:lvl6pPr marL="1714500" algn="l" defTabSz="685800">
              <a:defRPr sz="1350">
                <a:solidFill>
                  <a:schemeClr val="tx1"/>
                </a:solidFill>
                <a:latin typeface="+mn-lt"/>
                <a:ea typeface="+mn-ea"/>
                <a:cs typeface="+mn-cs"/>
              </a:defRPr>
            </a:lvl6pPr>
            <a:lvl7pPr marL="2057400" algn="l" defTabSz="685800">
              <a:defRPr sz="1350">
                <a:solidFill>
                  <a:schemeClr val="tx1"/>
                </a:solidFill>
                <a:latin typeface="+mn-lt"/>
                <a:ea typeface="+mn-ea"/>
                <a:cs typeface="+mn-cs"/>
              </a:defRPr>
            </a:lvl7pPr>
            <a:lvl8pPr marL="2400300" algn="l" defTabSz="685800">
              <a:defRPr sz="1350">
                <a:solidFill>
                  <a:schemeClr val="tx1"/>
                </a:solidFill>
                <a:latin typeface="+mn-lt"/>
                <a:ea typeface="+mn-ea"/>
                <a:cs typeface="+mn-cs"/>
              </a:defRPr>
            </a:lvl8pPr>
            <a:lvl9pPr marL="2743200" algn="l" defTabSz="685800">
              <a:defRPr sz="1350">
                <a:solidFill>
                  <a:schemeClr val="tx1"/>
                </a:solidFill>
                <a:latin typeface="+mn-lt"/>
                <a:ea typeface="+mn-ea"/>
                <a:cs typeface="+mn-cs"/>
              </a:defRPr>
            </a:lvl9pPr>
          </a:lstStyle>
          <a:p>
            <a:pPr algn="l">
              <a:defRPr/>
            </a:pPr>
            <a:fld id="{B5712F4E-7471-110C-AE90-DAA1B4E674D5}" type="slidenum">
              <a:rPr/>
            </a:fld>
            <a:endParaRPr/>
          </a:p>
        </p:txBody>
      </p:sp>
      <p:sp>
        <p:nvSpPr>
          <p:cNvPr id="3" name="Content Placeholder 2"/>
          <p:cNvSpPr>
            <a:spLocks noGrp="1"/>
          </p:cNvSpPr>
          <p:nvPr/>
        </p:nvSpPr>
        <p:spPr bwMode="auto">
          <a:xfrm>
            <a:off x="9420637" y="6001192"/>
            <a:ext cx="1664563" cy="5140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Chaos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4" name="Content Placeholder 2"/>
          <p:cNvSpPr>
            <a:spLocks noGrp="1"/>
          </p:cNvSpPr>
          <p:nvPr/>
        </p:nvSpPr>
        <p:spPr bwMode="auto">
          <a:xfrm>
            <a:off x="517525" y="4670425"/>
            <a:ext cx="3484880" cy="569595"/>
          </a:xfrm>
        </p:spPr>
        <p:txBody>
          <a:bodyPr vertOverflow="overflow" horzOverflow="overflow" vert="horz" wrap="square" lIns="91440" tIns="45720" rIns="91440" bIns="45720" numCol="1" spcCol="0" rtlCol="0" fromWordArt="0" anchor="t" anchorCtr="0" forceAA="0" upright="0" compatLnSpc="0">
            <a:normAutofit fontScale="8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Conflicterende wetgeving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 name="Content Placeholder 2"/>
          <p:cNvSpPr>
            <a:spLocks noGrp="1"/>
          </p:cNvSpPr>
          <p:nvPr/>
        </p:nvSpPr>
        <p:spPr bwMode="auto">
          <a:xfrm>
            <a:off x="3655695" y="5083810"/>
            <a:ext cx="3577590" cy="57848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Hegeliaanse dialectiek</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6" name="Content Placeholder 2"/>
          <p:cNvSpPr>
            <a:spLocks noGrp="1"/>
          </p:cNvSpPr>
          <p:nvPr/>
        </p:nvSpPr>
        <p:spPr bwMode="auto">
          <a:xfrm>
            <a:off x="8759190" y="4700270"/>
            <a:ext cx="1908810" cy="560070"/>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Dwingenlandij</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7" name="Content Placeholder 2"/>
          <p:cNvSpPr>
            <a:spLocks noGrp="1"/>
          </p:cNvSpPr>
          <p:nvPr/>
        </p:nvSpPr>
        <p:spPr bwMode="auto">
          <a:xfrm>
            <a:off x="4684051" y="6355675"/>
            <a:ext cx="1664563" cy="46825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Onzin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8" name="Content Placeholder 2"/>
          <p:cNvSpPr>
            <a:spLocks noGrp="1"/>
          </p:cNvSpPr>
          <p:nvPr/>
        </p:nvSpPr>
        <p:spPr bwMode="auto">
          <a:xfrm>
            <a:off x="818515" y="5529580"/>
            <a:ext cx="4588510" cy="476250"/>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Uit de lucht gegrepen verhalen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9" name="Content Placeholder 2"/>
          <p:cNvSpPr>
            <a:spLocks noGrp="1"/>
          </p:cNvSpPr>
          <p:nvPr/>
        </p:nvSpPr>
        <p:spPr bwMode="auto">
          <a:xfrm>
            <a:off x="611505" y="5022215"/>
            <a:ext cx="3146425" cy="52324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Algehele destructie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0" name="Content Placeholder 2"/>
          <p:cNvSpPr>
            <a:spLocks noGrp="1"/>
          </p:cNvSpPr>
          <p:nvPr/>
        </p:nvSpPr>
        <p:spPr bwMode="auto">
          <a:xfrm>
            <a:off x="8354695" y="5387975"/>
            <a:ext cx="2707005" cy="513715"/>
          </a:xfrm>
        </p:spPr>
        <p:txBody>
          <a:bodyPr vertOverflow="overflow" horzOverflow="overflow" vert="horz" wrap="square" lIns="91440" tIns="45720" rIns="91440" bIns="45720" numCol="1" spcCol="0" rtlCol="0" fromWordArt="0" anchor="t" anchorCtr="0" forceAA="0" upright="0" compatLnSpc="0">
            <a:normAutofit fontScale="75000" lnSpcReduction="3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a:solidFill>
                  <a:srgbClr val="C00000"/>
                </a:solidFill>
                <a:latin typeface="Arial Black" panose="020B0A04020102020204"/>
                <a:ea typeface="Arial Black" panose="020B0A04020102020204"/>
                <a:cs typeface="Arial Black" panose="020B0A04020102020204"/>
              </a:rPr>
              <a:t>Frauduleus handelen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1" name="Content Placeholder 2"/>
          <p:cNvSpPr>
            <a:spLocks noGrp="1"/>
          </p:cNvSpPr>
          <p:nvPr/>
        </p:nvSpPr>
        <p:spPr bwMode="auto">
          <a:xfrm>
            <a:off x="6123305" y="4685665"/>
            <a:ext cx="2575560" cy="422910"/>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Crimineel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2" name="Content Placeholder 2"/>
          <p:cNvSpPr>
            <a:spLocks noGrp="1"/>
          </p:cNvSpPr>
          <p:nvPr/>
        </p:nvSpPr>
        <p:spPr bwMode="auto">
          <a:xfrm>
            <a:off x="517525" y="6025515"/>
            <a:ext cx="3796665" cy="513715"/>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Stiekem en geniepig gedrag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3" name="Content Placeholder 2"/>
          <p:cNvSpPr>
            <a:spLocks noGrp="1"/>
          </p:cNvSpPr>
          <p:nvPr/>
        </p:nvSpPr>
        <p:spPr bwMode="auto">
          <a:xfrm>
            <a:off x="6298565" y="5562600"/>
            <a:ext cx="1943735" cy="6908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Positivisme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 name="Content Placeholder 2"/>
          <p:cNvSpPr>
            <a:spLocks noGrp="1"/>
          </p:cNvSpPr>
          <p:nvPr/>
        </p:nvSpPr>
        <p:spPr bwMode="auto">
          <a:xfrm>
            <a:off x="7232932" y="6361070"/>
            <a:ext cx="1933618" cy="370383"/>
          </a:xfrm>
        </p:spPr>
        <p:txBody>
          <a:bodyPr vertOverflow="overflow" horzOverflow="overflow" vert="horz" wrap="square" lIns="91440" tIns="45720" rIns="91440" bIns="45720" numCol="1" spcCol="0" rtlCol="0" fromWordArt="0" anchor="t" anchorCtr="0" forceAA="0" upright="0" compatLnSpc="0">
            <a:normAutofit fontScale="8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Waanzin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5" name="Content Placeholder 2"/>
          <p:cNvSpPr>
            <a:spLocks noGrp="1"/>
          </p:cNvSpPr>
          <p:nvPr/>
        </p:nvSpPr>
        <p:spPr bwMode="auto">
          <a:xfrm>
            <a:off x="4002405" y="4547870"/>
            <a:ext cx="2273935" cy="45783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Ontwrichting</a:t>
            </a:r>
            <a:endParaRPr sz="2100" b="0" i="0" u="none">
              <a:solidFill>
                <a:srgbClr val="C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xit" presetSubtype="0" fill="hold" grpId="0" nodeType="clickEffect">
                                  <p:stCondLst>
                                    <p:cond delay="0"/>
                                  </p:stCondLst>
                                  <p:childTnLst>
                                    <p:animEffect transition="out" filter="fade">
                                      <p:cBhvr>
                                        <p:cTn id="6" dur="1000"/>
                                        <p:tgtEl>
                                          <p:spTgt spid="867255638"/>
                                        </p:tgtEl>
                                      </p:cBhvr>
                                    </p:animEffect>
                                    <p:anim calcmode="lin" valueType="num">
                                      <p:cBhvr>
                                        <p:cTn id="7" dur="1000"/>
                                        <p:tgtEl>
                                          <p:spTgt spid="867255638"/>
                                        </p:tgtEl>
                                        <p:attrNameLst>
                                          <p:attrName>ppt_x</p:attrName>
                                        </p:attrNameLst>
                                      </p:cBhvr>
                                      <p:tavLst>
                                        <p:tav tm="0">
                                          <p:val>
                                            <p:strVal val="ppt_x"/>
                                          </p:val>
                                        </p:tav>
                                        <p:tav tm="100000">
                                          <p:val>
                                            <p:strVal val="ppt_x"/>
                                          </p:val>
                                        </p:tav>
                                      </p:tavLst>
                                    </p:anim>
                                    <p:anim calcmode="lin" valueType="num">
                                      <p:cBhvr>
                                        <p:cTn id="8" dur="1000"/>
                                        <p:tgtEl>
                                          <p:spTgt spid="867255638"/>
                                        </p:tgtEl>
                                        <p:attrNameLst>
                                          <p:attrName>ppt_y</p:attrName>
                                        </p:attrNameLst>
                                      </p:cBhvr>
                                      <p:tavLst>
                                        <p:tav tm="0">
                                          <p:val>
                                            <p:strVal val="ppt_y"/>
                                          </p:val>
                                        </p:tav>
                                        <p:tav tm="100000">
                                          <p:val>
                                            <p:strVal val="ppt_y+.1"/>
                                          </p:val>
                                        </p:tav>
                                      </p:tavLst>
                                    </p:anim>
                                    <p:set>
                                      <p:cBhvr>
                                        <p:cTn id="9" dur="1" fill="hold">
                                          <p:stCondLst>
                                            <p:cond delay="999"/>
                                          </p:stCondLst>
                                        </p:cTn>
                                        <p:tgtEl>
                                          <p:spTgt spid="867255638"/>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466179322"/>
                                        </p:tgtEl>
                                        <p:attrNameLst>
                                          <p:attrName>style.visibility</p:attrName>
                                        </p:attrNameLst>
                                      </p:cBhvr>
                                      <p:to>
                                        <p:strVal val="visible"/>
                                      </p:to>
                                    </p:set>
                                    <p:animEffect transition="in" filter="wipe(down)">
                                      <p:cBhvr>
                                        <p:cTn id="14" dur="580">
                                          <p:stCondLst>
                                            <p:cond delay="0"/>
                                          </p:stCondLst>
                                        </p:cTn>
                                        <p:tgtEl>
                                          <p:spTgt spid="466179322"/>
                                        </p:tgtEl>
                                      </p:cBhvr>
                                    </p:animEffect>
                                    <p:anim calcmode="lin" valueType="num">
                                      <p:cBhvr>
                                        <p:cTn id="15" dur="1822" tmFilter="0,0; 0.14,0.36; 0.43,0.73; 0.71,0.91; 1.0,1.0">
                                          <p:stCondLst>
                                            <p:cond delay="0"/>
                                          </p:stCondLst>
                                        </p:cTn>
                                        <p:tgtEl>
                                          <p:spTgt spid="466179322"/>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466179322"/>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466179322"/>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466179322"/>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466179322"/>
                                        </p:tgtEl>
                                        <p:attrNameLst>
                                          <p:attrName>ppt_y</p:attrName>
                                        </p:attrNameLst>
                                      </p:cBhvr>
                                      <p:tavLst>
                                        <p:tav tm="0" fmla="#ppt_y-sin(pi*$)/81">
                                          <p:val>
                                            <p:fltVal val="0"/>
                                          </p:val>
                                        </p:tav>
                                        <p:tav tm="100000">
                                          <p:val>
                                            <p:fltVal val="1"/>
                                          </p:val>
                                        </p:tav>
                                      </p:tavLst>
                                    </p:anim>
                                    <p:animScale>
                                      <p:cBhvr>
                                        <p:cTn id="20" dur="26">
                                          <p:stCondLst>
                                            <p:cond delay="650"/>
                                          </p:stCondLst>
                                        </p:cTn>
                                        <p:tgtEl>
                                          <p:spTgt spid="466179322"/>
                                        </p:tgtEl>
                                      </p:cBhvr>
                                      <p:to x="100000" y="60000"/>
                                    </p:animScale>
                                    <p:animScale>
                                      <p:cBhvr>
                                        <p:cTn id="21" dur="166" decel="50000">
                                          <p:stCondLst>
                                            <p:cond delay="676"/>
                                          </p:stCondLst>
                                        </p:cTn>
                                        <p:tgtEl>
                                          <p:spTgt spid="466179322"/>
                                        </p:tgtEl>
                                      </p:cBhvr>
                                      <p:to x="100000" y="100000"/>
                                    </p:animScale>
                                    <p:animScale>
                                      <p:cBhvr>
                                        <p:cTn id="22" dur="26">
                                          <p:stCondLst>
                                            <p:cond delay="1312"/>
                                          </p:stCondLst>
                                        </p:cTn>
                                        <p:tgtEl>
                                          <p:spTgt spid="466179322"/>
                                        </p:tgtEl>
                                      </p:cBhvr>
                                      <p:to x="100000" y="80000"/>
                                    </p:animScale>
                                    <p:animScale>
                                      <p:cBhvr>
                                        <p:cTn id="23" dur="166" decel="50000">
                                          <p:stCondLst>
                                            <p:cond delay="1338"/>
                                          </p:stCondLst>
                                        </p:cTn>
                                        <p:tgtEl>
                                          <p:spTgt spid="466179322"/>
                                        </p:tgtEl>
                                      </p:cBhvr>
                                      <p:to x="100000" y="100000"/>
                                    </p:animScale>
                                    <p:animScale>
                                      <p:cBhvr>
                                        <p:cTn id="24" dur="26">
                                          <p:stCondLst>
                                            <p:cond delay="1642"/>
                                          </p:stCondLst>
                                        </p:cTn>
                                        <p:tgtEl>
                                          <p:spTgt spid="466179322"/>
                                        </p:tgtEl>
                                      </p:cBhvr>
                                      <p:to x="100000" y="90000"/>
                                    </p:animScale>
                                    <p:animScale>
                                      <p:cBhvr>
                                        <p:cTn id="25" dur="166" decel="50000">
                                          <p:stCondLst>
                                            <p:cond delay="1668"/>
                                          </p:stCondLst>
                                        </p:cTn>
                                        <p:tgtEl>
                                          <p:spTgt spid="466179322"/>
                                        </p:tgtEl>
                                      </p:cBhvr>
                                      <p:to x="100000" y="100000"/>
                                    </p:animScale>
                                    <p:animScale>
                                      <p:cBhvr>
                                        <p:cTn id="26" dur="26">
                                          <p:stCondLst>
                                            <p:cond delay="1808"/>
                                          </p:stCondLst>
                                        </p:cTn>
                                        <p:tgtEl>
                                          <p:spTgt spid="466179322"/>
                                        </p:tgtEl>
                                      </p:cBhvr>
                                      <p:to x="100000" y="95000"/>
                                    </p:animScale>
                                    <p:animScale>
                                      <p:cBhvr>
                                        <p:cTn id="27" dur="166" decel="50000">
                                          <p:stCondLst>
                                            <p:cond delay="1834"/>
                                          </p:stCondLst>
                                        </p:cTn>
                                        <p:tgtEl>
                                          <p:spTgt spid="466179322"/>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2005551402"/>
                                        </p:tgtEl>
                                        <p:attrNameLst>
                                          <p:attrName>style.visibility</p:attrName>
                                        </p:attrNameLst>
                                      </p:cBhvr>
                                      <p:to>
                                        <p:strVal val="visible"/>
                                      </p:to>
                                    </p:set>
                                    <p:animEffect transition="in" filter="wipe(down)">
                                      <p:cBhvr>
                                        <p:cTn id="32" dur="580">
                                          <p:stCondLst>
                                            <p:cond delay="0"/>
                                          </p:stCondLst>
                                        </p:cTn>
                                        <p:tgtEl>
                                          <p:spTgt spid="2005551402"/>
                                        </p:tgtEl>
                                      </p:cBhvr>
                                    </p:animEffect>
                                    <p:anim calcmode="lin" valueType="num">
                                      <p:cBhvr>
                                        <p:cTn id="33" dur="1822" tmFilter="0,0; 0.14,0.36; 0.43,0.73; 0.71,0.91; 1.0,1.0">
                                          <p:stCondLst>
                                            <p:cond delay="0"/>
                                          </p:stCondLst>
                                        </p:cTn>
                                        <p:tgtEl>
                                          <p:spTgt spid="2005551402"/>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005551402"/>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005551402"/>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005551402"/>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005551402"/>
                                        </p:tgtEl>
                                        <p:attrNameLst>
                                          <p:attrName>ppt_y</p:attrName>
                                        </p:attrNameLst>
                                      </p:cBhvr>
                                      <p:tavLst>
                                        <p:tav tm="0" fmla="#ppt_y-sin(pi*$)/81">
                                          <p:val>
                                            <p:fltVal val="0"/>
                                          </p:val>
                                        </p:tav>
                                        <p:tav tm="100000">
                                          <p:val>
                                            <p:fltVal val="1"/>
                                          </p:val>
                                        </p:tav>
                                      </p:tavLst>
                                    </p:anim>
                                    <p:animScale>
                                      <p:cBhvr>
                                        <p:cTn id="38" dur="26">
                                          <p:stCondLst>
                                            <p:cond delay="650"/>
                                          </p:stCondLst>
                                        </p:cTn>
                                        <p:tgtEl>
                                          <p:spTgt spid="2005551402"/>
                                        </p:tgtEl>
                                      </p:cBhvr>
                                      <p:to x="100000" y="60000"/>
                                    </p:animScale>
                                    <p:animScale>
                                      <p:cBhvr>
                                        <p:cTn id="39" dur="166" decel="50000">
                                          <p:stCondLst>
                                            <p:cond delay="676"/>
                                          </p:stCondLst>
                                        </p:cTn>
                                        <p:tgtEl>
                                          <p:spTgt spid="2005551402"/>
                                        </p:tgtEl>
                                      </p:cBhvr>
                                      <p:to x="100000" y="100000"/>
                                    </p:animScale>
                                    <p:animScale>
                                      <p:cBhvr>
                                        <p:cTn id="40" dur="26">
                                          <p:stCondLst>
                                            <p:cond delay="1312"/>
                                          </p:stCondLst>
                                        </p:cTn>
                                        <p:tgtEl>
                                          <p:spTgt spid="2005551402"/>
                                        </p:tgtEl>
                                      </p:cBhvr>
                                      <p:to x="100000" y="80000"/>
                                    </p:animScale>
                                    <p:animScale>
                                      <p:cBhvr>
                                        <p:cTn id="41" dur="166" decel="50000">
                                          <p:stCondLst>
                                            <p:cond delay="1338"/>
                                          </p:stCondLst>
                                        </p:cTn>
                                        <p:tgtEl>
                                          <p:spTgt spid="2005551402"/>
                                        </p:tgtEl>
                                      </p:cBhvr>
                                      <p:to x="100000" y="100000"/>
                                    </p:animScale>
                                    <p:animScale>
                                      <p:cBhvr>
                                        <p:cTn id="42" dur="26">
                                          <p:stCondLst>
                                            <p:cond delay="1642"/>
                                          </p:stCondLst>
                                        </p:cTn>
                                        <p:tgtEl>
                                          <p:spTgt spid="2005551402"/>
                                        </p:tgtEl>
                                      </p:cBhvr>
                                      <p:to x="100000" y="90000"/>
                                    </p:animScale>
                                    <p:animScale>
                                      <p:cBhvr>
                                        <p:cTn id="43" dur="166" decel="50000">
                                          <p:stCondLst>
                                            <p:cond delay="1668"/>
                                          </p:stCondLst>
                                        </p:cTn>
                                        <p:tgtEl>
                                          <p:spTgt spid="2005551402"/>
                                        </p:tgtEl>
                                      </p:cBhvr>
                                      <p:to x="100000" y="100000"/>
                                    </p:animScale>
                                    <p:animScale>
                                      <p:cBhvr>
                                        <p:cTn id="44" dur="26">
                                          <p:stCondLst>
                                            <p:cond delay="1808"/>
                                          </p:stCondLst>
                                        </p:cTn>
                                        <p:tgtEl>
                                          <p:spTgt spid="2005551402"/>
                                        </p:tgtEl>
                                      </p:cBhvr>
                                      <p:to x="100000" y="95000"/>
                                    </p:animScale>
                                    <p:animScale>
                                      <p:cBhvr>
                                        <p:cTn id="45" dur="166" decel="50000">
                                          <p:stCondLst>
                                            <p:cond delay="1834"/>
                                          </p:stCondLst>
                                        </p:cTn>
                                        <p:tgtEl>
                                          <p:spTgt spid="2005551402"/>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1849802479"/>
                                        </p:tgtEl>
                                        <p:attrNameLst>
                                          <p:attrName>style.visibility</p:attrName>
                                        </p:attrNameLst>
                                      </p:cBhvr>
                                      <p:to>
                                        <p:strVal val="visible"/>
                                      </p:to>
                                    </p:set>
                                    <p:animEffect transition="in" filter="wipe(down)">
                                      <p:cBhvr>
                                        <p:cTn id="50" dur="580">
                                          <p:stCondLst>
                                            <p:cond delay="0"/>
                                          </p:stCondLst>
                                        </p:cTn>
                                        <p:tgtEl>
                                          <p:spTgt spid="1849802479"/>
                                        </p:tgtEl>
                                      </p:cBhvr>
                                    </p:animEffect>
                                    <p:anim calcmode="lin" valueType="num">
                                      <p:cBhvr>
                                        <p:cTn id="51" dur="1822" tmFilter="0,0; 0.14,0.36; 0.43,0.73; 0.71,0.91; 1.0,1.0">
                                          <p:stCondLst>
                                            <p:cond delay="0"/>
                                          </p:stCondLst>
                                        </p:cTn>
                                        <p:tgtEl>
                                          <p:spTgt spid="1849802479"/>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1849802479"/>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1849802479"/>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1849802479"/>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1849802479"/>
                                        </p:tgtEl>
                                        <p:attrNameLst>
                                          <p:attrName>ppt_y</p:attrName>
                                        </p:attrNameLst>
                                      </p:cBhvr>
                                      <p:tavLst>
                                        <p:tav tm="0" fmla="#ppt_y-sin(pi*$)/81">
                                          <p:val>
                                            <p:fltVal val="0"/>
                                          </p:val>
                                        </p:tav>
                                        <p:tav tm="100000">
                                          <p:val>
                                            <p:fltVal val="1"/>
                                          </p:val>
                                        </p:tav>
                                      </p:tavLst>
                                    </p:anim>
                                    <p:animScale>
                                      <p:cBhvr>
                                        <p:cTn id="56" dur="26">
                                          <p:stCondLst>
                                            <p:cond delay="650"/>
                                          </p:stCondLst>
                                        </p:cTn>
                                        <p:tgtEl>
                                          <p:spTgt spid="1849802479"/>
                                        </p:tgtEl>
                                      </p:cBhvr>
                                      <p:to x="100000" y="60000"/>
                                    </p:animScale>
                                    <p:animScale>
                                      <p:cBhvr>
                                        <p:cTn id="57" dur="166" decel="50000">
                                          <p:stCondLst>
                                            <p:cond delay="676"/>
                                          </p:stCondLst>
                                        </p:cTn>
                                        <p:tgtEl>
                                          <p:spTgt spid="1849802479"/>
                                        </p:tgtEl>
                                      </p:cBhvr>
                                      <p:to x="100000" y="100000"/>
                                    </p:animScale>
                                    <p:animScale>
                                      <p:cBhvr>
                                        <p:cTn id="58" dur="26">
                                          <p:stCondLst>
                                            <p:cond delay="1312"/>
                                          </p:stCondLst>
                                        </p:cTn>
                                        <p:tgtEl>
                                          <p:spTgt spid="1849802479"/>
                                        </p:tgtEl>
                                      </p:cBhvr>
                                      <p:to x="100000" y="80000"/>
                                    </p:animScale>
                                    <p:animScale>
                                      <p:cBhvr>
                                        <p:cTn id="59" dur="166" decel="50000">
                                          <p:stCondLst>
                                            <p:cond delay="1338"/>
                                          </p:stCondLst>
                                        </p:cTn>
                                        <p:tgtEl>
                                          <p:spTgt spid="1849802479"/>
                                        </p:tgtEl>
                                      </p:cBhvr>
                                      <p:to x="100000" y="100000"/>
                                    </p:animScale>
                                    <p:animScale>
                                      <p:cBhvr>
                                        <p:cTn id="60" dur="26">
                                          <p:stCondLst>
                                            <p:cond delay="1642"/>
                                          </p:stCondLst>
                                        </p:cTn>
                                        <p:tgtEl>
                                          <p:spTgt spid="1849802479"/>
                                        </p:tgtEl>
                                      </p:cBhvr>
                                      <p:to x="100000" y="90000"/>
                                    </p:animScale>
                                    <p:animScale>
                                      <p:cBhvr>
                                        <p:cTn id="61" dur="166" decel="50000">
                                          <p:stCondLst>
                                            <p:cond delay="1668"/>
                                          </p:stCondLst>
                                        </p:cTn>
                                        <p:tgtEl>
                                          <p:spTgt spid="1849802479"/>
                                        </p:tgtEl>
                                      </p:cBhvr>
                                      <p:to x="100000" y="100000"/>
                                    </p:animScale>
                                    <p:animScale>
                                      <p:cBhvr>
                                        <p:cTn id="62" dur="26">
                                          <p:stCondLst>
                                            <p:cond delay="1808"/>
                                          </p:stCondLst>
                                        </p:cTn>
                                        <p:tgtEl>
                                          <p:spTgt spid="1849802479"/>
                                        </p:tgtEl>
                                      </p:cBhvr>
                                      <p:to x="100000" y="95000"/>
                                    </p:animScale>
                                    <p:animScale>
                                      <p:cBhvr>
                                        <p:cTn id="63" dur="166" decel="50000">
                                          <p:stCondLst>
                                            <p:cond delay="1834"/>
                                          </p:stCondLst>
                                        </p:cTn>
                                        <p:tgtEl>
                                          <p:spTgt spid="1849802479"/>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grpId="0" nodeType="clickEffect">
                                  <p:stCondLst>
                                    <p:cond delay="0"/>
                                  </p:stCondLst>
                                  <p:childTnLst>
                                    <p:set>
                                      <p:cBhvr>
                                        <p:cTn id="67" dur="1" fill="hold">
                                          <p:stCondLst>
                                            <p:cond delay="0"/>
                                          </p:stCondLst>
                                        </p:cTn>
                                        <p:tgtEl>
                                          <p:spTgt spid="1301690251"/>
                                        </p:tgtEl>
                                        <p:attrNameLst>
                                          <p:attrName>style.visibility</p:attrName>
                                        </p:attrNameLst>
                                      </p:cBhvr>
                                      <p:to>
                                        <p:strVal val="visible"/>
                                      </p:to>
                                    </p:set>
                                    <p:animEffect transition="in" filter="wipe(down)">
                                      <p:cBhvr>
                                        <p:cTn id="68" dur="580">
                                          <p:stCondLst>
                                            <p:cond delay="0"/>
                                          </p:stCondLst>
                                        </p:cTn>
                                        <p:tgtEl>
                                          <p:spTgt spid="1301690251"/>
                                        </p:tgtEl>
                                      </p:cBhvr>
                                    </p:animEffect>
                                    <p:anim calcmode="lin" valueType="num">
                                      <p:cBhvr>
                                        <p:cTn id="69" dur="1822" tmFilter="0,0; 0.14,0.36; 0.43,0.73; 0.71,0.91; 1.0,1.0">
                                          <p:stCondLst>
                                            <p:cond delay="0"/>
                                          </p:stCondLst>
                                        </p:cTn>
                                        <p:tgtEl>
                                          <p:spTgt spid="1301690251"/>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1301690251"/>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1301690251"/>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1301690251"/>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1301690251"/>
                                        </p:tgtEl>
                                        <p:attrNameLst>
                                          <p:attrName>ppt_y</p:attrName>
                                        </p:attrNameLst>
                                      </p:cBhvr>
                                      <p:tavLst>
                                        <p:tav tm="0" fmla="#ppt_y-sin(pi*$)/81">
                                          <p:val>
                                            <p:fltVal val="0"/>
                                          </p:val>
                                        </p:tav>
                                        <p:tav tm="100000">
                                          <p:val>
                                            <p:fltVal val="1"/>
                                          </p:val>
                                        </p:tav>
                                      </p:tavLst>
                                    </p:anim>
                                    <p:animScale>
                                      <p:cBhvr>
                                        <p:cTn id="74" dur="26">
                                          <p:stCondLst>
                                            <p:cond delay="650"/>
                                          </p:stCondLst>
                                        </p:cTn>
                                        <p:tgtEl>
                                          <p:spTgt spid="1301690251"/>
                                        </p:tgtEl>
                                      </p:cBhvr>
                                      <p:to x="100000" y="60000"/>
                                    </p:animScale>
                                    <p:animScale>
                                      <p:cBhvr>
                                        <p:cTn id="75" dur="166" decel="50000">
                                          <p:stCondLst>
                                            <p:cond delay="676"/>
                                          </p:stCondLst>
                                        </p:cTn>
                                        <p:tgtEl>
                                          <p:spTgt spid="1301690251"/>
                                        </p:tgtEl>
                                      </p:cBhvr>
                                      <p:to x="100000" y="100000"/>
                                    </p:animScale>
                                    <p:animScale>
                                      <p:cBhvr>
                                        <p:cTn id="76" dur="26">
                                          <p:stCondLst>
                                            <p:cond delay="1312"/>
                                          </p:stCondLst>
                                        </p:cTn>
                                        <p:tgtEl>
                                          <p:spTgt spid="1301690251"/>
                                        </p:tgtEl>
                                      </p:cBhvr>
                                      <p:to x="100000" y="80000"/>
                                    </p:animScale>
                                    <p:animScale>
                                      <p:cBhvr>
                                        <p:cTn id="77" dur="166" decel="50000">
                                          <p:stCondLst>
                                            <p:cond delay="1338"/>
                                          </p:stCondLst>
                                        </p:cTn>
                                        <p:tgtEl>
                                          <p:spTgt spid="1301690251"/>
                                        </p:tgtEl>
                                      </p:cBhvr>
                                      <p:to x="100000" y="100000"/>
                                    </p:animScale>
                                    <p:animScale>
                                      <p:cBhvr>
                                        <p:cTn id="78" dur="26">
                                          <p:stCondLst>
                                            <p:cond delay="1642"/>
                                          </p:stCondLst>
                                        </p:cTn>
                                        <p:tgtEl>
                                          <p:spTgt spid="1301690251"/>
                                        </p:tgtEl>
                                      </p:cBhvr>
                                      <p:to x="100000" y="90000"/>
                                    </p:animScale>
                                    <p:animScale>
                                      <p:cBhvr>
                                        <p:cTn id="79" dur="166" decel="50000">
                                          <p:stCondLst>
                                            <p:cond delay="1668"/>
                                          </p:stCondLst>
                                        </p:cTn>
                                        <p:tgtEl>
                                          <p:spTgt spid="1301690251"/>
                                        </p:tgtEl>
                                      </p:cBhvr>
                                      <p:to x="100000" y="100000"/>
                                    </p:animScale>
                                    <p:animScale>
                                      <p:cBhvr>
                                        <p:cTn id="80" dur="26">
                                          <p:stCondLst>
                                            <p:cond delay="1808"/>
                                          </p:stCondLst>
                                        </p:cTn>
                                        <p:tgtEl>
                                          <p:spTgt spid="1301690251"/>
                                        </p:tgtEl>
                                      </p:cBhvr>
                                      <p:to x="100000" y="95000"/>
                                    </p:animScale>
                                    <p:animScale>
                                      <p:cBhvr>
                                        <p:cTn id="81" dur="166" decel="50000">
                                          <p:stCondLst>
                                            <p:cond delay="1834"/>
                                          </p:stCondLst>
                                        </p:cTn>
                                        <p:tgtEl>
                                          <p:spTgt spid="1301690251"/>
                                        </p:tgtEl>
                                      </p:cBhvr>
                                      <p:to x="100000" y="100000"/>
                                    </p:animScale>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grpId="0" nodeType="clickEffect">
                                  <p:stCondLst>
                                    <p:cond delay="0"/>
                                  </p:stCondLst>
                                  <p:childTnLst>
                                    <p:set>
                                      <p:cBhvr>
                                        <p:cTn id="85" dur="1" fill="hold">
                                          <p:stCondLst>
                                            <p:cond delay="0"/>
                                          </p:stCondLst>
                                        </p:cTn>
                                        <p:tgtEl>
                                          <p:spTgt spid="1131478427"/>
                                        </p:tgtEl>
                                        <p:attrNameLst>
                                          <p:attrName>style.visibility</p:attrName>
                                        </p:attrNameLst>
                                      </p:cBhvr>
                                      <p:to>
                                        <p:strVal val="visible"/>
                                      </p:to>
                                    </p:set>
                                    <p:animEffect transition="in" filter="wipe(down)">
                                      <p:cBhvr>
                                        <p:cTn id="86" dur="580">
                                          <p:stCondLst>
                                            <p:cond delay="0"/>
                                          </p:stCondLst>
                                        </p:cTn>
                                        <p:tgtEl>
                                          <p:spTgt spid="1131478427"/>
                                        </p:tgtEl>
                                      </p:cBhvr>
                                    </p:animEffect>
                                    <p:anim calcmode="lin" valueType="num">
                                      <p:cBhvr>
                                        <p:cTn id="87" dur="1822" tmFilter="0,0; 0.14,0.36; 0.43,0.73; 0.71,0.91; 1.0,1.0">
                                          <p:stCondLst>
                                            <p:cond delay="0"/>
                                          </p:stCondLst>
                                        </p:cTn>
                                        <p:tgtEl>
                                          <p:spTgt spid="1131478427"/>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1131478427"/>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1131478427"/>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1131478427"/>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1131478427"/>
                                        </p:tgtEl>
                                        <p:attrNameLst>
                                          <p:attrName>ppt_y</p:attrName>
                                        </p:attrNameLst>
                                      </p:cBhvr>
                                      <p:tavLst>
                                        <p:tav tm="0" fmla="#ppt_y-sin(pi*$)/81">
                                          <p:val>
                                            <p:fltVal val="0"/>
                                          </p:val>
                                        </p:tav>
                                        <p:tav tm="100000">
                                          <p:val>
                                            <p:fltVal val="1"/>
                                          </p:val>
                                        </p:tav>
                                      </p:tavLst>
                                    </p:anim>
                                    <p:animScale>
                                      <p:cBhvr>
                                        <p:cTn id="92" dur="26">
                                          <p:stCondLst>
                                            <p:cond delay="650"/>
                                          </p:stCondLst>
                                        </p:cTn>
                                        <p:tgtEl>
                                          <p:spTgt spid="1131478427"/>
                                        </p:tgtEl>
                                      </p:cBhvr>
                                      <p:to x="100000" y="60000"/>
                                    </p:animScale>
                                    <p:animScale>
                                      <p:cBhvr>
                                        <p:cTn id="93" dur="166" decel="50000">
                                          <p:stCondLst>
                                            <p:cond delay="676"/>
                                          </p:stCondLst>
                                        </p:cTn>
                                        <p:tgtEl>
                                          <p:spTgt spid="1131478427"/>
                                        </p:tgtEl>
                                      </p:cBhvr>
                                      <p:to x="100000" y="100000"/>
                                    </p:animScale>
                                    <p:animScale>
                                      <p:cBhvr>
                                        <p:cTn id="94" dur="26">
                                          <p:stCondLst>
                                            <p:cond delay="1312"/>
                                          </p:stCondLst>
                                        </p:cTn>
                                        <p:tgtEl>
                                          <p:spTgt spid="1131478427"/>
                                        </p:tgtEl>
                                      </p:cBhvr>
                                      <p:to x="100000" y="80000"/>
                                    </p:animScale>
                                    <p:animScale>
                                      <p:cBhvr>
                                        <p:cTn id="95" dur="166" decel="50000">
                                          <p:stCondLst>
                                            <p:cond delay="1338"/>
                                          </p:stCondLst>
                                        </p:cTn>
                                        <p:tgtEl>
                                          <p:spTgt spid="1131478427"/>
                                        </p:tgtEl>
                                      </p:cBhvr>
                                      <p:to x="100000" y="100000"/>
                                    </p:animScale>
                                    <p:animScale>
                                      <p:cBhvr>
                                        <p:cTn id="96" dur="26">
                                          <p:stCondLst>
                                            <p:cond delay="1642"/>
                                          </p:stCondLst>
                                        </p:cTn>
                                        <p:tgtEl>
                                          <p:spTgt spid="1131478427"/>
                                        </p:tgtEl>
                                      </p:cBhvr>
                                      <p:to x="100000" y="90000"/>
                                    </p:animScale>
                                    <p:animScale>
                                      <p:cBhvr>
                                        <p:cTn id="97" dur="166" decel="50000">
                                          <p:stCondLst>
                                            <p:cond delay="1668"/>
                                          </p:stCondLst>
                                        </p:cTn>
                                        <p:tgtEl>
                                          <p:spTgt spid="1131478427"/>
                                        </p:tgtEl>
                                      </p:cBhvr>
                                      <p:to x="100000" y="100000"/>
                                    </p:animScale>
                                    <p:animScale>
                                      <p:cBhvr>
                                        <p:cTn id="98" dur="26">
                                          <p:stCondLst>
                                            <p:cond delay="1808"/>
                                          </p:stCondLst>
                                        </p:cTn>
                                        <p:tgtEl>
                                          <p:spTgt spid="1131478427"/>
                                        </p:tgtEl>
                                      </p:cBhvr>
                                      <p:to x="100000" y="95000"/>
                                    </p:animScale>
                                    <p:animScale>
                                      <p:cBhvr>
                                        <p:cTn id="99" dur="166" decel="50000">
                                          <p:stCondLst>
                                            <p:cond delay="1834"/>
                                          </p:stCondLst>
                                        </p:cTn>
                                        <p:tgtEl>
                                          <p:spTgt spid="1131478427"/>
                                        </p:tgtEl>
                                      </p:cBhvr>
                                      <p:to x="100000" y="100000"/>
                                    </p:animScale>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550410039"/>
                                        </p:tgtEl>
                                        <p:attrNameLst>
                                          <p:attrName>style.visibility</p:attrName>
                                        </p:attrNameLst>
                                      </p:cBhvr>
                                      <p:to>
                                        <p:strVal val="visible"/>
                                      </p:to>
                                    </p:set>
                                    <p:animEffect transition="in" filter="fade">
                                      <p:cBhvr>
                                        <p:cTn id="104" dur="1000"/>
                                        <p:tgtEl>
                                          <p:spTgt spid="550410039"/>
                                        </p:tgtEl>
                                      </p:cBhvr>
                                    </p:animEffect>
                                    <p:anim calcmode="lin" valueType="num">
                                      <p:cBhvr>
                                        <p:cTn id="105" dur="1000" fill="hold"/>
                                        <p:tgtEl>
                                          <p:spTgt spid="550410039"/>
                                        </p:tgtEl>
                                        <p:attrNameLst>
                                          <p:attrName>ppt_x</p:attrName>
                                        </p:attrNameLst>
                                      </p:cBhvr>
                                      <p:tavLst>
                                        <p:tav tm="0">
                                          <p:val>
                                            <p:strVal val="#ppt_x"/>
                                          </p:val>
                                        </p:tav>
                                        <p:tav tm="100000">
                                          <p:val>
                                            <p:strVal val="#ppt_x"/>
                                          </p:val>
                                        </p:tav>
                                      </p:tavLst>
                                    </p:anim>
                                    <p:anim calcmode="lin" valueType="num">
                                      <p:cBhvr>
                                        <p:cTn id="106" dur="1000" fill="hold"/>
                                        <p:tgtEl>
                                          <p:spTgt spid="5504100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64510667" name="Title 1"/>
          <p:cNvSpPr>
            <a:spLocks noGrp="1"/>
          </p:cNvSpPr>
          <p:nvPr>
            <p:ph type="ctrTitle"/>
          </p:nvPr>
        </p:nvSpPr>
        <p:spPr bwMode="auto">
          <a:xfrm>
            <a:off x="1523998" y="1122361"/>
            <a:ext cx="9144000" cy="2387598"/>
          </a:xfrm>
        </p:spPr>
        <p:txBody>
          <a:bodyPr anchor="b"/>
          <a:lstStyle>
            <a:lvl1pPr algn="ctr">
              <a:defRPr sz="4500"/>
            </a:lvl1pPr>
          </a:lstStyle>
          <a:p>
            <a:pPr>
              <a:defRPr/>
            </a:pPr>
          </a:p>
        </p:txBody>
      </p:sp>
      <p:graphicFrame>
        <p:nvGraphicFramePr>
          <p:cNvPr id="1508261147" name="Table 44427911"/>
          <p:cNvGraphicFramePr/>
          <p:nvPr/>
        </p:nvGraphicFramePr>
        <p:xfrm>
          <a:off x="130410" y="832278"/>
          <a:ext cx="11997550" cy="5320532"/>
        </p:xfrm>
        <a:graphic>
          <a:graphicData uri="http://schemas.openxmlformats.org/drawingml/2006/table">
            <a:tbl>
              <a:tblPr firstRow="1" firstCol="1" bandRow="1"/>
              <a:tblGrid>
                <a:gridCol w="392958"/>
                <a:gridCol w="1504390"/>
                <a:gridCol w="1538580"/>
                <a:gridCol w="1189162"/>
                <a:gridCol w="1015610"/>
                <a:gridCol w="1384625"/>
                <a:gridCol w="2502175"/>
                <a:gridCol w="1154848"/>
                <a:gridCol w="1302474"/>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054183596" name="Nadpis 1"/>
          <p:cNvSpPr>
            <a:spLocks noGrp="1"/>
          </p:cNvSpPr>
          <p:nvPr/>
        </p:nvSpPr>
        <p:spPr bwMode="auto">
          <a:xfrm>
            <a:off x="78297" y="126999"/>
            <a:ext cx="12049662"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Oftewel</a:t>
            </a:r>
            <a:r>
              <a:rPr lang="nl-NL" sz="2800" b="0" i="0" u="none" strike="noStrike" cap="none" spc="0">
                <a:solidFill>
                  <a:schemeClr val="tx1"/>
                </a:solidFill>
                <a:latin typeface="Arial Black" panose="020B0A04020102020204"/>
                <a:ea typeface="Arial Black" panose="020B0A04020102020204"/>
                <a:cs typeface="Arial Black" panose="020B0A04020102020204"/>
              </a:rPr>
              <a:t> ...  een </a:t>
            </a:r>
            <a:r>
              <a:rPr lang="nl-NL" sz="2800" b="0" i="0" u="none" strike="noStrike" cap="none" spc="0">
                <a:solidFill>
                  <a:srgbClr val="C00000"/>
                </a:solidFill>
                <a:latin typeface="Arial Black" panose="020B0A04020102020204"/>
                <a:ea typeface="Arial Black" panose="020B0A04020102020204"/>
                <a:cs typeface="Arial Black" panose="020B0A04020102020204"/>
              </a:rPr>
              <a:t>zorgstaat</a:t>
            </a:r>
            <a:r>
              <a:rPr lang="nl-NL" sz="2800" b="0" i="0" u="none" strike="noStrike" cap="none" spc="0">
                <a:solidFill>
                  <a:schemeClr val="tx1"/>
                </a:solidFill>
                <a:latin typeface="Arial Black" panose="020B0A04020102020204"/>
                <a:ea typeface="Arial Black" panose="020B0A04020102020204"/>
                <a:cs typeface="Arial Black" panose="020B0A04020102020204"/>
              </a:rPr>
              <a:t> ... betaalt door de krijgsgevangenen!</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60098347" name="Rectangles 160098346"/>
          <p:cNvSpPr/>
          <p:nvPr/>
        </p:nvSpPr>
        <p:spPr bwMode="auto">
          <a:xfrm>
            <a:off x="352354" y="4281626"/>
            <a:ext cx="10912135" cy="2561577"/>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970736354" name="Rectangles 970736353"/>
          <p:cNvSpPr/>
          <p:nvPr/>
        </p:nvSpPr>
        <p:spPr bwMode="auto">
          <a:xfrm>
            <a:off x="1277307" y="4349327"/>
            <a:ext cx="8681072"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28575">
                  <a:solidFill>
                    <a:schemeClr val="tx1"/>
                  </a:solidFill>
                  <a:prstDash val="solid"/>
                </a:ln>
                <a:solidFill>
                  <a:srgbClr val="C00000"/>
                </a:solidFill>
              </a:rPr>
              <a:t>KRIJGSGEVANGENKAMP</a:t>
            </a:r>
            <a:endParaRPr sz="5400" b="1">
              <a:ln w="28575">
                <a:solidFill>
                  <a:schemeClr val="tx1"/>
                </a:solidFill>
                <a:prstDash val="solid"/>
              </a:ln>
              <a:solidFill>
                <a:srgbClr val="C00000"/>
              </a:solidFill>
            </a:endParaRPr>
          </a:p>
        </p:txBody>
      </p:sp>
      <p:sp>
        <p:nvSpPr>
          <p:cNvPr id="108151082" name="Rectangles 108151081"/>
          <p:cNvSpPr/>
          <p:nvPr/>
        </p:nvSpPr>
        <p:spPr bwMode="auto">
          <a:xfrm>
            <a:off x="1524358" y="5187009"/>
            <a:ext cx="2513527"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MISDADIGERS</a:t>
            </a:r>
            <a:endParaRPr sz="2600" b="1">
              <a:ln w="15773">
                <a:solidFill>
                  <a:schemeClr val="tx1"/>
                </a:solidFill>
                <a:prstDash val="solid"/>
              </a:ln>
              <a:solidFill>
                <a:srgbClr val="C00000"/>
              </a:solidFill>
            </a:endParaRPr>
          </a:p>
        </p:txBody>
      </p:sp>
      <p:sp>
        <p:nvSpPr>
          <p:cNvPr id="2108943294" name="Rectangles 2108943293"/>
          <p:cNvSpPr/>
          <p:nvPr/>
        </p:nvSpPr>
        <p:spPr bwMode="auto">
          <a:xfrm>
            <a:off x="7032890" y="5170077"/>
            <a:ext cx="2751500"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ZWAKZINNIGEN</a:t>
            </a:r>
            <a:endParaRPr sz="2600" b="1">
              <a:ln w="15773">
                <a:solidFill>
                  <a:schemeClr val="tx1"/>
                </a:solidFill>
                <a:prstDash val="solid"/>
              </a:ln>
              <a:solidFill>
                <a:srgbClr val="C00000"/>
              </a:solidFill>
            </a:endParaRPr>
          </a:p>
        </p:txBody>
      </p:sp>
      <p:sp>
        <p:nvSpPr>
          <p:cNvPr id="1100465833" name="Rectangles 1100465832"/>
          <p:cNvSpPr/>
          <p:nvPr/>
        </p:nvSpPr>
        <p:spPr bwMode="auto">
          <a:xfrm>
            <a:off x="1415304" y="5616836"/>
            <a:ext cx="2770528"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ONREDELIJKEN </a:t>
            </a:r>
            <a:endParaRPr sz="2600" b="1">
              <a:ln w="15773">
                <a:solidFill>
                  <a:schemeClr val="tx1"/>
                </a:solidFill>
                <a:prstDash val="solid"/>
              </a:ln>
              <a:solidFill>
                <a:srgbClr val="C00000"/>
              </a:solidFill>
            </a:endParaRPr>
          </a:p>
        </p:txBody>
      </p:sp>
      <p:sp>
        <p:nvSpPr>
          <p:cNvPr id="1755442642" name="Rectangles 1755442641"/>
          <p:cNvSpPr/>
          <p:nvPr/>
        </p:nvSpPr>
        <p:spPr bwMode="auto">
          <a:xfrm>
            <a:off x="7601157" y="5616835"/>
            <a:ext cx="1394433"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ZIEKEN</a:t>
            </a:r>
            <a:endParaRPr sz="2600" b="1">
              <a:ln w="15773">
                <a:solidFill>
                  <a:schemeClr val="tx1"/>
                </a:solidFill>
                <a:prstDash val="solid"/>
              </a:ln>
              <a:solidFill>
                <a:srgbClr val="C00000"/>
              </a:solidFill>
            </a:endParaRPr>
          </a:p>
        </p:txBody>
      </p:sp>
      <p:sp>
        <p:nvSpPr>
          <p:cNvPr id="1648360145" name="Text Box 1648360144"/>
          <p:cNvSpPr txBox="1"/>
          <p:nvPr/>
        </p:nvSpPr>
        <p:spPr bwMode="auto">
          <a:xfrm>
            <a:off x="1989174" y="767548"/>
            <a:ext cx="395206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iedereen verplichte zorgverzekering</a:t>
            </a:r>
          </a:p>
        </p:txBody>
      </p:sp>
      <p:sp>
        <p:nvSpPr>
          <p:cNvPr id="2059423972" name="Text Box 2059423971"/>
          <p:cNvSpPr txBox="1"/>
          <p:nvPr/>
        </p:nvSpPr>
        <p:spPr bwMode="auto">
          <a:xfrm>
            <a:off x="1972118" y="1243613"/>
            <a:ext cx="932338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met uitzondering van de militaire ambtenaren (de (krijgsgevangen) bewaarders)</a:t>
            </a:r>
          </a:p>
        </p:txBody>
      </p:sp>
      <p:sp>
        <p:nvSpPr>
          <p:cNvPr id="1011317852" name="Text Box 1011317851"/>
          <p:cNvSpPr txBox="1"/>
          <p:nvPr/>
        </p:nvSpPr>
        <p:spPr bwMode="auto">
          <a:xfrm>
            <a:off x="2001747" y="1673439"/>
            <a:ext cx="934966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militaire ambtenaren zijn ook krijgsgevangenen, met extra privileges</a:t>
            </a:r>
          </a:p>
        </p:txBody>
      </p:sp>
      <p:sp>
        <p:nvSpPr>
          <p:cNvPr id="841980141" name="Text Box 841980140"/>
          <p:cNvSpPr txBox="1"/>
          <p:nvPr/>
        </p:nvSpPr>
        <p:spPr bwMode="auto">
          <a:xfrm>
            <a:off x="1969195" y="2103266"/>
            <a:ext cx="941302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onder het mom van ‘gezondheid’ worden de krijgsgevangenen ziek(er) gehouden</a:t>
            </a:r>
          </a:p>
        </p:txBody>
      </p:sp>
      <p:sp>
        <p:nvSpPr>
          <p:cNvPr id="461117154" name="Text Box 461117153"/>
          <p:cNvSpPr txBox="1"/>
          <p:nvPr/>
        </p:nvSpPr>
        <p:spPr bwMode="auto">
          <a:xfrm>
            <a:off x="1969195" y="2565645"/>
            <a:ext cx="941662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het abductief taalgebruik worden de krijgsgevangenen waanzinnig(er) gemaakt</a:t>
            </a:r>
          </a:p>
        </p:txBody>
      </p:sp>
      <p:sp>
        <p:nvSpPr>
          <p:cNvPr id="909317423" name="Text Box 909317422"/>
          <p:cNvSpPr txBox="1"/>
          <p:nvPr/>
        </p:nvSpPr>
        <p:spPr bwMode="auto">
          <a:xfrm>
            <a:off x="1982881" y="3087947"/>
            <a:ext cx="945298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het fictieve schuldgeld worden de krijgsgevangenen onder hypnose gehouden</a:t>
            </a:r>
          </a:p>
        </p:txBody>
      </p:sp>
      <p:sp>
        <p:nvSpPr>
          <p:cNvPr id="1737782964" name="Text Box 1737782963"/>
          <p:cNvSpPr txBox="1"/>
          <p:nvPr/>
        </p:nvSpPr>
        <p:spPr bwMode="auto">
          <a:xfrm>
            <a:off x="1982881" y="3550326"/>
            <a:ext cx="944506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een fictieve rechtsstaat worden de krijgsgevangenen redeloos(er) gehouden</a:t>
            </a:r>
          </a:p>
        </p:txBody>
      </p:sp>
      <p:sp>
        <p:nvSpPr>
          <p:cNvPr id="1384229386" name="Rectangles 1384229385"/>
          <p:cNvSpPr/>
          <p:nvPr/>
        </p:nvSpPr>
        <p:spPr bwMode="auto">
          <a:xfrm>
            <a:off x="3735569" y="6032976"/>
            <a:ext cx="3672418" cy="82332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4800" b="1">
                <a:ln w="15773">
                  <a:solidFill>
                    <a:schemeClr val="tx1"/>
                  </a:solidFill>
                  <a:prstDash val="solid"/>
                </a:ln>
                <a:solidFill>
                  <a:srgbClr val="C00000"/>
                </a:solidFill>
              </a:rPr>
              <a:t>“BEESTEN”</a:t>
            </a:r>
            <a:endParaRPr sz="4800" b="1">
              <a:ln w="15773">
                <a:solidFill>
                  <a:schemeClr val="tx1"/>
                </a:solidFill>
                <a:prstDash val="solid"/>
              </a:ln>
              <a:solidFill>
                <a:srgbClr val="C0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48360145"/>
                                        </p:tgtEl>
                                        <p:attrNameLst>
                                          <p:attrName>style.visibility</p:attrName>
                                        </p:attrNameLst>
                                      </p:cBhvr>
                                      <p:to>
                                        <p:strVal val="visible"/>
                                      </p:to>
                                    </p:set>
                                    <p:animEffect transition="in" filter="fade">
                                      <p:cBhvr>
                                        <p:cTn id="7" dur="1000"/>
                                        <p:tgtEl>
                                          <p:spTgt spid="1648360145"/>
                                        </p:tgtEl>
                                      </p:cBhvr>
                                    </p:animEffect>
                                    <p:anim calcmode="lin" valueType="num">
                                      <p:cBhvr>
                                        <p:cTn id="8" dur="1000" fill="hold"/>
                                        <p:tgtEl>
                                          <p:spTgt spid="1648360145"/>
                                        </p:tgtEl>
                                        <p:attrNameLst>
                                          <p:attrName>ppt_x</p:attrName>
                                        </p:attrNameLst>
                                      </p:cBhvr>
                                      <p:tavLst>
                                        <p:tav tm="0">
                                          <p:val>
                                            <p:strVal val="#ppt_x"/>
                                          </p:val>
                                        </p:tav>
                                        <p:tav tm="100000">
                                          <p:val>
                                            <p:strVal val="#ppt_x"/>
                                          </p:val>
                                        </p:tav>
                                      </p:tavLst>
                                    </p:anim>
                                    <p:anim calcmode="lin" valueType="num">
                                      <p:cBhvr>
                                        <p:cTn id="9" dur="1000" fill="hold"/>
                                        <p:tgtEl>
                                          <p:spTgt spid="164836014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59423972"/>
                                        </p:tgtEl>
                                        <p:attrNameLst>
                                          <p:attrName>style.visibility</p:attrName>
                                        </p:attrNameLst>
                                      </p:cBhvr>
                                      <p:to>
                                        <p:strVal val="visible"/>
                                      </p:to>
                                    </p:set>
                                    <p:animEffect transition="in" filter="fade">
                                      <p:cBhvr>
                                        <p:cTn id="14" dur="1000"/>
                                        <p:tgtEl>
                                          <p:spTgt spid="2059423972"/>
                                        </p:tgtEl>
                                      </p:cBhvr>
                                    </p:animEffect>
                                    <p:anim calcmode="lin" valueType="num">
                                      <p:cBhvr>
                                        <p:cTn id="15" dur="1000" fill="hold"/>
                                        <p:tgtEl>
                                          <p:spTgt spid="2059423972"/>
                                        </p:tgtEl>
                                        <p:attrNameLst>
                                          <p:attrName>ppt_x</p:attrName>
                                        </p:attrNameLst>
                                      </p:cBhvr>
                                      <p:tavLst>
                                        <p:tav tm="0">
                                          <p:val>
                                            <p:strVal val="#ppt_x"/>
                                          </p:val>
                                        </p:tav>
                                        <p:tav tm="100000">
                                          <p:val>
                                            <p:strVal val="#ppt_x"/>
                                          </p:val>
                                        </p:tav>
                                      </p:tavLst>
                                    </p:anim>
                                    <p:anim calcmode="lin" valueType="num">
                                      <p:cBhvr>
                                        <p:cTn id="16" dur="1000" fill="hold"/>
                                        <p:tgtEl>
                                          <p:spTgt spid="205942397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11317852"/>
                                        </p:tgtEl>
                                        <p:attrNameLst>
                                          <p:attrName>style.visibility</p:attrName>
                                        </p:attrNameLst>
                                      </p:cBhvr>
                                      <p:to>
                                        <p:strVal val="visible"/>
                                      </p:to>
                                    </p:set>
                                    <p:animEffect transition="in" filter="fade">
                                      <p:cBhvr>
                                        <p:cTn id="21" dur="1000"/>
                                        <p:tgtEl>
                                          <p:spTgt spid="1011317852"/>
                                        </p:tgtEl>
                                      </p:cBhvr>
                                    </p:animEffect>
                                    <p:anim calcmode="lin" valueType="num">
                                      <p:cBhvr>
                                        <p:cTn id="22" dur="1000" fill="hold"/>
                                        <p:tgtEl>
                                          <p:spTgt spid="1011317852"/>
                                        </p:tgtEl>
                                        <p:attrNameLst>
                                          <p:attrName>ppt_x</p:attrName>
                                        </p:attrNameLst>
                                      </p:cBhvr>
                                      <p:tavLst>
                                        <p:tav tm="0">
                                          <p:val>
                                            <p:strVal val="#ppt_x"/>
                                          </p:val>
                                        </p:tav>
                                        <p:tav tm="100000">
                                          <p:val>
                                            <p:strVal val="#ppt_x"/>
                                          </p:val>
                                        </p:tav>
                                      </p:tavLst>
                                    </p:anim>
                                    <p:anim calcmode="lin" valueType="num">
                                      <p:cBhvr>
                                        <p:cTn id="23" dur="1000" fill="hold"/>
                                        <p:tgtEl>
                                          <p:spTgt spid="101131785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41980141"/>
                                        </p:tgtEl>
                                        <p:attrNameLst>
                                          <p:attrName>style.visibility</p:attrName>
                                        </p:attrNameLst>
                                      </p:cBhvr>
                                      <p:to>
                                        <p:strVal val="visible"/>
                                      </p:to>
                                    </p:set>
                                    <p:animEffect transition="in" filter="fade">
                                      <p:cBhvr>
                                        <p:cTn id="28" dur="1000"/>
                                        <p:tgtEl>
                                          <p:spTgt spid="841980141"/>
                                        </p:tgtEl>
                                      </p:cBhvr>
                                    </p:animEffect>
                                    <p:anim calcmode="lin" valueType="num">
                                      <p:cBhvr>
                                        <p:cTn id="29" dur="1000" fill="hold"/>
                                        <p:tgtEl>
                                          <p:spTgt spid="841980141"/>
                                        </p:tgtEl>
                                        <p:attrNameLst>
                                          <p:attrName>ppt_x</p:attrName>
                                        </p:attrNameLst>
                                      </p:cBhvr>
                                      <p:tavLst>
                                        <p:tav tm="0">
                                          <p:val>
                                            <p:strVal val="#ppt_x"/>
                                          </p:val>
                                        </p:tav>
                                        <p:tav tm="100000">
                                          <p:val>
                                            <p:strVal val="#ppt_x"/>
                                          </p:val>
                                        </p:tav>
                                      </p:tavLst>
                                    </p:anim>
                                    <p:anim calcmode="lin" valueType="num">
                                      <p:cBhvr>
                                        <p:cTn id="30" dur="1000" fill="hold"/>
                                        <p:tgtEl>
                                          <p:spTgt spid="84198014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61117154"/>
                                        </p:tgtEl>
                                        <p:attrNameLst>
                                          <p:attrName>style.visibility</p:attrName>
                                        </p:attrNameLst>
                                      </p:cBhvr>
                                      <p:to>
                                        <p:strVal val="visible"/>
                                      </p:to>
                                    </p:set>
                                    <p:animEffect transition="in" filter="fade">
                                      <p:cBhvr>
                                        <p:cTn id="35" dur="1000"/>
                                        <p:tgtEl>
                                          <p:spTgt spid="461117154"/>
                                        </p:tgtEl>
                                      </p:cBhvr>
                                    </p:animEffect>
                                    <p:anim calcmode="lin" valueType="num">
                                      <p:cBhvr>
                                        <p:cTn id="36" dur="1000" fill="hold"/>
                                        <p:tgtEl>
                                          <p:spTgt spid="461117154"/>
                                        </p:tgtEl>
                                        <p:attrNameLst>
                                          <p:attrName>ppt_x</p:attrName>
                                        </p:attrNameLst>
                                      </p:cBhvr>
                                      <p:tavLst>
                                        <p:tav tm="0">
                                          <p:val>
                                            <p:strVal val="#ppt_x"/>
                                          </p:val>
                                        </p:tav>
                                        <p:tav tm="100000">
                                          <p:val>
                                            <p:strVal val="#ppt_x"/>
                                          </p:val>
                                        </p:tav>
                                      </p:tavLst>
                                    </p:anim>
                                    <p:anim calcmode="lin" valueType="num">
                                      <p:cBhvr>
                                        <p:cTn id="37" dur="1000" fill="hold"/>
                                        <p:tgtEl>
                                          <p:spTgt spid="46111715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09317423"/>
                                        </p:tgtEl>
                                        <p:attrNameLst>
                                          <p:attrName>style.visibility</p:attrName>
                                        </p:attrNameLst>
                                      </p:cBhvr>
                                      <p:to>
                                        <p:strVal val="visible"/>
                                      </p:to>
                                    </p:set>
                                    <p:animEffect transition="in" filter="fade">
                                      <p:cBhvr>
                                        <p:cTn id="42" dur="1000"/>
                                        <p:tgtEl>
                                          <p:spTgt spid="909317423"/>
                                        </p:tgtEl>
                                      </p:cBhvr>
                                    </p:animEffect>
                                    <p:anim calcmode="lin" valueType="num">
                                      <p:cBhvr>
                                        <p:cTn id="43" dur="1000" fill="hold"/>
                                        <p:tgtEl>
                                          <p:spTgt spid="909317423"/>
                                        </p:tgtEl>
                                        <p:attrNameLst>
                                          <p:attrName>ppt_x</p:attrName>
                                        </p:attrNameLst>
                                      </p:cBhvr>
                                      <p:tavLst>
                                        <p:tav tm="0">
                                          <p:val>
                                            <p:strVal val="#ppt_x"/>
                                          </p:val>
                                        </p:tav>
                                        <p:tav tm="100000">
                                          <p:val>
                                            <p:strVal val="#ppt_x"/>
                                          </p:val>
                                        </p:tav>
                                      </p:tavLst>
                                    </p:anim>
                                    <p:anim calcmode="lin" valueType="num">
                                      <p:cBhvr>
                                        <p:cTn id="44" dur="1000" fill="hold"/>
                                        <p:tgtEl>
                                          <p:spTgt spid="909317423"/>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737782964"/>
                                        </p:tgtEl>
                                        <p:attrNameLst>
                                          <p:attrName>style.visibility</p:attrName>
                                        </p:attrNameLst>
                                      </p:cBhvr>
                                      <p:to>
                                        <p:strVal val="visible"/>
                                      </p:to>
                                    </p:set>
                                    <p:animEffect transition="in" filter="fade">
                                      <p:cBhvr>
                                        <p:cTn id="49" dur="1000"/>
                                        <p:tgtEl>
                                          <p:spTgt spid="1737782964"/>
                                        </p:tgtEl>
                                      </p:cBhvr>
                                    </p:animEffect>
                                    <p:anim calcmode="lin" valueType="num">
                                      <p:cBhvr>
                                        <p:cTn id="50" dur="1000" fill="hold"/>
                                        <p:tgtEl>
                                          <p:spTgt spid="1737782964"/>
                                        </p:tgtEl>
                                        <p:attrNameLst>
                                          <p:attrName>ppt_x</p:attrName>
                                        </p:attrNameLst>
                                      </p:cBhvr>
                                      <p:tavLst>
                                        <p:tav tm="0">
                                          <p:val>
                                            <p:strVal val="#ppt_x"/>
                                          </p:val>
                                        </p:tav>
                                        <p:tav tm="100000">
                                          <p:val>
                                            <p:strVal val="#ppt_x"/>
                                          </p:val>
                                        </p:tav>
                                      </p:tavLst>
                                    </p:anim>
                                    <p:anim calcmode="lin" valueType="num">
                                      <p:cBhvr>
                                        <p:cTn id="51" dur="1000" fill="hold"/>
                                        <p:tgtEl>
                                          <p:spTgt spid="17377829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08937674" name="Title 1"/>
          <p:cNvSpPr>
            <a:spLocks noGrp="1"/>
          </p:cNvSpPr>
          <p:nvPr>
            <p:ph type="ctrTitle"/>
          </p:nvPr>
        </p:nvSpPr>
        <p:spPr bwMode="auto">
          <a:xfrm>
            <a:off x="1523997" y="1122360"/>
            <a:ext cx="9144000" cy="2387597"/>
          </a:xfrm>
        </p:spPr>
        <p:txBody>
          <a:bodyPr anchor="b"/>
          <a:lstStyle>
            <a:lvl1pPr algn="ctr">
              <a:defRPr sz="4500"/>
            </a:lvl1pPr>
          </a:lstStyle>
          <a:p>
            <a:pPr>
              <a:defRPr/>
            </a:pPr>
            <a:r>
              <a:rPr lang="nl-NL"/>
              <a:t>L</a:t>
            </a:r>
            <a:endParaRPr lang="nl-NL"/>
          </a:p>
        </p:txBody>
      </p:sp>
      <p:graphicFrame>
        <p:nvGraphicFramePr>
          <p:cNvPr id="1200285933" name="Table 44427911"/>
          <p:cNvGraphicFramePr/>
          <p:nvPr/>
        </p:nvGraphicFramePr>
        <p:xfrm>
          <a:off x="130410" y="832277"/>
          <a:ext cx="11997550" cy="5320530"/>
        </p:xfrm>
        <a:graphic>
          <a:graphicData uri="http://schemas.openxmlformats.org/drawingml/2006/table">
            <a:tbl>
              <a:tblPr firstRow="1" firstCol="1" bandRow="1"/>
              <a:tblGrid>
                <a:gridCol w="392958"/>
                <a:gridCol w="1504389"/>
                <a:gridCol w="1538579"/>
                <a:gridCol w="1189161"/>
                <a:gridCol w="1015609"/>
                <a:gridCol w="1384624"/>
                <a:gridCol w="2502174"/>
                <a:gridCol w="1154847"/>
                <a:gridCol w="1302473"/>
              </a:tblGrid>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miter/>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miter/>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45313">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beve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7115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1050">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round/>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91436">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defRPr/>
                      </a:pPr>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
        <p:nvSpPr>
          <p:cNvPr id="1334702878" name="Nadpis 1"/>
          <p:cNvSpPr>
            <a:spLocks noGrp="1"/>
          </p:cNvSpPr>
          <p:nvPr/>
        </p:nvSpPr>
        <p:spPr bwMode="auto">
          <a:xfrm>
            <a:off x="78296" y="126999"/>
            <a:ext cx="12049661"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En dit allemaal</a:t>
            </a:r>
            <a:r>
              <a:rPr lang="nl-NL" sz="3300" b="0" i="0" u="none" strike="noStrike" cap="none" spc="0">
                <a:solidFill>
                  <a:schemeClr val="tx1"/>
                </a:solidFill>
                <a:latin typeface="Arial Black" panose="020B0A04020102020204"/>
                <a:ea typeface="Arial Black" panose="020B0A04020102020204"/>
                <a:cs typeface="Arial Black" panose="020B0A04020102020204"/>
              </a:rPr>
              <a:t> gebaseerd op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56856928" name="Rectangles 156856927"/>
          <p:cNvSpPr/>
          <p:nvPr/>
        </p:nvSpPr>
        <p:spPr bwMode="auto">
          <a:xfrm>
            <a:off x="352353" y="4281625"/>
            <a:ext cx="10912134" cy="2561576"/>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209739294" name="Rectangles 209739293"/>
          <p:cNvSpPr/>
          <p:nvPr/>
        </p:nvSpPr>
        <p:spPr bwMode="auto">
          <a:xfrm>
            <a:off x="1277307" y="4349326"/>
            <a:ext cx="8681071"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28575">
                  <a:solidFill>
                    <a:schemeClr val="tx1"/>
                  </a:solidFill>
                  <a:prstDash val="solid"/>
                </a:ln>
                <a:solidFill>
                  <a:srgbClr val="C00000"/>
                </a:solidFill>
              </a:rPr>
              <a:t>KRIJGSGEVANGENKAMP</a:t>
            </a:r>
            <a:endParaRPr sz="5400" b="1">
              <a:ln w="28575">
                <a:solidFill>
                  <a:schemeClr val="tx1"/>
                </a:solidFill>
                <a:prstDash val="solid"/>
              </a:ln>
              <a:solidFill>
                <a:srgbClr val="C00000"/>
              </a:solidFill>
            </a:endParaRPr>
          </a:p>
        </p:txBody>
      </p:sp>
      <p:sp>
        <p:nvSpPr>
          <p:cNvPr id="150201526" name="Rectangles 150201525"/>
          <p:cNvSpPr/>
          <p:nvPr/>
        </p:nvSpPr>
        <p:spPr bwMode="auto">
          <a:xfrm>
            <a:off x="1524357" y="5187008"/>
            <a:ext cx="2513526" cy="488038"/>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MISDADIGERS</a:t>
            </a:r>
            <a:endParaRPr sz="2600" b="1">
              <a:ln w="15773">
                <a:solidFill>
                  <a:schemeClr val="tx1"/>
                </a:solidFill>
                <a:prstDash val="solid"/>
              </a:ln>
              <a:solidFill>
                <a:srgbClr val="C00000"/>
              </a:solidFill>
            </a:endParaRPr>
          </a:p>
        </p:txBody>
      </p:sp>
      <p:sp>
        <p:nvSpPr>
          <p:cNvPr id="1364813635" name="Rectangles 1364813634"/>
          <p:cNvSpPr/>
          <p:nvPr/>
        </p:nvSpPr>
        <p:spPr bwMode="auto">
          <a:xfrm>
            <a:off x="1415304" y="5616835"/>
            <a:ext cx="2770527" cy="488038"/>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ONREDELIJKEN </a:t>
            </a:r>
            <a:endParaRPr sz="2600" b="1">
              <a:ln w="15773">
                <a:solidFill>
                  <a:schemeClr val="tx1"/>
                </a:solidFill>
                <a:prstDash val="solid"/>
              </a:ln>
              <a:solidFill>
                <a:srgbClr val="C00000"/>
              </a:solidFill>
            </a:endParaRPr>
          </a:p>
        </p:txBody>
      </p:sp>
      <p:sp>
        <p:nvSpPr>
          <p:cNvPr id="242685178" name="Text Box 242685177"/>
          <p:cNvSpPr txBox="1"/>
          <p:nvPr/>
        </p:nvSpPr>
        <p:spPr bwMode="auto">
          <a:xfrm>
            <a:off x="1989173" y="767547"/>
            <a:ext cx="3952064"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iedereen verplichte zorgverzekering</a:t>
            </a:r>
          </a:p>
        </p:txBody>
      </p:sp>
      <p:sp>
        <p:nvSpPr>
          <p:cNvPr id="611250635" name="Text Box 611250634"/>
          <p:cNvSpPr txBox="1"/>
          <p:nvPr/>
        </p:nvSpPr>
        <p:spPr bwMode="auto">
          <a:xfrm>
            <a:off x="1972117" y="1243611"/>
            <a:ext cx="9323385"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met uitzondering van de militaire ambtenaren (de (krijgsgevangen) bewaarders)</a:t>
            </a:r>
          </a:p>
        </p:txBody>
      </p:sp>
      <p:sp>
        <p:nvSpPr>
          <p:cNvPr id="158935063" name="Text Box 158935062"/>
          <p:cNvSpPr txBox="1"/>
          <p:nvPr/>
        </p:nvSpPr>
        <p:spPr bwMode="auto">
          <a:xfrm>
            <a:off x="2001746" y="1673438"/>
            <a:ext cx="9349664"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militaire ambtenaren zijn ook krijgsgevangenen, met extra privileges</a:t>
            </a:r>
          </a:p>
        </p:txBody>
      </p:sp>
      <p:sp>
        <p:nvSpPr>
          <p:cNvPr id="1907683174" name="Text Box 1907683173"/>
          <p:cNvSpPr txBox="1"/>
          <p:nvPr/>
        </p:nvSpPr>
        <p:spPr bwMode="auto">
          <a:xfrm>
            <a:off x="1969194" y="2103265"/>
            <a:ext cx="9413023"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onder het mom van ‘gezondheid’ worden de krijgsgevangenen ziek(er) gehouden</a:t>
            </a:r>
          </a:p>
        </p:txBody>
      </p:sp>
      <p:sp>
        <p:nvSpPr>
          <p:cNvPr id="1613761454" name="Text Box 1613761453"/>
          <p:cNvSpPr txBox="1"/>
          <p:nvPr/>
        </p:nvSpPr>
        <p:spPr bwMode="auto">
          <a:xfrm>
            <a:off x="1969194" y="2565644"/>
            <a:ext cx="9416623"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het abductief taalgebruik worden de krijgsgevangenen waanzinnig(er) gemaakt</a:t>
            </a:r>
          </a:p>
        </p:txBody>
      </p:sp>
      <p:sp>
        <p:nvSpPr>
          <p:cNvPr id="1285776705" name="Text Box 1285776704"/>
          <p:cNvSpPr txBox="1"/>
          <p:nvPr/>
        </p:nvSpPr>
        <p:spPr bwMode="auto">
          <a:xfrm>
            <a:off x="1982880" y="3087946"/>
            <a:ext cx="9452982"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het fictieve schuldgeld worden de krijgsgevangenen onder hypnose gehouden</a:t>
            </a:r>
          </a:p>
        </p:txBody>
      </p:sp>
      <p:sp>
        <p:nvSpPr>
          <p:cNvPr id="1097612245" name="Text Box 1097612244"/>
          <p:cNvSpPr txBox="1"/>
          <p:nvPr/>
        </p:nvSpPr>
        <p:spPr bwMode="auto">
          <a:xfrm>
            <a:off x="1982880" y="3550325"/>
            <a:ext cx="9445062" cy="36611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door een fictieve rechtsstaat worden de krijgsgevangenen redeloos(er) gehouden</a:t>
            </a:r>
          </a:p>
        </p:txBody>
      </p:sp>
      <p:sp>
        <p:nvSpPr>
          <p:cNvPr id="852561765" name="Rectangles 852561764"/>
          <p:cNvSpPr/>
          <p:nvPr/>
        </p:nvSpPr>
        <p:spPr bwMode="auto">
          <a:xfrm>
            <a:off x="235789" y="808670"/>
            <a:ext cx="4808274" cy="118907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7200" b="1">
                <a:ln>
                  <a:noFill/>
                </a:ln>
                <a:gradFill>
                  <a:gsLst>
                    <a:gs pos="0">
                      <a:srgbClr val="C00000"/>
                    </a:gs>
                    <a:gs pos="100000">
                      <a:schemeClr val="accent1">
                        <a:lumMod val="75000"/>
                      </a:schemeClr>
                    </a:gs>
                  </a:gsLst>
                  <a:lin ang="5400000" scaled="1"/>
                </a:gradFill>
              </a:rPr>
              <a:t>Aannames</a:t>
            </a:r>
            <a:endParaRPr sz="7200" b="1">
              <a:ln>
                <a:noFill/>
              </a:ln>
              <a:gradFill>
                <a:gsLst>
                  <a:gs pos="0">
                    <a:srgbClr val="C00000"/>
                  </a:gs>
                  <a:gs pos="100000">
                    <a:schemeClr val="accent1">
                      <a:lumMod val="75000"/>
                    </a:schemeClr>
                  </a:gs>
                </a:gsLst>
                <a:lin ang="5400000" scaled="1"/>
              </a:gradFill>
            </a:endParaRPr>
          </a:p>
        </p:txBody>
      </p:sp>
      <p:sp>
        <p:nvSpPr>
          <p:cNvPr id="1587553593" name="Rectangles 1587553592"/>
          <p:cNvSpPr/>
          <p:nvPr/>
        </p:nvSpPr>
        <p:spPr bwMode="auto">
          <a:xfrm>
            <a:off x="1182067" y="2060952"/>
            <a:ext cx="5672222" cy="118907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7200" b="1">
                <a:ln>
                  <a:noFill/>
                </a:ln>
                <a:gradFill>
                  <a:gsLst>
                    <a:gs pos="0">
                      <a:srgbClr val="C00000"/>
                    </a:gs>
                    <a:gs pos="100000">
                      <a:schemeClr val="accent1">
                        <a:lumMod val="75000"/>
                      </a:schemeClr>
                    </a:gs>
                  </a:gsLst>
                  <a:lin ang="5400000" scaled="1"/>
                </a:gradFill>
              </a:rPr>
              <a:t>Vermoedens</a:t>
            </a:r>
            <a:endParaRPr sz="7200" b="1">
              <a:ln>
                <a:noFill/>
              </a:ln>
              <a:gradFill>
                <a:gsLst>
                  <a:gs pos="0">
                    <a:srgbClr val="C00000"/>
                  </a:gs>
                  <a:gs pos="100000">
                    <a:schemeClr val="accent1">
                      <a:lumMod val="75000"/>
                    </a:schemeClr>
                  </a:gs>
                </a:gsLst>
                <a:lin ang="5400000" scaled="1"/>
              </a:gradFill>
            </a:endParaRPr>
          </a:p>
        </p:txBody>
      </p:sp>
      <p:sp>
        <p:nvSpPr>
          <p:cNvPr id="780133267" name="Rectangles 780133266"/>
          <p:cNvSpPr/>
          <p:nvPr/>
        </p:nvSpPr>
        <p:spPr bwMode="auto">
          <a:xfrm>
            <a:off x="6557596" y="1299175"/>
            <a:ext cx="5061876" cy="118907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7200" b="1">
                <a:ln>
                  <a:noFill/>
                </a:ln>
                <a:gradFill>
                  <a:gsLst>
                    <a:gs pos="0">
                      <a:srgbClr val="C00000"/>
                    </a:gs>
                    <a:gs pos="100000">
                      <a:schemeClr val="accent1">
                        <a:lumMod val="75000"/>
                      </a:schemeClr>
                    </a:gs>
                  </a:gsLst>
                  <a:lin ang="5400000" scaled="1"/>
                </a:gradFill>
              </a:rPr>
              <a:t>Suggesties</a:t>
            </a:r>
            <a:endParaRPr sz="7200" b="1">
              <a:ln>
                <a:noFill/>
              </a:ln>
              <a:gradFill>
                <a:gsLst>
                  <a:gs pos="0">
                    <a:srgbClr val="C00000"/>
                  </a:gs>
                  <a:gs pos="100000">
                    <a:schemeClr val="accent1">
                      <a:lumMod val="75000"/>
                    </a:schemeClr>
                  </a:gs>
                </a:gsLst>
                <a:lin ang="5400000" scaled="1"/>
              </a:gradFill>
            </a:endParaRPr>
          </a:p>
        </p:txBody>
      </p:sp>
      <p:sp>
        <p:nvSpPr>
          <p:cNvPr id="1890658202" name="Rectangles 1890658201"/>
          <p:cNvSpPr/>
          <p:nvPr/>
        </p:nvSpPr>
        <p:spPr bwMode="auto">
          <a:xfrm>
            <a:off x="7033070" y="5170077"/>
            <a:ext cx="2751500"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ZWAKZINNIGEN</a:t>
            </a:r>
            <a:endParaRPr sz="2600" b="1">
              <a:ln w="15773">
                <a:solidFill>
                  <a:schemeClr val="tx1"/>
                </a:solidFill>
                <a:prstDash val="solid"/>
              </a:ln>
              <a:solidFill>
                <a:srgbClr val="C00000"/>
              </a:solidFill>
            </a:endParaRPr>
          </a:p>
        </p:txBody>
      </p:sp>
      <p:sp>
        <p:nvSpPr>
          <p:cNvPr id="277916372" name="Rectangles 277916371"/>
          <p:cNvSpPr/>
          <p:nvPr/>
        </p:nvSpPr>
        <p:spPr bwMode="auto">
          <a:xfrm>
            <a:off x="7601336" y="5616835"/>
            <a:ext cx="1394433" cy="48803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ZIEKEN</a:t>
            </a:r>
            <a:endParaRPr sz="2600" b="1">
              <a:ln w="15773">
                <a:solidFill>
                  <a:schemeClr val="tx1"/>
                </a:solidFill>
                <a:prstDash val="solid"/>
              </a:ln>
              <a:solidFill>
                <a:srgbClr val="C00000"/>
              </a:solidFill>
            </a:endParaRPr>
          </a:p>
        </p:txBody>
      </p:sp>
      <p:sp>
        <p:nvSpPr>
          <p:cNvPr id="264924208" name="Rectangles 264924207"/>
          <p:cNvSpPr/>
          <p:nvPr/>
        </p:nvSpPr>
        <p:spPr bwMode="auto">
          <a:xfrm>
            <a:off x="3735748" y="6032976"/>
            <a:ext cx="3672418" cy="82332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4800" b="1">
                <a:ln w="15773">
                  <a:solidFill>
                    <a:schemeClr val="tx1"/>
                  </a:solidFill>
                  <a:prstDash val="solid"/>
                </a:ln>
                <a:solidFill>
                  <a:srgbClr val="C00000"/>
                </a:solidFill>
              </a:rPr>
              <a:t>“BEESTEN”</a:t>
            </a:r>
            <a:endParaRPr sz="4800" b="1">
              <a:ln w="15773">
                <a:solidFill>
                  <a:schemeClr val="tx1"/>
                </a:solidFill>
                <a:prstDash val="solid"/>
              </a:ln>
              <a:solidFill>
                <a:srgbClr val="C00000"/>
              </a:solidFill>
            </a:endParaRPr>
          </a:p>
        </p:txBody>
      </p:sp>
      <p:sp>
        <p:nvSpPr>
          <p:cNvPr id="2" name="Rectangles 1"/>
          <p:cNvSpPr/>
          <p:nvPr/>
        </p:nvSpPr>
        <p:spPr>
          <a:xfrm>
            <a:off x="2539365" y="2712085"/>
            <a:ext cx="6538595" cy="2351405"/>
          </a:xfrm>
          <a:prstGeom prst="rect">
            <a:avLst/>
          </a:prstGeom>
          <a:noFill/>
          <a:ln>
            <a:noFill/>
          </a:ln>
        </p:spPr>
        <p:txBody>
          <a:bodyPr wrap="none" rtlCol="0" anchor="t">
            <a:noAutofit/>
          </a:bodyPr>
          <a:p>
            <a:pPr algn="ctr"/>
            <a:r>
              <a:rPr lang="nl-NL" altLang="en-US" sz="12000" b="1">
                <a:ln w="22225">
                  <a:solidFill>
                    <a:schemeClr val="accent2"/>
                  </a:solidFill>
                  <a:prstDash val="solid"/>
                </a:ln>
                <a:solidFill>
                  <a:schemeClr val="accent2">
                    <a:lumMod val="40000"/>
                    <a:lumOff val="60000"/>
                  </a:schemeClr>
                </a:solidFill>
                <a:effectLst/>
              </a:rPr>
              <a:t>LEUGENS</a:t>
            </a:r>
            <a:endParaRPr lang="nl-NL" altLang="en-US" sz="12000" b="1">
              <a:ln w="22225">
                <a:solidFill>
                  <a:schemeClr val="accent2"/>
                </a:solidFill>
                <a:prstDash val="solid"/>
              </a:ln>
              <a:solidFill>
                <a:schemeClr val="accent2">
                  <a:lumMod val="40000"/>
                  <a:lumOff val="60000"/>
                </a:schemeClr>
              </a:solidFill>
              <a:effectLst/>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52561765"/>
                                        </p:tgtEl>
                                        <p:attrNameLst>
                                          <p:attrName>style.visibility</p:attrName>
                                        </p:attrNameLst>
                                      </p:cBhvr>
                                      <p:to>
                                        <p:strVal val="visible"/>
                                      </p:to>
                                    </p:set>
                                    <p:animEffect transition="in" filter="wipe(down)">
                                      <p:cBhvr>
                                        <p:cTn id="7" dur="580">
                                          <p:stCondLst>
                                            <p:cond delay="0"/>
                                          </p:stCondLst>
                                        </p:cTn>
                                        <p:tgtEl>
                                          <p:spTgt spid="852561765"/>
                                        </p:tgtEl>
                                      </p:cBhvr>
                                    </p:animEffect>
                                    <p:anim calcmode="lin" valueType="num">
                                      <p:cBhvr>
                                        <p:cTn id="8" dur="1822" tmFilter="0,0; 0.14,0.36; 0.43,0.73; 0.71,0.91; 1.0,1.0">
                                          <p:stCondLst>
                                            <p:cond delay="0"/>
                                          </p:stCondLst>
                                        </p:cTn>
                                        <p:tgtEl>
                                          <p:spTgt spid="85256176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5256176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5256176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5256176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52561765"/>
                                        </p:tgtEl>
                                        <p:attrNameLst>
                                          <p:attrName>ppt_y</p:attrName>
                                        </p:attrNameLst>
                                      </p:cBhvr>
                                      <p:tavLst>
                                        <p:tav tm="0" fmla="#ppt_y-sin(pi*$)/81">
                                          <p:val>
                                            <p:fltVal val="0"/>
                                          </p:val>
                                        </p:tav>
                                        <p:tav tm="100000">
                                          <p:val>
                                            <p:fltVal val="1"/>
                                          </p:val>
                                        </p:tav>
                                      </p:tavLst>
                                    </p:anim>
                                    <p:animScale>
                                      <p:cBhvr>
                                        <p:cTn id="13" dur="26">
                                          <p:stCondLst>
                                            <p:cond delay="650"/>
                                          </p:stCondLst>
                                        </p:cTn>
                                        <p:tgtEl>
                                          <p:spTgt spid="852561765"/>
                                        </p:tgtEl>
                                      </p:cBhvr>
                                      <p:to x="100000" y="60000"/>
                                    </p:animScale>
                                    <p:animScale>
                                      <p:cBhvr>
                                        <p:cTn id="14" dur="166" decel="50000">
                                          <p:stCondLst>
                                            <p:cond delay="676"/>
                                          </p:stCondLst>
                                        </p:cTn>
                                        <p:tgtEl>
                                          <p:spTgt spid="852561765"/>
                                        </p:tgtEl>
                                      </p:cBhvr>
                                      <p:to x="100000" y="100000"/>
                                    </p:animScale>
                                    <p:animScale>
                                      <p:cBhvr>
                                        <p:cTn id="15" dur="26">
                                          <p:stCondLst>
                                            <p:cond delay="1312"/>
                                          </p:stCondLst>
                                        </p:cTn>
                                        <p:tgtEl>
                                          <p:spTgt spid="852561765"/>
                                        </p:tgtEl>
                                      </p:cBhvr>
                                      <p:to x="100000" y="80000"/>
                                    </p:animScale>
                                    <p:animScale>
                                      <p:cBhvr>
                                        <p:cTn id="16" dur="166" decel="50000">
                                          <p:stCondLst>
                                            <p:cond delay="1338"/>
                                          </p:stCondLst>
                                        </p:cTn>
                                        <p:tgtEl>
                                          <p:spTgt spid="852561765"/>
                                        </p:tgtEl>
                                      </p:cBhvr>
                                      <p:to x="100000" y="100000"/>
                                    </p:animScale>
                                    <p:animScale>
                                      <p:cBhvr>
                                        <p:cTn id="17" dur="26">
                                          <p:stCondLst>
                                            <p:cond delay="1642"/>
                                          </p:stCondLst>
                                        </p:cTn>
                                        <p:tgtEl>
                                          <p:spTgt spid="852561765"/>
                                        </p:tgtEl>
                                      </p:cBhvr>
                                      <p:to x="100000" y="90000"/>
                                    </p:animScale>
                                    <p:animScale>
                                      <p:cBhvr>
                                        <p:cTn id="18" dur="166" decel="50000">
                                          <p:stCondLst>
                                            <p:cond delay="1668"/>
                                          </p:stCondLst>
                                        </p:cTn>
                                        <p:tgtEl>
                                          <p:spTgt spid="852561765"/>
                                        </p:tgtEl>
                                      </p:cBhvr>
                                      <p:to x="100000" y="100000"/>
                                    </p:animScale>
                                    <p:animScale>
                                      <p:cBhvr>
                                        <p:cTn id="19" dur="26">
                                          <p:stCondLst>
                                            <p:cond delay="1808"/>
                                          </p:stCondLst>
                                        </p:cTn>
                                        <p:tgtEl>
                                          <p:spTgt spid="852561765"/>
                                        </p:tgtEl>
                                      </p:cBhvr>
                                      <p:to x="100000" y="95000"/>
                                    </p:animScale>
                                    <p:animScale>
                                      <p:cBhvr>
                                        <p:cTn id="20" dur="166" decel="50000">
                                          <p:stCondLst>
                                            <p:cond delay="1834"/>
                                          </p:stCondLst>
                                        </p:cTn>
                                        <p:tgtEl>
                                          <p:spTgt spid="85256176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780133267"/>
                                        </p:tgtEl>
                                        <p:attrNameLst>
                                          <p:attrName>style.visibility</p:attrName>
                                        </p:attrNameLst>
                                      </p:cBhvr>
                                      <p:to>
                                        <p:strVal val="visible"/>
                                      </p:to>
                                    </p:set>
                                    <p:animEffect transition="in" filter="wipe(down)">
                                      <p:cBhvr>
                                        <p:cTn id="25" dur="580">
                                          <p:stCondLst>
                                            <p:cond delay="0"/>
                                          </p:stCondLst>
                                        </p:cTn>
                                        <p:tgtEl>
                                          <p:spTgt spid="780133267"/>
                                        </p:tgtEl>
                                      </p:cBhvr>
                                    </p:animEffect>
                                    <p:anim calcmode="lin" valueType="num">
                                      <p:cBhvr>
                                        <p:cTn id="26" dur="1822" tmFilter="0,0; 0.14,0.36; 0.43,0.73; 0.71,0.91; 1.0,1.0">
                                          <p:stCondLst>
                                            <p:cond delay="0"/>
                                          </p:stCondLst>
                                        </p:cTn>
                                        <p:tgtEl>
                                          <p:spTgt spid="780133267"/>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0133267"/>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0133267"/>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0133267"/>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0133267"/>
                                        </p:tgtEl>
                                        <p:attrNameLst>
                                          <p:attrName>ppt_y</p:attrName>
                                        </p:attrNameLst>
                                      </p:cBhvr>
                                      <p:tavLst>
                                        <p:tav tm="0" fmla="#ppt_y-sin(pi*$)/81">
                                          <p:val>
                                            <p:fltVal val="0"/>
                                          </p:val>
                                        </p:tav>
                                        <p:tav tm="100000">
                                          <p:val>
                                            <p:fltVal val="1"/>
                                          </p:val>
                                        </p:tav>
                                      </p:tavLst>
                                    </p:anim>
                                    <p:animScale>
                                      <p:cBhvr>
                                        <p:cTn id="31" dur="26">
                                          <p:stCondLst>
                                            <p:cond delay="650"/>
                                          </p:stCondLst>
                                        </p:cTn>
                                        <p:tgtEl>
                                          <p:spTgt spid="780133267"/>
                                        </p:tgtEl>
                                      </p:cBhvr>
                                      <p:to x="100000" y="60000"/>
                                    </p:animScale>
                                    <p:animScale>
                                      <p:cBhvr>
                                        <p:cTn id="32" dur="166" decel="50000">
                                          <p:stCondLst>
                                            <p:cond delay="676"/>
                                          </p:stCondLst>
                                        </p:cTn>
                                        <p:tgtEl>
                                          <p:spTgt spid="780133267"/>
                                        </p:tgtEl>
                                      </p:cBhvr>
                                      <p:to x="100000" y="100000"/>
                                    </p:animScale>
                                    <p:animScale>
                                      <p:cBhvr>
                                        <p:cTn id="33" dur="26">
                                          <p:stCondLst>
                                            <p:cond delay="1312"/>
                                          </p:stCondLst>
                                        </p:cTn>
                                        <p:tgtEl>
                                          <p:spTgt spid="780133267"/>
                                        </p:tgtEl>
                                      </p:cBhvr>
                                      <p:to x="100000" y="80000"/>
                                    </p:animScale>
                                    <p:animScale>
                                      <p:cBhvr>
                                        <p:cTn id="34" dur="166" decel="50000">
                                          <p:stCondLst>
                                            <p:cond delay="1338"/>
                                          </p:stCondLst>
                                        </p:cTn>
                                        <p:tgtEl>
                                          <p:spTgt spid="780133267"/>
                                        </p:tgtEl>
                                      </p:cBhvr>
                                      <p:to x="100000" y="100000"/>
                                    </p:animScale>
                                    <p:animScale>
                                      <p:cBhvr>
                                        <p:cTn id="35" dur="26">
                                          <p:stCondLst>
                                            <p:cond delay="1642"/>
                                          </p:stCondLst>
                                        </p:cTn>
                                        <p:tgtEl>
                                          <p:spTgt spid="780133267"/>
                                        </p:tgtEl>
                                      </p:cBhvr>
                                      <p:to x="100000" y="90000"/>
                                    </p:animScale>
                                    <p:animScale>
                                      <p:cBhvr>
                                        <p:cTn id="36" dur="166" decel="50000">
                                          <p:stCondLst>
                                            <p:cond delay="1668"/>
                                          </p:stCondLst>
                                        </p:cTn>
                                        <p:tgtEl>
                                          <p:spTgt spid="780133267"/>
                                        </p:tgtEl>
                                      </p:cBhvr>
                                      <p:to x="100000" y="100000"/>
                                    </p:animScale>
                                    <p:animScale>
                                      <p:cBhvr>
                                        <p:cTn id="37" dur="26">
                                          <p:stCondLst>
                                            <p:cond delay="1808"/>
                                          </p:stCondLst>
                                        </p:cTn>
                                        <p:tgtEl>
                                          <p:spTgt spid="780133267"/>
                                        </p:tgtEl>
                                      </p:cBhvr>
                                      <p:to x="100000" y="95000"/>
                                    </p:animScale>
                                    <p:animScale>
                                      <p:cBhvr>
                                        <p:cTn id="38" dur="166" decel="50000">
                                          <p:stCondLst>
                                            <p:cond delay="1834"/>
                                          </p:stCondLst>
                                        </p:cTn>
                                        <p:tgtEl>
                                          <p:spTgt spid="780133267"/>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1587553593"/>
                                        </p:tgtEl>
                                        <p:attrNameLst>
                                          <p:attrName>style.visibility</p:attrName>
                                        </p:attrNameLst>
                                      </p:cBhvr>
                                      <p:to>
                                        <p:strVal val="visible"/>
                                      </p:to>
                                    </p:set>
                                    <p:animEffect transition="in" filter="wipe(down)">
                                      <p:cBhvr>
                                        <p:cTn id="43" dur="580">
                                          <p:stCondLst>
                                            <p:cond delay="0"/>
                                          </p:stCondLst>
                                        </p:cTn>
                                        <p:tgtEl>
                                          <p:spTgt spid="1587553593"/>
                                        </p:tgtEl>
                                      </p:cBhvr>
                                    </p:animEffect>
                                    <p:anim calcmode="lin" valueType="num">
                                      <p:cBhvr>
                                        <p:cTn id="44" dur="1822" tmFilter="0,0; 0.14,0.36; 0.43,0.73; 0.71,0.91; 1.0,1.0">
                                          <p:stCondLst>
                                            <p:cond delay="0"/>
                                          </p:stCondLst>
                                        </p:cTn>
                                        <p:tgtEl>
                                          <p:spTgt spid="1587553593"/>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587553593"/>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587553593"/>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587553593"/>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587553593"/>
                                        </p:tgtEl>
                                        <p:attrNameLst>
                                          <p:attrName>ppt_y</p:attrName>
                                        </p:attrNameLst>
                                      </p:cBhvr>
                                      <p:tavLst>
                                        <p:tav tm="0" fmla="#ppt_y-sin(pi*$)/81">
                                          <p:val>
                                            <p:fltVal val="0"/>
                                          </p:val>
                                        </p:tav>
                                        <p:tav tm="100000">
                                          <p:val>
                                            <p:fltVal val="1"/>
                                          </p:val>
                                        </p:tav>
                                      </p:tavLst>
                                    </p:anim>
                                    <p:animScale>
                                      <p:cBhvr>
                                        <p:cTn id="49" dur="26">
                                          <p:stCondLst>
                                            <p:cond delay="650"/>
                                          </p:stCondLst>
                                        </p:cTn>
                                        <p:tgtEl>
                                          <p:spTgt spid="1587553593"/>
                                        </p:tgtEl>
                                      </p:cBhvr>
                                      <p:to x="100000" y="60000"/>
                                    </p:animScale>
                                    <p:animScale>
                                      <p:cBhvr>
                                        <p:cTn id="50" dur="166" decel="50000">
                                          <p:stCondLst>
                                            <p:cond delay="676"/>
                                          </p:stCondLst>
                                        </p:cTn>
                                        <p:tgtEl>
                                          <p:spTgt spid="1587553593"/>
                                        </p:tgtEl>
                                      </p:cBhvr>
                                      <p:to x="100000" y="100000"/>
                                    </p:animScale>
                                    <p:animScale>
                                      <p:cBhvr>
                                        <p:cTn id="51" dur="26">
                                          <p:stCondLst>
                                            <p:cond delay="1312"/>
                                          </p:stCondLst>
                                        </p:cTn>
                                        <p:tgtEl>
                                          <p:spTgt spid="1587553593"/>
                                        </p:tgtEl>
                                      </p:cBhvr>
                                      <p:to x="100000" y="80000"/>
                                    </p:animScale>
                                    <p:animScale>
                                      <p:cBhvr>
                                        <p:cTn id="52" dur="166" decel="50000">
                                          <p:stCondLst>
                                            <p:cond delay="1338"/>
                                          </p:stCondLst>
                                        </p:cTn>
                                        <p:tgtEl>
                                          <p:spTgt spid="1587553593"/>
                                        </p:tgtEl>
                                      </p:cBhvr>
                                      <p:to x="100000" y="100000"/>
                                    </p:animScale>
                                    <p:animScale>
                                      <p:cBhvr>
                                        <p:cTn id="53" dur="26">
                                          <p:stCondLst>
                                            <p:cond delay="1642"/>
                                          </p:stCondLst>
                                        </p:cTn>
                                        <p:tgtEl>
                                          <p:spTgt spid="1587553593"/>
                                        </p:tgtEl>
                                      </p:cBhvr>
                                      <p:to x="100000" y="90000"/>
                                    </p:animScale>
                                    <p:animScale>
                                      <p:cBhvr>
                                        <p:cTn id="54" dur="166" decel="50000">
                                          <p:stCondLst>
                                            <p:cond delay="1668"/>
                                          </p:stCondLst>
                                        </p:cTn>
                                        <p:tgtEl>
                                          <p:spTgt spid="1587553593"/>
                                        </p:tgtEl>
                                      </p:cBhvr>
                                      <p:to x="100000" y="100000"/>
                                    </p:animScale>
                                    <p:animScale>
                                      <p:cBhvr>
                                        <p:cTn id="55" dur="26">
                                          <p:stCondLst>
                                            <p:cond delay="1808"/>
                                          </p:stCondLst>
                                        </p:cTn>
                                        <p:tgtEl>
                                          <p:spTgt spid="1587553593"/>
                                        </p:tgtEl>
                                      </p:cBhvr>
                                      <p:to x="100000" y="95000"/>
                                    </p:animScale>
                                    <p:animScale>
                                      <p:cBhvr>
                                        <p:cTn id="56" dur="166" decel="50000">
                                          <p:stCondLst>
                                            <p:cond delay="1834"/>
                                          </p:stCondLst>
                                        </p:cTn>
                                        <p:tgtEl>
                                          <p:spTgt spid="1587553593"/>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fade">
                                      <p:cBhvr>
                                        <p:cTn id="61" dur="100"/>
                                        <p:tgtEl>
                                          <p:spTgt spid="2"/>
                                        </p:tgtEl>
                                      </p:cBhvr>
                                    </p:animEffect>
                                    <p:anim calcmode="lin" valueType="num">
                                      <p:cBhvr>
                                        <p:cTn id="62" dur="400" fill="hold"/>
                                        <p:tgtEl>
                                          <p:spTgt spid="2"/>
                                        </p:tgtEl>
                                        <p:attrNameLst>
                                          <p:attrName>ppt_x</p:attrName>
                                        </p:attrNameLst>
                                      </p:cBhvr>
                                      <p:tavLst>
                                        <p:tav tm="0">
                                          <p:val>
                                            <p:strVal val="#ppt_x"/>
                                          </p:val>
                                        </p:tav>
                                        <p:tav tm="100000">
                                          <p:val>
                                            <p:strVal val="#ppt_x"/>
                                          </p:val>
                                        </p:tav>
                                      </p:tavLst>
                                    </p:anim>
                                    <p:anim calcmode="lin" valueType="num">
                                      <p:cBhvr>
                                        <p:cTn id="63" dur="400" fill="hold"/>
                                        <p:tgtEl>
                                          <p:spTgt spid="2"/>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26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25200916" name="Nadpis 1"/>
          <p:cNvSpPr>
            <a:spLocks noGrp="1"/>
          </p:cNvSpPr>
          <p:nvPr/>
        </p:nvSpPr>
        <p:spPr bwMode="auto">
          <a:xfrm>
            <a:off x="78296" y="-11714"/>
            <a:ext cx="12049661"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 in Nederland begonnen met</a:t>
            </a:r>
            <a:r>
              <a:rPr lang="nl-NL" sz="3300" b="0" i="0" u="none" strike="noStrike" cap="none" spc="0">
                <a:solidFill>
                  <a:schemeClr val="tx1"/>
                </a:solidFill>
                <a:latin typeface="Arial Black" panose="020B0A04020102020204"/>
                <a:ea typeface="Arial Black" panose="020B0A04020102020204"/>
                <a:cs typeface="Arial Black" panose="020B0A04020102020204"/>
              </a:rPr>
              <a:t>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562289253" name="Rectangles 562289252"/>
          <p:cNvSpPr/>
          <p:nvPr/>
        </p:nvSpPr>
        <p:spPr bwMode="auto">
          <a:xfrm>
            <a:off x="352353" y="4281625"/>
            <a:ext cx="10912134" cy="2561576"/>
          </a:xfrm>
          <a:prstGeom prst="rect">
            <a:avLst/>
          </a:prstGeom>
          <a:noFill/>
          <a:ln w="76199" cap="flat" cmpd="sng" algn="ctr">
            <a:solidFill>
              <a:srgbClr val="C00000">
                <a:alpha val="99999"/>
              </a:srgbClr>
            </a:solidFill>
            <a:prstDash val="sysDot"/>
            <a:miter lim="800000"/>
          </a:ln>
        </p:spPr>
        <p:style>
          <a:lnRef idx="2">
            <a:schemeClr val="accent1">
              <a:shade val="50000"/>
            </a:schemeClr>
          </a:lnRef>
          <a:fillRef idx="1">
            <a:schemeClr val="accent1"/>
          </a:fillRef>
          <a:effectRef idx="0">
            <a:schemeClr val="accent1"/>
          </a:effectRef>
          <a:fontRef idx="minor">
            <a:schemeClr val="lt1"/>
          </a:fontRef>
        </p:style>
      </p:sp>
      <p:sp>
        <p:nvSpPr>
          <p:cNvPr id="158114777" name="Rectangles 158114776"/>
          <p:cNvSpPr/>
          <p:nvPr/>
        </p:nvSpPr>
        <p:spPr bwMode="auto">
          <a:xfrm>
            <a:off x="1606649" y="4349326"/>
            <a:ext cx="8032107" cy="914760"/>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5400" b="1">
                <a:ln w="28575">
                  <a:solidFill>
                    <a:schemeClr val="tx1"/>
                  </a:solidFill>
                  <a:prstDash val="solid"/>
                </a:ln>
                <a:solidFill>
                  <a:srgbClr val="C00000"/>
                </a:solidFill>
              </a:rPr>
              <a:t>VLUCHTELINGENKAMP</a:t>
            </a:r>
            <a:endParaRPr sz="5400" b="1">
              <a:ln w="28575">
                <a:solidFill>
                  <a:schemeClr val="tx1"/>
                </a:solidFill>
                <a:prstDash val="solid"/>
              </a:ln>
              <a:solidFill>
                <a:srgbClr val="C00000"/>
              </a:solidFill>
            </a:endParaRPr>
          </a:p>
        </p:txBody>
      </p:sp>
      <p:sp>
        <p:nvSpPr>
          <p:cNvPr id="1292186101" name="Rectangles 1292186100"/>
          <p:cNvSpPr/>
          <p:nvPr/>
        </p:nvSpPr>
        <p:spPr bwMode="auto">
          <a:xfrm>
            <a:off x="1261869" y="5612397"/>
            <a:ext cx="8943222" cy="488039"/>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CONTRA-REMONSTRANTEN uit NEDER-LAND</a:t>
            </a:r>
            <a:endParaRPr sz="2600" b="1">
              <a:ln w="15773">
                <a:solidFill>
                  <a:schemeClr val="tx1"/>
                </a:solidFill>
                <a:prstDash val="solid"/>
              </a:ln>
              <a:solidFill>
                <a:srgbClr val="C00000"/>
              </a:solidFill>
            </a:endParaRPr>
          </a:p>
        </p:txBody>
      </p:sp>
      <p:sp>
        <p:nvSpPr>
          <p:cNvPr id="1585881378" name="Text Box 1585881377"/>
          <p:cNvSpPr txBox="1"/>
          <p:nvPr/>
        </p:nvSpPr>
        <p:spPr bwMode="auto">
          <a:xfrm>
            <a:off x="954884" y="1012423"/>
            <a:ext cx="938314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synode van Dordrecht in 1618 - 1619 (</a:t>
            </a:r>
            <a:r>
              <a:rPr>
                <a:solidFill>
                  <a:srgbClr val="0070C0"/>
                </a:solidFill>
              </a:rPr>
              <a:t>remonstranten </a:t>
            </a:r>
            <a:r>
              <a:t>versus </a:t>
            </a:r>
            <a:r>
              <a:rPr>
                <a:solidFill>
                  <a:srgbClr val="FF0000"/>
                </a:solidFill>
              </a:rPr>
              <a:t>contraremonstranten</a:t>
            </a:r>
            <a:r>
              <a:t>)</a:t>
            </a:r>
          </a:p>
        </p:txBody>
      </p:sp>
      <p:sp>
        <p:nvSpPr>
          <p:cNvPr id="818079887" name="Text Box 818079886"/>
          <p:cNvSpPr txBox="1"/>
          <p:nvPr/>
        </p:nvSpPr>
        <p:spPr bwMode="auto">
          <a:xfrm>
            <a:off x="984513" y="1858390"/>
            <a:ext cx="936550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Maurits van Oranje .... (</a:t>
            </a:r>
            <a:r>
              <a:rPr>
                <a:solidFill>
                  <a:srgbClr val="FF0000"/>
                </a:solidFill>
              </a:rPr>
              <a:t>contraremonstrant</a:t>
            </a:r>
            <a:r>
              <a:t>)</a:t>
            </a:r>
          </a:p>
        </p:txBody>
      </p:sp>
      <p:sp>
        <p:nvSpPr>
          <p:cNvPr id="122854591" name="Text Box 122854590"/>
          <p:cNvSpPr txBox="1"/>
          <p:nvPr/>
        </p:nvSpPr>
        <p:spPr bwMode="auto">
          <a:xfrm>
            <a:off x="951961" y="2611882"/>
            <a:ext cx="862130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met als slachtoffers: Johan van Oldenbarnevelt en Hugo de Groot (</a:t>
            </a:r>
            <a:r>
              <a:rPr>
                <a:solidFill>
                  <a:srgbClr val="0070C0"/>
                </a:solidFill>
              </a:rPr>
              <a:t>remonstranten</a:t>
            </a:r>
            <a:r>
              <a:t>)</a:t>
            </a:r>
          </a:p>
        </p:txBody>
      </p:sp>
      <p:sp>
        <p:nvSpPr>
          <p:cNvPr id="1884185490" name="Rectangles 1884185489"/>
          <p:cNvSpPr/>
          <p:nvPr/>
        </p:nvSpPr>
        <p:spPr bwMode="auto">
          <a:xfrm>
            <a:off x="1275555" y="5995986"/>
            <a:ext cx="8960501" cy="488039"/>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op de vlucht voor de Spaanse bezetters</a:t>
            </a:r>
            <a:endParaRPr sz="2600" b="1">
              <a:ln w="15773">
                <a:solidFill>
                  <a:schemeClr val="tx1"/>
                </a:solidFill>
                <a:prstDash val="solid"/>
              </a:ln>
              <a:solidFill>
                <a:srgbClr val="C00000"/>
              </a:solidFill>
            </a:endParaRPr>
          </a:p>
        </p:txBody>
      </p:sp>
      <p:sp>
        <p:nvSpPr>
          <p:cNvPr id="2067901776" name="Text Box 2067901775"/>
          <p:cNvSpPr txBox="1"/>
          <p:nvPr/>
        </p:nvSpPr>
        <p:spPr bwMode="auto">
          <a:xfrm>
            <a:off x="965648" y="3041709"/>
            <a:ext cx="10189357"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t>de </a:t>
            </a:r>
            <a:r>
              <a:rPr b="1">
                <a:solidFill>
                  <a:srgbClr val="FF0000"/>
                </a:solidFill>
              </a:rPr>
              <a:t>contraremonstrantse </a:t>
            </a:r>
            <a:r>
              <a:rPr b="1"/>
              <a:t>kerk structuur staat model voor het </a:t>
            </a:r>
            <a:r>
              <a:rPr b="1">
                <a:solidFill>
                  <a:srgbClr val="FF0000"/>
                </a:solidFill>
              </a:rPr>
              <a:t>staats</a:t>
            </a:r>
            <a:r>
              <a:rPr b="1"/>
              <a:t> bestuur...</a:t>
            </a:r>
            <a:endParaRPr b="1"/>
          </a:p>
        </p:txBody>
      </p:sp>
      <p:sp>
        <p:nvSpPr>
          <p:cNvPr id="1991033846" name="Text Box 1991033845"/>
          <p:cNvSpPr txBox="1"/>
          <p:nvPr/>
        </p:nvSpPr>
        <p:spPr bwMode="auto">
          <a:xfrm>
            <a:off x="979334" y="3425298"/>
            <a:ext cx="954406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t>het ontstaan van ....</a:t>
            </a:r>
            <a:endParaRPr b="1"/>
          </a:p>
        </p:txBody>
      </p:sp>
      <p:sp>
        <p:nvSpPr>
          <p:cNvPr id="1152294442" name="Rectangles 1152294441"/>
          <p:cNvSpPr/>
          <p:nvPr/>
        </p:nvSpPr>
        <p:spPr bwMode="auto">
          <a:xfrm>
            <a:off x="1414269" y="3776568"/>
            <a:ext cx="8962301" cy="488039"/>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de (Nederlandse) Hegemonie!</a:t>
            </a:r>
            <a:endParaRPr sz="2600" b="1">
              <a:ln w="15773">
                <a:solidFill>
                  <a:schemeClr val="tx1"/>
                </a:solidFill>
                <a:prstDash val="solid"/>
              </a:ln>
              <a:solidFill>
                <a:srgbClr val="C00000"/>
              </a:solidFill>
            </a:endParaRPr>
          </a:p>
        </p:txBody>
      </p:sp>
      <p:sp>
        <p:nvSpPr>
          <p:cNvPr id="511717740" name="Rectangles 511717739"/>
          <p:cNvSpPr/>
          <p:nvPr/>
        </p:nvSpPr>
        <p:spPr bwMode="auto">
          <a:xfrm>
            <a:off x="1372680" y="467471"/>
            <a:ext cx="8588811" cy="64043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3600" b="1" i="0" u="none">
                <a:solidFill>
                  <a:srgbClr val="000000"/>
                </a:solidFill>
                <a:latin typeface="Times New Roman" panose="02020603050405020304"/>
                <a:ea typeface="Times New Roman" panose="02020603050405020304"/>
                <a:cs typeface="Times New Roman" panose="02020603050405020304"/>
              </a:rPr>
              <a:t>Het afwijzen van de vrije wil van de mens!</a:t>
            </a:r>
            <a:endParaRPr sz="3600" b="1"/>
          </a:p>
        </p:txBody>
      </p:sp>
      <p:sp>
        <p:nvSpPr>
          <p:cNvPr id="937976539" name="Text Box 937976538"/>
          <p:cNvSpPr txBox="1"/>
          <p:nvPr/>
        </p:nvSpPr>
        <p:spPr bwMode="auto">
          <a:xfrm>
            <a:off x="3098883" y="1409549"/>
            <a:ext cx="7425232" cy="2746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sz="1200" b="1">
                <a:solidFill>
                  <a:srgbClr val="0070C0"/>
                </a:solidFill>
              </a:rPr>
              <a:t>Remontranten: https://nl.wikipedia.org/wiki/Vijf_artikelen_van_de_remonstranten</a:t>
            </a:r>
            <a:endParaRPr sz="1200" b="1">
              <a:solidFill>
                <a:srgbClr val="0070C0"/>
              </a:solidFill>
            </a:endParaRPr>
          </a:p>
        </p:txBody>
      </p:sp>
      <p:sp>
        <p:nvSpPr>
          <p:cNvPr id="1137191484" name="Text Box 1137191483"/>
          <p:cNvSpPr txBox="1"/>
          <p:nvPr/>
        </p:nvSpPr>
        <p:spPr bwMode="auto">
          <a:xfrm>
            <a:off x="3480617" y="3425298"/>
            <a:ext cx="575048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b="1"/>
              <a:t>de </a:t>
            </a:r>
            <a:r>
              <a:rPr b="1">
                <a:solidFill>
                  <a:srgbClr val="FF0000"/>
                </a:solidFill>
              </a:rPr>
              <a:t>Staten </a:t>
            </a:r>
            <a:r>
              <a:rPr b="1"/>
              <a:t>Bijbel ....</a:t>
            </a:r>
            <a:endParaRPr b="1"/>
          </a:p>
        </p:txBody>
      </p:sp>
      <p:sp>
        <p:nvSpPr>
          <p:cNvPr id="1168473882" name="Text Box 1168473881"/>
          <p:cNvSpPr txBox="1"/>
          <p:nvPr/>
        </p:nvSpPr>
        <p:spPr bwMode="auto">
          <a:xfrm>
            <a:off x="3107026" y="1627794"/>
            <a:ext cx="7834518" cy="27467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lang="nl-NL" sz="1200" b="1" i="0" u="none" strike="noStrike" cap="none" spc="0">
                <a:solidFill>
                  <a:srgbClr val="0070C0"/>
                </a:solidFill>
                <a:latin typeface="Arial" panose="020B0604020202020204"/>
                <a:ea typeface="Arial" panose="020B0604020202020204"/>
                <a:cs typeface="Arial" panose="020B0604020202020204"/>
              </a:rPr>
              <a:t>Contraremonstranten:  https://nl.wikipedia.org/wiki/Dordtse_Leerregels</a:t>
            </a:r>
            <a:endParaRPr sz="1200" b="1" i="0" u="none" strike="noStrike" cap="none" spc="0">
              <a:solidFill>
                <a:srgbClr val="0070C0"/>
              </a:solidFill>
              <a:latin typeface="Arial" panose="020B0604020202020204"/>
              <a:cs typeface="Arial" panose="020B0604020202020204"/>
            </a:endParaRPr>
          </a:p>
        </p:txBody>
      </p:sp>
      <p:sp>
        <p:nvSpPr>
          <p:cNvPr id="1223460757" name="Text Box 1223460756"/>
          <p:cNvSpPr txBox="1"/>
          <p:nvPr/>
        </p:nvSpPr>
        <p:spPr bwMode="auto">
          <a:xfrm>
            <a:off x="965648" y="2245762"/>
            <a:ext cx="1012258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a:t>
            </a:r>
            <a:r>
              <a:rPr>
                <a:solidFill>
                  <a:srgbClr val="0070C0"/>
                </a:solidFill>
              </a:rPr>
              <a:t>remonstranten </a:t>
            </a:r>
            <a:r>
              <a:t>werden niet als gelijkwaardige partij, maar als beklaagden opgeroepen,</a:t>
            </a:r>
          </a:p>
        </p:txBody>
      </p:sp>
      <p:sp>
        <p:nvSpPr>
          <p:cNvPr id="555693973" name="Rectangles 555693972"/>
          <p:cNvSpPr/>
          <p:nvPr/>
        </p:nvSpPr>
        <p:spPr bwMode="auto">
          <a:xfrm>
            <a:off x="1427954" y="5038677"/>
            <a:ext cx="8985340" cy="488039"/>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via de synode van Emden (1571)</a:t>
            </a:r>
            <a:endParaRPr sz="2600" b="1">
              <a:ln w="15773">
                <a:solidFill>
                  <a:schemeClr val="tx1"/>
                </a:solidFill>
                <a:prstDash val="solid"/>
              </a:ln>
              <a:solidFill>
                <a:srgbClr val="C0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25200916"/>
                                        </p:tgtEl>
                                        <p:attrNameLst>
                                          <p:attrName>style.visibility</p:attrName>
                                        </p:attrNameLst>
                                      </p:cBhvr>
                                      <p:to>
                                        <p:strVal val="visible"/>
                                      </p:to>
                                    </p:set>
                                    <p:animEffect transition="in" filter="fade">
                                      <p:cBhvr>
                                        <p:cTn id="7" dur="1000"/>
                                        <p:tgtEl>
                                          <p:spTgt spid="1025200916"/>
                                        </p:tgtEl>
                                      </p:cBhvr>
                                    </p:animEffect>
                                    <p:anim calcmode="lin" valueType="num">
                                      <p:cBhvr>
                                        <p:cTn id="8" dur="1000" fill="hold"/>
                                        <p:tgtEl>
                                          <p:spTgt spid="1025200916"/>
                                        </p:tgtEl>
                                        <p:attrNameLst>
                                          <p:attrName>ppt_x</p:attrName>
                                        </p:attrNameLst>
                                      </p:cBhvr>
                                      <p:tavLst>
                                        <p:tav tm="0">
                                          <p:val>
                                            <p:strVal val="#ppt_x"/>
                                          </p:val>
                                        </p:tav>
                                        <p:tav tm="100000">
                                          <p:val>
                                            <p:strVal val="#ppt_x"/>
                                          </p:val>
                                        </p:tav>
                                      </p:tavLst>
                                    </p:anim>
                                    <p:anim calcmode="lin" valueType="num">
                                      <p:cBhvr>
                                        <p:cTn id="9" dur="1000" fill="hold"/>
                                        <p:tgtEl>
                                          <p:spTgt spid="10252009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62289253"/>
                                        </p:tgtEl>
                                        <p:attrNameLst>
                                          <p:attrName>style.visibility</p:attrName>
                                        </p:attrNameLst>
                                      </p:cBhvr>
                                      <p:to>
                                        <p:strVal val="visible"/>
                                      </p:to>
                                    </p:set>
                                    <p:animEffect transition="in" filter="fade">
                                      <p:cBhvr>
                                        <p:cTn id="14" dur="1000"/>
                                        <p:tgtEl>
                                          <p:spTgt spid="562289253"/>
                                        </p:tgtEl>
                                      </p:cBhvr>
                                    </p:animEffect>
                                    <p:anim calcmode="lin" valueType="num">
                                      <p:cBhvr>
                                        <p:cTn id="15" dur="1000" fill="hold"/>
                                        <p:tgtEl>
                                          <p:spTgt spid="562289253"/>
                                        </p:tgtEl>
                                        <p:attrNameLst>
                                          <p:attrName>ppt_x</p:attrName>
                                        </p:attrNameLst>
                                      </p:cBhvr>
                                      <p:tavLst>
                                        <p:tav tm="0">
                                          <p:val>
                                            <p:strVal val="#ppt_x"/>
                                          </p:val>
                                        </p:tav>
                                        <p:tav tm="100000">
                                          <p:val>
                                            <p:strVal val="#ppt_x"/>
                                          </p:val>
                                        </p:tav>
                                      </p:tavLst>
                                    </p:anim>
                                    <p:anim calcmode="lin" valueType="num">
                                      <p:cBhvr>
                                        <p:cTn id="16" dur="1000" fill="hold"/>
                                        <p:tgtEl>
                                          <p:spTgt spid="56228925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58114777"/>
                                        </p:tgtEl>
                                        <p:attrNameLst>
                                          <p:attrName>style.visibility</p:attrName>
                                        </p:attrNameLst>
                                      </p:cBhvr>
                                      <p:to>
                                        <p:strVal val="visible"/>
                                      </p:to>
                                    </p:set>
                                    <p:animEffect transition="in" filter="fade">
                                      <p:cBhvr>
                                        <p:cTn id="21" dur="1000"/>
                                        <p:tgtEl>
                                          <p:spTgt spid="158114777"/>
                                        </p:tgtEl>
                                      </p:cBhvr>
                                    </p:animEffect>
                                    <p:anim calcmode="lin" valueType="num">
                                      <p:cBhvr>
                                        <p:cTn id="22" dur="1000" fill="hold"/>
                                        <p:tgtEl>
                                          <p:spTgt spid="158114777"/>
                                        </p:tgtEl>
                                        <p:attrNameLst>
                                          <p:attrName>ppt_x</p:attrName>
                                        </p:attrNameLst>
                                      </p:cBhvr>
                                      <p:tavLst>
                                        <p:tav tm="0">
                                          <p:val>
                                            <p:strVal val="#ppt_x"/>
                                          </p:val>
                                        </p:tav>
                                        <p:tav tm="100000">
                                          <p:val>
                                            <p:strVal val="#ppt_x"/>
                                          </p:val>
                                        </p:tav>
                                      </p:tavLst>
                                    </p:anim>
                                    <p:anim calcmode="lin" valueType="num">
                                      <p:cBhvr>
                                        <p:cTn id="23" dur="1000" fill="hold"/>
                                        <p:tgtEl>
                                          <p:spTgt spid="15811477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55693973"/>
                                        </p:tgtEl>
                                        <p:attrNameLst>
                                          <p:attrName>style.visibility</p:attrName>
                                        </p:attrNameLst>
                                      </p:cBhvr>
                                      <p:to>
                                        <p:strVal val="visible"/>
                                      </p:to>
                                    </p:set>
                                    <p:animEffect transition="in" filter="fade">
                                      <p:cBhvr>
                                        <p:cTn id="28" dur="1000"/>
                                        <p:tgtEl>
                                          <p:spTgt spid="555693973"/>
                                        </p:tgtEl>
                                      </p:cBhvr>
                                    </p:animEffect>
                                    <p:anim calcmode="lin" valueType="num">
                                      <p:cBhvr>
                                        <p:cTn id="29" dur="1000" fill="hold"/>
                                        <p:tgtEl>
                                          <p:spTgt spid="555693973"/>
                                        </p:tgtEl>
                                        <p:attrNameLst>
                                          <p:attrName>ppt_x</p:attrName>
                                        </p:attrNameLst>
                                      </p:cBhvr>
                                      <p:tavLst>
                                        <p:tav tm="0">
                                          <p:val>
                                            <p:strVal val="#ppt_x"/>
                                          </p:val>
                                        </p:tav>
                                        <p:tav tm="100000">
                                          <p:val>
                                            <p:strVal val="#ppt_x"/>
                                          </p:val>
                                        </p:tav>
                                      </p:tavLst>
                                    </p:anim>
                                    <p:anim calcmode="lin" valueType="num">
                                      <p:cBhvr>
                                        <p:cTn id="30" dur="1000" fill="hold"/>
                                        <p:tgtEl>
                                          <p:spTgt spid="555693973"/>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292186101"/>
                                        </p:tgtEl>
                                        <p:attrNameLst>
                                          <p:attrName>style.visibility</p:attrName>
                                        </p:attrNameLst>
                                      </p:cBhvr>
                                      <p:to>
                                        <p:strVal val="visible"/>
                                      </p:to>
                                    </p:set>
                                    <p:animEffect transition="in" filter="fade">
                                      <p:cBhvr>
                                        <p:cTn id="35" dur="1000"/>
                                        <p:tgtEl>
                                          <p:spTgt spid="1292186101"/>
                                        </p:tgtEl>
                                      </p:cBhvr>
                                    </p:animEffect>
                                    <p:anim calcmode="lin" valueType="num">
                                      <p:cBhvr>
                                        <p:cTn id="36" dur="1000" fill="hold"/>
                                        <p:tgtEl>
                                          <p:spTgt spid="1292186101"/>
                                        </p:tgtEl>
                                        <p:attrNameLst>
                                          <p:attrName>ppt_x</p:attrName>
                                        </p:attrNameLst>
                                      </p:cBhvr>
                                      <p:tavLst>
                                        <p:tav tm="0">
                                          <p:val>
                                            <p:strVal val="#ppt_x"/>
                                          </p:val>
                                        </p:tav>
                                        <p:tav tm="100000">
                                          <p:val>
                                            <p:strVal val="#ppt_x"/>
                                          </p:val>
                                        </p:tav>
                                      </p:tavLst>
                                    </p:anim>
                                    <p:anim calcmode="lin" valueType="num">
                                      <p:cBhvr>
                                        <p:cTn id="37" dur="1000" fill="hold"/>
                                        <p:tgtEl>
                                          <p:spTgt spid="129218610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884185490"/>
                                        </p:tgtEl>
                                        <p:attrNameLst>
                                          <p:attrName>style.visibility</p:attrName>
                                        </p:attrNameLst>
                                      </p:cBhvr>
                                      <p:to>
                                        <p:strVal val="visible"/>
                                      </p:to>
                                    </p:set>
                                    <p:animEffect transition="in" filter="fade">
                                      <p:cBhvr>
                                        <p:cTn id="42" dur="1000"/>
                                        <p:tgtEl>
                                          <p:spTgt spid="1884185490"/>
                                        </p:tgtEl>
                                      </p:cBhvr>
                                    </p:animEffect>
                                    <p:anim calcmode="lin" valueType="num">
                                      <p:cBhvr>
                                        <p:cTn id="43" dur="1000" fill="hold"/>
                                        <p:tgtEl>
                                          <p:spTgt spid="1884185490"/>
                                        </p:tgtEl>
                                        <p:attrNameLst>
                                          <p:attrName>ppt_x</p:attrName>
                                        </p:attrNameLst>
                                      </p:cBhvr>
                                      <p:tavLst>
                                        <p:tav tm="0">
                                          <p:val>
                                            <p:strVal val="#ppt_x"/>
                                          </p:val>
                                        </p:tav>
                                        <p:tav tm="100000">
                                          <p:val>
                                            <p:strVal val="#ppt_x"/>
                                          </p:val>
                                        </p:tav>
                                      </p:tavLst>
                                    </p:anim>
                                    <p:anim calcmode="lin" valueType="num">
                                      <p:cBhvr>
                                        <p:cTn id="44" dur="1000" fill="hold"/>
                                        <p:tgtEl>
                                          <p:spTgt spid="1884185490"/>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6" presetClass="entr" presetSubtype="0" fill="hold" grpId="0" nodeType="clickEffect">
                                  <p:stCondLst>
                                    <p:cond delay="0"/>
                                  </p:stCondLst>
                                  <p:childTnLst>
                                    <p:set>
                                      <p:cBhvr>
                                        <p:cTn id="48" dur="1" fill="hold">
                                          <p:stCondLst>
                                            <p:cond delay="0"/>
                                          </p:stCondLst>
                                        </p:cTn>
                                        <p:tgtEl>
                                          <p:spTgt spid="511717740"/>
                                        </p:tgtEl>
                                        <p:attrNameLst>
                                          <p:attrName>style.visibility</p:attrName>
                                        </p:attrNameLst>
                                      </p:cBhvr>
                                      <p:to>
                                        <p:strVal val="visible"/>
                                      </p:to>
                                    </p:set>
                                    <p:animEffect transition="in" filter="wipe(down)">
                                      <p:cBhvr>
                                        <p:cTn id="49" dur="580">
                                          <p:stCondLst>
                                            <p:cond delay="0"/>
                                          </p:stCondLst>
                                        </p:cTn>
                                        <p:tgtEl>
                                          <p:spTgt spid="511717740"/>
                                        </p:tgtEl>
                                      </p:cBhvr>
                                    </p:animEffect>
                                    <p:anim calcmode="lin" valueType="num">
                                      <p:cBhvr>
                                        <p:cTn id="50" dur="1822" tmFilter="0,0; 0.14,0.36; 0.43,0.73; 0.71,0.91; 1.0,1.0">
                                          <p:stCondLst>
                                            <p:cond delay="0"/>
                                          </p:stCondLst>
                                        </p:cTn>
                                        <p:tgtEl>
                                          <p:spTgt spid="511717740"/>
                                        </p:tgtEl>
                                        <p:attrNameLst>
                                          <p:attrName>ppt_x</p:attrName>
                                        </p:attrNameLst>
                                      </p:cBhvr>
                                      <p:tavLst>
                                        <p:tav tm="0">
                                          <p:val>
                                            <p:strVal val="#ppt_x-0.25"/>
                                          </p:val>
                                        </p:tav>
                                        <p:tav tm="100000">
                                          <p:val>
                                            <p:strVal val="#ppt_x"/>
                                          </p:val>
                                        </p:tav>
                                      </p:tavLst>
                                    </p:anim>
                                    <p:anim calcmode="lin" valueType="num">
                                      <p:cBhvr>
                                        <p:cTn id="51" dur="664" tmFilter="0.0,0.0; 0.25,0.07; 0.50,0.2; 0.75,0.467; 1.0,1.0">
                                          <p:stCondLst>
                                            <p:cond delay="0"/>
                                          </p:stCondLst>
                                        </p:cTn>
                                        <p:tgtEl>
                                          <p:spTgt spid="511717740"/>
                                        </p:tgtEl>
                                        <p:attrNameLst>
                                          <p:attrName>ppt_y</p:attrName>
                                        </p:attrNameLst>
                                      </p:cBhvr>
                                      <p:tavLst>
                                        <p:tav tm="0" fmla="#ppt_y-sin(pi*$)/3">
                                          <p:val>
                                            <p:fltVal val="0.5"/>
                                          </p:val>
                                        </p:tav>
                                        <p:tav tm="100000">
                                          <p:val>
                                            <p:fltVal val="1"/>
                                          </p:val>
                                        </p:tav>
                                      </p:tavLst>
                                    </p:anim>
                                    <p:anim calcmode="lin" valueType="num">
                                      <p:cBhvr>
                                        <p:cTn id="52" dur="664" tmFilter="0, 0; 0.125,0.2665; 0.25,0.4; 0.375,0.465; 0.5,0.5;  0.625,0.535; 0.75,0.6; 0.875,0.7335; 1,1">
                                          <p:stCondLst>
                                            <p:cond delay="664"/>
                                          </p:stCondLst>
                                        </p:cTn>
                                        <p:tgtEl>
                                          <p:spTgt spid="511717740"/>
                                        </p:tgtEl>
                                        <p:attrNameLst>
                                          <p:attrName>ppt_y</p:attrName>
                                        </p:attrNameLst>
                                      </p:cBhvr>
                                      <p:tavLst>
                                        <p:tav tm="0" fmla="#ppt_y-sin(pi*$)/9">
                                          <p:val>
                                            <p:fltVal val="0"/>
                                          </p:val>
                                        </p:tav>
                                        <p:tav tm="100000">
                                          <p:val>
                                            <p:fltVal val="1"/>
                                          </p:val>
                                        </p:tav>
                                      </p:tavLst>
                                    </p:anim>
                                    <p:anim calcmode="lin" valueType="num">
                                      <p:cBhvr>
                                        <p:cTn id="53" dur="332" tmFilter="0, 0; 0.125,0.2665; 0.25,0.4; 0.375,0.465; 0.5,0.5;  0.625,0.535; 0.75,0.6; 0.875,0.7335; 1,1">
                                          <p:stCondLst>
                                            <p:cond delay="1324"/>
                                          </p:stCondLst>
                                        </p:cTn>
                                        <p:tgtEl>
                                          <p:spTgt spid="511717740"/>
                                        </p:tgtEl>
                                        <p:attrNameLst>
                                          <p:attrName>ppt_y</p:attrName>
                                        </p:attrNameLst>
                                      </p:cBhvr>
                                      <p:tavLst>
                                        <p:tav tm="0" fmla="#ppt_y-sin(pi*$)/27">
                                          <p:val>
                                            <p:fltVal val="0"/>
                                          </p:val>
                                        </p:tav>
                                        <p:tav tm="100000">
                                          <p:val>
                                            <p:fltVal val="1"/>
                                          </p:val>
                                        </p:tav>
                                      </p:tavLst>
                                    </p:anim>
                                    <p:anim calcmode="lin" valueType="num">
                                      <p:cBhvr>
                                        <p:cTn id="54" dur="164" tmFilter="0, 0; 0.125,0.2665; 0.25,0.4; 0.375,0.465; 0.5,0.5;  0.625,0.535; 0.75,0.6; 0.875,0.7335; 1,1">
                                          <p:stCondLst>
                                            <p:cond delay="1656"/>
                                          </p:stCondLst>
                                        </p:cTn>
                                        <p:tgtEl>
                                          <p:spTgt spid="511717740"/>
                                        </p:tgtEl>
                                        <p:attrNameLst>
                                          <p:attrName>ppt_y</p:attrName>
                                        </p:attrNameLst>
                                      </p:cBhvr>
                                      <p:tavLst>
                                        <p:tav tm="0" fmla="#ppt_y-sin(pi*$)/81">
                                          <p:val>
                                            <p:fltVal val="0"/>
                                          </p:val>
                                        </p:tav>
                                        <p:tav tm="100000">
                                          <p:val>
                                            <p:fltVal val="1"/>
                                          </p:val>
                                        </p:tav>
                                      </p:tavLst>
                                    </p:anim>
                                    <p:animScale>
                                      <p:cBhvr>
                                        <p:cTn id="55" dur="26">
                                          <p:stCondLst>
                                            <p:cond delay="650"/>
                                          </p:stCondLst>
                                        </p:cTn>
                                        <p:tgtEl>
                                          <p:spTgt spid="511717740"/>
                                        </p:tgtEl>
                                      </p:cBhvr>
                                      <p:to x="100000" y="60000"/>
                                    </p:animScale>
                                    <p:animScale>
                                      <p:cBhvr>
                                        <p:cTn id="56" dur="166" decel="50000">
                                          <p:stCondLst>
                                            <p:cond delay="676"/>
                                          </p:stCondLst>
                                        </p:cTn>
                                        <p:tgtEl>
                                          <p:spTgt spid="511717740"/>
                                        </p:tgtEl>
                                      </p:cBhvr>
                                      <p:to x="100000" y="100000"/>
                                    </p:animScale>
                                    <p:animScale>
                                      <p:cBhvr>
                                        <p:cTn id="57" dur="26">
                                          <p:stCondLst>
                                            <p:cond delay="1312"/>
                                          </p:stCondLst>
                                        </p:cTn>
                                        <p:tgtEl>
                                          <p:spTgt spid="511717740"/>
                                        </p:tgtEl>
                                      </p:cBhvr>
                                      <p:to x="100000" y="80000"/>
                                    </p:animScale>
                                    <p:animScale>
                                      <p:cBhvr>
                                        <p:cTn id="58" dur="166" decel="50000">
                                          <p:stCondLst>
                                            <p:cond delay="1338"/>
                                          </p:stCondLst>
                                        </p:cTn>
                                        <p:tgtEl>
                                          <p:spTgt spid="511717740"/>
                                        </p:tgtEl>
                                      </p:cBhvr>
                                      <p:to x="100000" y="100000"/>
                                    </p:animScale>
                                    <p:animScale>
                                      <p:cBhvr>
                                        <p:cTn id="59" dur="26">
                                          <p:stCondLst>
                                            <p:cond delay="1642"/>
                                          </p:stCondLst>
                                        </p:cTn>
                                        <p:tgtEl>
                                          <p:spTgt spid="511717740"/>
                                        </p:tgtEl>
                                      </p:cBhvr>
                                      <p:to x="100000" y="90000"/>
                                    </p:animScale>
                                    <p:animScale>
                                      <p:cBhvr>
                                        <p:cTn id="60" dur="166" decel="50000">
                                          <p:stCondLst>
                                            <p:cond delay="1668"/>
                                          </p:stCondLst>
                                        </p:cTn>
                                        <p:tgtEl>
                                          <p:spTgt spid="511717740"/>
                                        </p:tgtEl>
                                      </p:cBhvr>
                                      <p:to x="100000" y="100000"/>
                                    </p:animScale>
                                    <p:animScale>
                                      <p:cBhvr>
                                        <p:cTn id="61" dur="26">
                                          <p:stCondLst>
                                            <p:cond delay="1808"/>
                                          </p:stCondLst>
                                        </p:cTn>
                                        <p:tgtEl>
                                          <p:spTgt spid="511717740"/>
                                        </p:tgtEl>
                                      </p:cBhvr>
                                      <p:to x="100000" y="95000"/>
                                    </p:animScale>
                                    <p:animScale>
                                      <p:cBhvr>
                                        <p:cTn id="62" dur="166" decel="50000">
                                          <p:stCondLst>
                                            <p:cond delay="1834"/>
                                          </p:stCondLst>
                                        </p:cTn>
                                        <p:tgtEl>
                                          <p:spTgt spid="511717740"/>
                                        </p:tgtEl>
                                      </p:cBhvr>
                                      <p:to x="100000" y="100000"/>
                                    </p:animScale>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1585881378"/>
                                        </p:tgtEl>
                                        <p:attrNameLst>
                                          <p:attrName>style.visibility</p:attrName>
                                        </p:attrNameLst>
                                      </p:cBhvr>
                                      <p:to>
                                        <p:strVal val="visible"/>
                                      </p:to>
                                    </p:set>
                                    <p:animEffect transition="in" filter="fade">
                                      <p:cBhvr>
                                        <p:cTn id="67" dur="1000"/>
                                        <p:tgtEl>
                                          <p:spTgt spid="1585881378"/>
                                        </p:tgtEl>
                                      </p:cBhvr>
                                    </p:animEffect>
                                    <p:anim calcmode="lin" valueType="num">
                                      <p:cBhvr>
                                        <p:cTn id="68" dur="1000" fill="hold"/>
                                        <p:tgtEl>
                                          <p:spTgt spid="1585881378"/>
                                        </p:tgtEl>
                                        <p:attrNameLst>
                                          <p:attrName>ppt_x</p:attrName>
                                        </p:attrNameLst>
                                      </p:cBhvr>
                                      <p:tavLst>
                                        <p:tav tm="0">
                                          <p:val>
                                            <p:strVal val="#ppt_x"/>
                                          </p:val>
                                        </p:tav>
                                        <p:tav tm="100000">
                                          <p:val>
                                            <p:strVal val="#ppt_x"/>
                                          </p:val>
                                        </p:tav>
                                      </p:tavLst>
                                    </p:anim>
                                    <p:anim calcmode="lin" valueType="num">
                                      <p:cBhvr>
                                        <p:cTn id="69" dur="1000" fill="hold"/>
                                        <p:tgtEl>
                                          <p:spTgt spid="1585881378"/>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5" presetClass="entr" presetSubtype="0" fill="hold" grpId="0" nodeType="clickEffect">
                                  <p:stCondLst>
                                    <p:cond delay="0"/>
                                  </p:stCondLst>
                                  <p:childTnLst>
                                    <p:set>
                                      <p:cBhvr>
                                        <p:cTn id="73" dur="1" fill="hold">
                                          <p:stCondLst>
                                            <p:cond delay="0"/>
                                          </p:stCondLst>
                                        </p:cTn>
                                        <p:tgtEl>
                                          <p:spTgt spid="937976539"/>
                                        </p:tgtEl>
                                        <p:attrNameLst>
                                          <p:attrName>style.visibility</p:attrName>
                                        </p:attrNameLst>
                                      </p:cBhvr>
                                      <p:to>
                                        <p:strVal val="visible"/>
                                      </p:to>
                                    </p:set>
                                    <p:animEffect transition="in" filter="fade">
                                      <p:cBhvr>
                                        <p:cTn id="74" dur="2000"/>
                                        <p:tgtEl>
                                          <p:spTgt spid="937976539"/>
                                        </p:tgtEl>
                                      </p:cBhvr>
                                    </p:animEffect>
                                    <p:anim calcmode="lin" valueType="num">
                                      <p:cBhvr>
                                        <p:cTn id="75" dur="2000" fill="hold"/>
                                        <p:tgtEl>
                                          <p:spTgt spid="937976539"/>
                                        </p:tgtEl>
                                        <p:attrNameLst>
                                          <p:attrName>ppt_w</p:attrName>
                                        </p:attrNameLst>
                                      </p:cBhvr>
                                      <p:tavLst>
                                        <p:tav tm="0" fmla="#ppt_w*sin(2.5*pi*$)">
                                          <p:val>
                                            <p:fltVal val="0"/>
                                          </p:val>
                                        </p:tav>
                                        <p:tav tm="100000">
                                          <p:val>
                                            <p:fltVal val="1"/>
                                          </p:val>
                                        </p:tav>
                                      </p:tavLst>
                                    </p:anim>
                                    <p:anim calcmode="lin" valueType="num">
                                      <p:cBhvr>
                                        <p:cTn id="76" dur="2000" fill="hold"/>
                                        <p:tgtEl>
                                          <p:spTgt spid="937976539"/>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45" presetClass="entr" presetSubtype="0" fill="hold" grpId="0" nodeType="clickEffect">
                                  <p:stCondLst>
                                    <p:cond delay="0"/>
                                  </p:stCondLst>
                                  <p:childTnLst>
                                    <p:set>
                                      <p:cBhvr>
                                        <p:cTn id="80" dur="1" fill="hold">
                                          <p:stCondLst>
                                            <p:cond delay="0"/>
                                          </p:stCondLst>
                                        </p:cTn>
                                        <p:tgtEl>
                                          <p:spTgt spid="1168473882"/>
                                        </p:tgtEl>
                                        <p:attrNameLst>
                                          <p:attrName>style.visibility</p:attrName>
                                        </p:attrNameLst>
                                      </p:cBhvr>
                                      <p:to>
                                        <p:strVal val="visible"/>
                                      </p:to>
                                    </p:set>
                                    <p:animEffect transition="in" filter="fade">
                                      <p:cBhvr>
                                        <p:cTn id="81" dur="2000"/>
                                        <p:tgtEl>
                                          <p:spTgt spid="1168473882"/>
                                        </p:tgtEl>
                                      </p:cBhvr>
                                    </p:animEffect>
                                    <p:anim calcmode="lin" valueType="num">
                                      <p:cBhvr>
                                        <p:cTn id="82" dur="2000" fill="hold"/>
                                        <p:tgtEl>
                                          <p:spTgt spid="1168473882"/>
                                        </p:tgtEl>
                                        <p:attrNameLst>
                                          <p:attrName>ppt_w</p:attrName>
                                        </p:attrNameLst>
                                      </p:cBhvr>
                                      <p:tavLst>
                                        <p:tav tm="0" fmla="#ppt_w*sin(2.5*pi*$)">
                                          <p:val>
                                            <p:fltVal val="0"/>
                                          </p:val>
                                        </p:tav>
                                        <p:tav tm="100000">
                                          <p:val>
                                            <p:fltVal val="1"/>
                                          </p:val>
                                        </p:tav>
                                      </p:tavLst>
                                    </p:anim>
                                    <p:anim calcmode="lin" valueType="num">
                                      <p:cBhvr>
                                        <p:cTn id="83" dur="2000" fill="hold"/>
                                        <p:tgtEl>
                                          <p:spTgt spid="1168473882"/>
                                        </p:tgtEl>
                                        <p:attrNameLst>
                                          <p:attrName>ppt_h</p:attrName>
                                        </p:attrNameLst>
                                      </p:cBhvr>
                                      <p:tavLst>
                                        <p:tav tm="0">
                                          <p:val>
                                            <p:strVal val="#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grpId="0" nodeType="clickEffect">
                                  <p:stCondLst>
                                    <p:cond delay="0"/>
                                  </p:stCondLst>
                                  <p:childTnLst>
                                    <p:set>
                                      <p:cBhvr>
                                        <p:cTn id="87" dur="1" fill="hold">
                                          <p:stCondLst>
                                            <p:cond delay="0"/>
                                          </p:stCondLst>
                                        </p:cTn>
                                        <p:tgtEl>
                                          <p:spTgt spid="818079887"/>
                                        </p:tgtEl>
                                        <p:attrNameLst>
                                          <p:attrName>style.visibility</p:attrName>
                                        </p:attrNameLst>
                                      </p:cBhvr>
                                      <p:to>
                                        <p:strVal val="visible"/>
                                      </p:to>
                                    </p:set>
                                    <p:animEffect transition="in" filter="fade">
                                      <p:cBhvr>
                                        <p:cTn id="88" dur="1000"/>
                                        <p:tgtEl>
                                          <p:spTgt spid="818079887"/>
                                        </p:tgtEl>
                                      </p:cBhvr>
                                    </p:animEffect>
                                    <p:anim calcmode="lin" valueType="num">
                                      <p:cBhvr>
                                        <p:cTn id="89" dur="1000" fill="hold"/>
                                        <p:tgtEl>
                                          <p:spTgt spid="818079887"/>
                                        </p:tgtEl>
                                        <p:attrNameLst>
                                          <p:attrName>ppt_x</p:attrName>
                                        </p:attrNameLst>
                                      </p:cBhvr>
                                      <p:tavLst>
                                        <p:tav tm="0">
                                          <p:val>
                                            <p:strVal val="#ppt_x"/>
                                          </p:val>
                                        </p:tav>
                                        <p:tav tm="100000">
                                          <p:val>
                                            <p:strVal val="#ppt_x"/>
                                          </p:val>
                                        </p:tav>
                                      </p:tavLst>
                                    </p:anim>
                                    <p:anim calcmode="lin" valueType="num">
                                      <p:cBhvr>
                                        <p:cTn id="90" dur="1000" fill="hold"/>
                                        <p:tgtEl>
                                          <p:spTgt spid="818079887"/>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grpId="0" nodeType="clickEffect">
                                  <p:stCondLst>
                                    <p:cond delay="0"/>
                                  </p:stCondLst>
                                  <p:childTnLst>
                                    <p:set>
                                      <p:cBhvr>
                                        <p:cTn id="94" dur="1" fill="hold">
                                          <p:stCondLst>
                                            <p:cond delay="0"/>
                                          </p:stCondLst>
                                        </p:cTn>
                                        <p:tgtEl>
                                          <p:spTgt spid="1223460757"/>
                                        </p:tgtEl>
                                        <p:attrNameLst>
                                          <p:attrName>style.visibility</p:attrName>
                                        </p:attrNameLst>
                                      </p:cBhvr>
                                      <p:to>
                                        <p:strVal val="visible"/>
                                      </p:to>
                                    </p:set>
                                    <p:animEffect transition="in" filter="fade">
                                      <p:cBhvr>
                                        <p:cTn id="95" dur="1000"/>
                                        <p:tgtEl>
                                          <p:spTgt spid="1223460757"/>
                                        </p:tgtEl>
                                      </p:cBhvr>
                                    </p:animEffect>
                                    <p:anim calcmode="lin" valueType="num">
                                      <p:cBhvr>
                                        <p:cTn id="96" dur="1000" fill="hold"/>
                                        <p:tgtEl>
                                          <p:spTgt spid="1223460757"/>
                                        </p:tgtEl>
                                        <p:attrNameLst>
                                          <p:attrName>ppt_x</p:attrName>
                                        </p:attrNameLst>
                                      </p:cBhvr>
                                      <p:tavLst>
                                        <p:tav tm="0">
                                          <p:val>
                                            <p:strVal val="#ppt_x"/>
                                          </p:val>
                                        </p:tav>
                                        <p:tav tm="100000">
                                          <p:val>
                                            <p:strVal val="#ppt_x"/>
                                          </p:val>
                                        </p:tav>
                                      </p:tavLst>
                                    </p:anim>
                                    <p:anim calcmode="lin" valueType="num">
                                      <p:cBhvr>
                                        <p:cTn id="97" dur="1000" fill="hold"/>
                                        <p:tgtEl>
                                          <p:spTgt spid="1223460757"/>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42" presetClass="entr" presetSubtype="0" fill="hold" grpId="0" nodeType="clickEffect">
                                  <p:stCondLst>
                                    <p:cond delay="0"/>
                                  </p:stCondLst>
                                  <p:childTnLst>
                                    <p:set>
                                      <p:cBhvr>
                                        <p:cTn id="101" dur="1" fill="hold">
                                          <p:stCondLst>
                                            <p:cond delay="0"/>
                                          </p:stCondLst>
                                        </p:cTn>
                                        <p:tgtEl>
                                          <p:spTgt spid="122854591"/>
                                        </p:tgtEl>
                                        <p:attrNameLst>
                                          <p:attrName>style.visibility</p:attrName>
                                        </p:attrNameLst>
                                      </p:cBhvr>
                                      <p:to>
                                        <p:strVal val="visible"/>
                                      </p:to>
                                    </p:set>
                                    <p:animEffect transition="in" filter="fade">
                                      <p:cBhvr>
                                        <p:cTn id="102" dur="1000"/>
                                        <p:tgtEl>
                                          <p:spTgt spid="122854591"/>
                                        </p:tgtEl>
                                      </p:cBhvr>
                                    </p:animEffect>
                                    <p:anim calcmode="lin" valueType="num">
                                      <p:cBhvr>
                                        <p:cTn id="103" dur="1000" fill="hold"/>
                                        <p:tgtEl>
                                          <p:spTgt spid="122854591"/>
                                        </p:tgtEl>
                                        <p:attrNameLst>
                                          <p:attrName>ppt_x</p:attrName>
                                        </p:attrNameLst>
                                      </p:cBhvr>
                                      <p:tavLst>
                                        <p:tav tm="0">
                                          <p:val>
                                            <p:strVal val="#ppt_x"/>
                                          </p:val>
                                        </p:tav>
                                        <p:tav tm="100000">
                                          <p:val>
                                            <p:strVal val="#ppt_x"/>
                                          </p:val>
                                        </p:tav>
                                      </p:tavLst>
                                    </p:anim>
                                    <p:anim calcmode="lin" valueType="num">
                                      <p:cBhvr>
                                        <p:cTn id="104" dur="1000" fill="hold"/>
                                        <p:tgtEl>
                                          <p:spTgt spid="122854591"/>
                                        </p:tgtEl>
                                        <p:attrNameLst>
                                          <p:attrName>ppt_y</p:attrName>
                                        </p:attrNameLst>
                                      </p:cBhvr>
                                      <p:tavLst>
                                        <p:tav tm="0">
                                          <p:val>
                                            <p:strVal val="#ppt_y+.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42" presetClass="entr" presetSubtype="0" fill="hold" grpId="0" nodeType="clickEffect">
                                  <p:stCondLst>
                                    <p:cond delay="0"/>
                                  </p:stCondLst>
                                  <p:childTnLst>
                                    <p:set>
                                      <p:cBhvr>
                                        <p:cTn id="108" dur="1" fill="hold">
                                          <p:stCondLst>
                                            <p:cond delay="0"/>
                                          </p:stCondLst>
                                        </p:cTn>
                                        <p:tgtEl>
                                          <p:spTgt spid="2067901776"/>
                                        </p:tgtEl>
                                        <p:attrNameLst>
                                          <p:attrName>style.visibility</p:attrName>
                                        </p:attrNameLst>
                                      </p:cBhvr>
                                      <p:to>
                                        <p:strVal val="visible"/>
                                      </p:to>
                                    </p:set>
                                    <p:animEffect transition="in" filter="fade">
                                      <p:cBhvr>
                                        <p:cTn id="109" dur="1000"/>
                                        <p:tgtEl>
                                          <p:spTgt spid="2067901776"/>
                                        </p:tgtEl>
                                      </p:cBhvr>
                                    </p:animEffect>
                                    <p:anim calcmode="lin" valueType="num">
                                      <p:cBhvr>
                                        <p:cTn id="110" dur="1000" fill="hold"/>
                                        <p:tgtEl>
                                          <p:spTgt spid="2067901776"/>
                                        </p:tgtEl>
                                        <p:attrNameLst>
                                          <p:attrName>ppt_x</p:attrName>
                                        </p:attrNameLst>
                                      </p:cBhvr>
                                      <p:tavLst>
                                        <p:tav tm="0">
                                          <p:val>
                                            <p:strVal val="#ppt_x"/>
                                          </p:val>
                                        </p:tav>
                                        <p:tav tm="100000">
                                          <p:val>
                                            <p:strVal val="#ppt_x"/>
                                          </p:val>
                                        </p:tav>
                                      </p:tavLst>
                                    </p:anim>
                                    <p:anim calcmode="lin" valueType="num">
                                      <p:cBhvr>
                                        <p:cTn id="111" dur="1000" fill="hold"/>
                                        <p:tgtEl>
                                          <p:spTgt spid="2067901776"/>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42" presetClass="entr" presetSubtype="0" fill="hold" grpId="0" nodeType="clickEffect">
                                  <p:stCondLst>
                                    <p:cond delay="0"/>
                                  </p:stCondLst>
                                  <p:childTnLst>
                                    <p:set>
                                      <p:cBhvr>
                                        <p:cTn id="115" dur="1" fill="hold">
                                          <p:stCondLst>
                                            <p:cond delay="0"/>
                                          </p:stCondLst>
                                        </p:cTn>
                                        <p:tgtEl>
                                          <p:spTgt spid="1991033846"/>
                                        </p:tgtEl>
                                        <p:attrNameLst>
                                          <p:attrName>style.visibility</p:attrName>
                                        </p:attrNameLst>
                                      </p:cBhvr>
                                      <p:to>
                                        <p:strVal val="visible"/>
                                      </p:to>
                                    </p:set>
                                    <p:animEffect transition="in" filter="fade">
                                      <p:cBhvr>
                                        <p:cTn id="116" dur="1000"/>
                                        <p:tgtEl>
                                          <p:spTgt spid="1991033846"/>
                                        </p:tgtEl>
                                      </p:cBhvr>
                                    </p:animEffect>
                                    <p:anim calcmode="lin" valueType="num">
                                      <p:cBhvr>
                                        <p:cTn id="117" dur="1000" fill="hold"/>
                                        <p:tgtEl>
                                          <p:spTgt spid="1991033846"/>
                                        </p:tgtEl>
                                        <p:attrNameLst>
                                          <p:attrName>ppt_x</p:attrName>
                                        </p:attrNameLst>
                                      </p:cBhvr>
                                      <p:tavLst>
                                        <p:tav tm="0">
                                          <p:val>
                                            <p:strVal val="#ppt_x"/>
                                          </p:val>
                                        </p:tav>
                                        <p:tav tm="100000">
                                          <p:val>
                                            <p:strVal val="#ppt_x"/>
                                          </p:val>
                                        </p:tav>
                                      </p:tavLst>
                                    </p:anim>
                                    <p:anim calcmode="lin" valueType="num">
                                      <p:cBhvr>
                                        <p:cTn id="118" dur="1000" fill="hold"/>
                                        <p:tgtEl>
                                          <p:spTgt spid="199103384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1137191484"/>
                                        </p:tgtEl>
                                        <p:attrNameLst>
                                          <p:attrName>style.visibility</p:attrName>
                                        </p:attrNameLst>
                                      </p:cBhvr>
                                      <p:to>
                                        <p:strVal val="visible"/>
                                      </p:to>
                                    </p:set>
                                    <p:animEffect transition="in" filter="fade">
                                      <p:cBhvr>
                                        <p:cTn id="123" dur="1000"/>
                                        <p:tgtEl>
                                          <p:spTgt spid="1137191484"/>
                                        </p:tgtEl>
                                      </p:cBhvr>
                                    </p:animEffect>
                                    <p:anim calcmode="lin" valueType="num">
                                      <p:cBhvr>
                                        <p:cTn id="124" dur="1000" fill="hold"/>
                                        <p:tgtEl>
                                          <p:spTgt spid="1137191484"/>
                                        </p:tgtEl>
                                        <p:attrNameLst>
                                          <p:attrName>ppt_x</p:attrName>
                                        </p:attrNameLst>
                                      </p:cBhvr>
                                      <p:tavLst>
                                        <p:tav tm="0">
                                          <p:val>
                                            <p:strVal val="#ppt_x"/>
                                          </p:val>
                                        </p:tav>
                                        <p:tav tm="100000">
                                          <p:val>
                                            <p:strVal val="#ppt_x"/>
                                          </p:val>
                                        </p:tav>
                                      </p:tavLst>
                                    </p:anim>
                                    <p:anim calcmode="lin" valueType="num">
                                      <p:cBhvr>
                                        <p:cTn id="125" dur="1000" fill="hold"/>
                                        <p:tgtEl>
                                          <p:spTgt spid="1137191484"/>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26" presetClass="entr" presetSubtype="0" fill="hold" grpId="0" nodeType="clickEffect">
                                  <p:stCondLst>
                                    <p:cond delay="0"/>
                                  </p:stCondLst>
                                  <p:childTnLst>
                                    <p:set>
                                      <p:cBhvr>
                                        <p:cTn id="129" dur="1" fill="hold">
                                          <p:stCondLst>
                                            <p:cond delay="0"/>
                                          </p:stCondLst>
                                        </p:cTn>
                                        <p:tgtEl>
                                          <p:spTgt spid="1152294442"/>
                                        </p:tgtEl>
                                        <p:attrNameLst>
                                          <p:attrName>style.visibility</p:attrName>
                                        </p:attrNameLst>
                                      </p:cBhvr>
                                      <p:to>
                                        <p:strVal val="visible"/>
                                      </p:to>
                                    </p:set>
                                    <p:animEffect transition="in" filter="wipe(down)">
                                      <p:cBhvr>
                                        <p:cTn id="130" dur="580">
                                          <p:stCondLst>
                                            <p:cond delay="0"/>
                                          </p:stCondLst>
                                        </p:cTn>
                                        <p:tgtEl>
                                          <p:spTgt spid="1152294442"/>
                                        </p:tgtEl>
                                      </p:cBhvr>
                                    </p:animEffect>
                                    <p:anim calcmode="lin" valueType="num">
                                      <p:cBhvr>
                                        <p:cTn id="131" dur="1822" tmFilter="0,0; 0.14,0.36; 0.43,0.73; 0.71,0.91; 1.0,1.0">
                                          <p:stCondLst>
                                            <p:cond delay="0"/>
                                          </p:stCondLst>
                                        </p:cTn>
                                        <p:tgtEl>
                                          <p:spTgt spid="1152294442"/>
                                        </p:tgtEl>
                                        <p:attrNameLst>
                                          <p:attrName>ppt_x</p:attrName>
                                        </p:attrNameLst>
                                      </p:cBhvr>
                                      <p:tavLst>
                                        <p:tav tm="0">
                                          <p:val>
                                            <p:strVal val="#ppt_x-0.25"/>
                                          </p:val>
                                        </p:tav>
                                        <p:tav tm="100000">
                                          <p:val>
                                            <p:strVal val="#ppt_x"/>
                                          </p:val>
                                        </p:tav>
                                      </p:tavLst>
                                    </p:anim>
                                    <p:anim calcmode="lin" valueType="num">
                                      <p:cBhvr>
                                        <p:cTn id="132" dur="664" tmFilter="0.0,0.0; 0.25,0.07; 0.50,0.2; 0.75,0.467; 1.0,1.0">
                                          <p:stCondLst>
                                            <p:cond delay="0"/>
                                          </p:stCondLst>
                                        </p:cTn>
                                        <p:tgtEl>
                                          <p:spTgt spid="1152294442"/>
                                        </p:tgtEl>
                                        <p:attrNameLst>
                                          <p:attrName>ppt_y</p:attrName>
                                        </p:attrNameLst>
                                      </p:cBhvr>
                                      <p:tavLst>
                                        <p:tav tm="0" fmla="#ppt_y-sin(pi*$)/3">
                                          <p:val>
                                            <p:fltVal val="0.5"/>
                                          </p:val>
                                        </p:tav>
                                        <p:tav tm="100000">
                                          <p:val>
                                            <p:fltVal val="1"/>
                                          </p:val>
                                        </p:tav>
                                      </p:tavLst>
                                    </p:anim>
                                    <p:anim calcmode="lin" valueType="num">
                                      <p:cBhvr>
                                        <p:cTn id="133" dur="664" tmFilter="0, 0; 0.125,0.2665; 0.25,0.4; 0.375,0.465; 0.5,0.5;  0.625,0.535; 0.75,0.6; 0.875,0.7335; 1,1">
                                          <p:stCondLst>
                                            <p:cond delay="664"/>
                                          </p:stCondLst>
                                        </p:cTn>
                                        <p:tgtEl>
                                          <p:spTgt spid="1152294442"/>
                                        </p:tgtEl>
                                        <p:attrNameLst>
                                          <p:attrName>ppt_y</p:attrName>
                                        </p:attrNameLst>
                                      </p:cBhvr>
                                      <p:tavLst>
                                        <p:tav tm="0" fmla="#ppt_y-sin(pi*$)/9">
                                          <p:val>
                                            <p:fltVal val="0"/>
                                          </p:val>
                                        </p:tav>
                                        <p:tav tm="100000">
                                          <p:val>
                                            <p:fltVal val="1"/>
                                          </p:val>
                                        </p:tav>
                                      </p:tavLst>
                                    </p:anim>
                                    <p:anim calcmode="lin" valueType="num">
                                      <p:cBhvr>
                                        <p:cTn id="134" dur="332" tmFilter="0, 0; 0.125,0.2665; 0.25,0.4; 0.375,0.465; 0.5,0.5;  0.625,0.535; 0.75,0.6; 0.875,0.7335; 1,1">
                                          <p:stCondLst>
                                            <p:cond delay="1324"/>
                                          </p:stCondLst>
                                        </p:cTn>
                                        <p:tgtEl>
                                          <p:spTgt spid="1152294442"/>
                                        </p:tgtEl>
                                        <p:attrNameLst>
                                          <p:attrName>ppt_y</p:attrName>
                                        </p:attrNameLst>
                                      </p:cBhvr>
                                      <p:tavLst>
                                        <p:tav tm="0" fmla="#ppt_y-sin(pi*$)/27">
                                          <p:val>
                                            <p:fltVal val="0"/>
                                          </p:val>
                                        </p:tav>
                                        <p:tav tm="100000">
                                          <p:val>
                                            <p:fltVal val="1"/>
                                          </p:val>
                                        </p:tav>
                                      </p:tavLst>
                                    </p:anim>
                                    <p:anim calcmode="lin" valueType="num">
                                      <p:cBhvr>
                                        <p:cTn id="135" dur="164" tmFilter="0, 0; 0.125,0.2665; 0.25,0.4; 0.375,0.465; 0.5,0.5;  0.625,0.535; 0.75,0.6; 0.875,0.7335; 1,1">
                                          <p:stCondLst>
                                            <p:cond delay="1656"/>
                                          </p:stCondLst>
                                        </p:cTn>
                                        <p:tgtEl>
                                          <p:spTgt spid="1152294442"/>
                                        </p:tgtEl>
                                        <p:attrNameLst>
                                          <p:attrName>ppt_y</p:attrName>
                                        </p:attrNameLst>
                                      </p:cBhvr>
                                      <p:tavLst>
                                        <p:tav tm="0" fmla="#ppt_y-sin(pi*$)/81">
                                          <p:val>
                                            <p:fltVal val="0"/>
                                          </p:val>
                                        </p:tav>
                                        <p:tav tm="100000">
                                          <p:val>
                                            <p:fltVal val="1"/>
                                          </p:val>
                                        </p:tav>
                                      </p:tavLst>
                                    </p:anim>
                                    <p:animScale>
                                      <p:cBhvr>
                                        <p:cTn id="136" dur="26">
                                          <p:stCondLst>
                                            <p:cond delay="650"/>
                                          </p:stCondLst>
                                        </p:cTn>
                                        <p:tgtEl>
                                          <p:spTgt spid="1152294442"/>
                                        </p:tgtEl>
                                      </p:cBhvr>
                                      <p:to x="100000" y="60000"/>
                                    </p:animScale>
                                    <p:animScale>
                                      <p:cBhvr>
                                        <p:cTn id="137" dur="166" decel="50000">
                                          <p:stCondLst>
                                            <p:cond delay="676"/>
                                          </p:stCondLst>
                                        </p:cTn>
                                        <p:tgtEl>
                                          <p:spTgt spid="1152294442"/>
                                        </p:tgtEl>
                                      </p:cBhvr>
                                      <p:to x="100000" y="100000"/>
                                    </p:animScale>
                                    <p:animScale>
                                      <p:cBhvr>
                                        <p:cTn id="138" dur="26">
                                          <p:stCondLst>
                                            <p:cond delay="1312"/>
                                          </p:stCondLst>
                                        </p:cTn>
                                        <p:tgtEl>
                                          <p:spTgt spid="1152294442"/>
                                        </p:tgtEl>
                                      </p:cBhvr>
                                      <p:to x="100000" y="80000"/>
                                    </p:animScale>
                                    <p:animScale>
                                      <p:cBhvr>
                                        <p:cTn id="139" dur="166" decel="50000">
                                          <p:stCondLst>
                                            <p:cond delay="1338"/>
                                          </p:stCondLst>
                                        </p:cTn>
                                        <p:tgtEl>
                                          <p:spTgt spid="1152294442"/>
                                        </p:tgtEl>
                                      </p:cBhvr>
                                      <p:to x="100000" y="100000"/>
                                    </p:animScale>
                                    <p:animScale>
                                      <p:cBhvr>
                                        <p:cTn id="140" dur="26">
                                          <p:stCondLst>
                                            <p:cond delay="1642"/>
                                          </p:stCondLst>
                                        </p:cTn>
                                        <p:tgtEl>
                                          <p:spTgt spid="1152294442"/>
                                        </p:tgtEl>
                                      </p:cBhvr>
                                      <p:to x="100000" y="90000"/>
                                    </p:animScale>
                                    <p:animScale>
                                      <p:cBhvr>
                                        <p:cTn id="141" dur="166" decel="50000">
                                          <p:stCondLst>
                                            <p:cond delay="1668"/>
                                          </p:stCondLst>
                                        </p:cTn>
                                        <p:tgtEl>
                                          <p:spTgt spid="1152294442"/>
                                        </p:tgtEl>
                                      </p:cBhvr>
                                      <p:to x="100000" y="100000"/>
                                    </p:animScale>
                                    <p:animScale>
                                      <p:cBhvr>
                                        <p:cTn id="142" dur="26">
                                          <p:stCondLst>
                                            <p:cond delay="1808"/>
                                          </p:stCondLst>
                                        </p:cTn>
                                        <p:tgtEl>
                                          <p:spTgt spid="1152294442"/>
                                        </p:tgtEl>
                                      </p:cBhvr>
                                      <p:to x="100000" y="95000"/>
                                    </p:animScale>
                                    <p:animScale>
                                      <p:cBhvr>
                                        <p:cTn id="143" dur="166" decel="50000">
                                          <p:stCondLst>
                                            <p:cond delay="1834"/>
                                          </p:stCondLst>
                                        </p:cTn>
                                        <p:tgtEl>
                                          <p:spTgt spid="115229444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13849885" name="Rectangles 213849884"/>
          <p:cNvSpPr/>
          <p:nvPr/>
        </p:nvSpPr>
        <p:spPr bwMode="auto">
          <a:xfrm>
            <a:off x="1631400" y="81977"/>
            <a:ext cx="8988579" cy="488039"/>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0">
                <a:ln w="15773">
                  <a:solidFill>
                    <a:schemeClr val="tx1"/>
                  </a:solidFill>
                  <a:prstDash val="solid"/>
                </a:ln>
                <a:solidFill>
                  <a:schemeClr val="tx1"/>
                </a:solidFill>
              </a:rPr>
              <a:t>De synode van Emden (1571)</a:t>
            </a:r>
            <a:endParaRPr sz="2600" b="0">
              <a:ln w="15773">
                <a:solidFill>
                  <a:schemeClr val="tx1"/>
                </a:solidFill>
                <a:prstDash val="solid"/>
              </a:ln>
              <a:solidFill>
                <a:schemeClr val="tx1"/>
              </a:solidFill>
            </a:endParaRPr>
          </a:p>
        </p:txBody>
      </p:sp>
      <p:sp>
        <p:nvSpPr>
          <p:cNvPr id="766816767" name="Nadpis 1"/>
          <p:cNvSpPr>
            <a:spLocks noGrp="1"/>
          </p:cNvSpPr>
          <p:nvPr/>
        </p:nvSpPr>
        <p:spPr bwMode="auto">
          <a:xfrm>
            <a:off x="78296" y="450664"/>
            <a:ext cx="12049661"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Het </a:t>
            </a:r>
            <a:r>
              <a:rPr lang="nl-NL" sz="2800" b="0" i="0" u="sng" strike="noStrike" cap="none" spc="0">
                <a:solidFill>
                  <a:schemeClr val="tx1"/>
                </a:solidFill>
                <a:latin typeface="Arial Black" panose="020B0A04020102020204"/>
                <a:ea typeface="Arial Black" panose="020B0A04020102020204"/>
                <a:cs typeface="Arial Black" panose="020B0A04020102020204"/>
              </a:rPr>
              <a:t>subsidiariteitsbeginsel </a:t>
            </a:r>
            <a:r>
              <a:rPr lang="nl-NL" sz="2800" b="0" i="0" u="none" strike="noStrike" cap="none" spc="0">
                <a:solidFill>
                  <a:schemeClr val="tx1"/>
                </a:solidFill>
                <a:latin typeface="Arial Black" panose="020B0A04020102020204"/>
                <a:ea typeface="Arial Black" panose="020B0A04020102020204"/>
                <a:cs typeface="Arial Black" panose="020B0A04020102020204"/>
              </a:rPr>
              <a:t>(wikipedia)</a:t>
            </a:r>
            <a:endParaRPr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226363430" name="Rectangles 1226363429"/>
          <p:cNvSpPr/>
          <p:nvPr/>
        </p:nvSpPr>
        <p:spPr bwMode="auto">
          <a:xfrm>
            <a:off x="306115" y="1223224"/>
            <a:ext cx="11701058" cy="36611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Het </a:t>
            </a:r>
            <a:r>
              <a:rPr sz="1800" b="0" i="0" u="none">
                <a:solidFill>
                  <a:schemeClr val="tx1"/>
                </a:solidFill>
                <a:latin typeface="Times New Roman" panose="02020603050405020304"/>
                <a:ea typeface="Times New Roman" panose="02020603050405020304"/>
                <a:cs typeface="Times New Roman" panose="02020603050405020304"/>
              </a:rPr>
              <a:t>subsidiariteitsbeginsel</a:t>
            </a:r>
            <a:r>
              <a:rPr sz="1800" b="0" i="0" u="none">
                <a:solidFill>
                  <a:schemeClr val="tx1"/>
                </a:solidFill>
                <a:latin typeface="Times New Roman" panose="02020603050405020304"/>
                <a:ea typeface="Times New Roman" panose="02020603050405020304"/>
                <a:cs typeface="Times New Roman" panose="02020603050405020304"/>
              </a:rPr>
              <a:t> </a:t>
            </a:r>
            <a:r>
              <a:rPr sz="1800" b="0" i="0" u="none">
                <a:solidFill>
                  <a:schemeClr val="tx1"/>
                </a:solidFill>
                <a:latin typeface="Times New Roman" panose="02020603050405020304"/>
                <a:ea typeface="Times New Roman" panose="02020603050405020304"/>
                <a:cs typeface="Times New Roman" panose="02020603050405020304"/>
              </a:rPr>
              <a:t>is een organisatiewijze of regel in taakverdeling tussen 'hogere' en 'lagere' openbare </a:t>
            </a:r>
            <a:r>
              <a:rPr sz="1800" b="0" i="0" u="none">
                <a:solidFill>
                  <a:schemeClr val="tx1"/>
                </a:solidFill>
                <a:latin typeface="Times New Roman" panose="02020603050405020304"/>
                <a:ea typeface="Times New Roman" panose="02020603050405020304"/>
                <a:cs typeface="Times New Roman" panose="02020603050405020304"/>
              </a:rPr>
              <a:t>overheden</a:t>
            </a:r>
            <a:r>
              <a:rPr sz="1800" b="0" i="0" u="none">
                <a:solidFill>
                  <a:schemeClr val="tx1"/>
                </a:solidFill>
                <a:latin typeface="Times New Roman" panose="02020603050405020304"/>
                <a:ea typeface="Times New Roman" panose="02020603050405020304"/>
                <a:cs typeface="Times New Roman" panose="02020603050405020304"/>
              </a:rPr>
              <a:t>. </a:t>
            </a:r>
            <a:endParaRPr sz="1800" b="0">
              <a:solidFill>
                <a:schemeClr val="tx1"/>
              </a:solidFill>
            </a:endParaRPr>
          </a:p>
        </p:txBody>
      </p:sp>
      <p:sp>
        <p:nvSpPr>
          <p:cNvPr id="1732800691" name="Rectangles 1732800690"/>
          <p:cNvSpPr/>
          <p:nvPr/>
        </p:nvSpPr>
        <p:spPr bwMode="auto">
          <a:xfrm>
            <a:off x="306115" y="1848699"/>
            <a:ext cx="11639769" cy="36611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Het houdt in algemene zin in dat hogere </a:t>
            </a:r>
            <a:r>
              <a:rPr sz="1800" b="0" i="0" u="none">
                <a:solidFill>
                  <a:schemeClr val="tx1"/>
                </a:solidFill>
                <a:latin typeface="Times New Roman" panose="02020603050405020304"/>
                <a:ea typeface="Times New Roman" panose="02020603050405020304"/>
                <a:cs typeface="Times New Roman" panose="02020603050405020304"/>
              </a:rPr>
              <a:t>instanties </a:t>
            </a:r>
            <a:r>
              <a:rPr sz="1800" b="0" i="0" u="none">
                <a:solidFill>
                  <a:schemeClr val="tx1"/>
                </a:solidFill>
                <a:latin typeface="Times New Roman" panose="02020603050405020304"/>
                <a:ea typeface="Times New Roman" panose="02020603050405020304"/>
                <a:cs typeface="Times New Roman" panose="02020603050405020304"/>
              </a:rPr>
              <a:t>niet iets moeten doen wat door lagere </a:t>
            </a:r>
            <a:r>
              <a:rPr sz="1800" b="0" i="0" u="none">
                <a:solidFill>
                  <a:schemeClr val="tx1"/>
                </a:solidFill>
                <a:latin typeface="Times New Roman" panose="02020603050405020304"/>
                <a:ea typeface="Times New Roman" panose="02020603050405020304"/>
                <a:cs typeface="Times New Roman" panose="02020603050405020304"/>
              </a:rPr>
              <a:t>instanties </a:t>
            </a:r>
            <a:r>
              <a:rPr sz="1800" b="0" i="0" u="none">
                <a:solidFill>
                  <a:schemeClr val="tx1"/>
                </a:solidFill>
                <a:latin typeface="Times New Roman" panose="02020603050405020304"/>
                <a:ea typeface="Times New Roman" panose="02020603050405020304"/>
                <a:cs typeface="Times New Roman" panose="02020603050405020304"/>
              </a:rPr>
              <a:t>kan worden afgehandeld.</a:t>
            </a:r>
            <a:endParaRPr sz="1800" b="0">
              <a:solidFill>
                <a:schemeClr val="tx1"/>
              </a:solidFill>
            </a:endParaRPr>
          </a:p>
        </p:txBody>
      </p:sp>
      <p:sp>
        <p:nvSpPr>
          <p:cNvPr id="1943988667" name="Rectangles 1943988666"/>
          <p:cNvSpPr/>
          <p:nvPr/>
        </p:nvSpPr>
        <p:spPr bwMode="auto">
          <a:xfrm>
            <a:off x="306115" y="2460075"/>
            <a:ext cx="11824722" cy="64043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Volgens het subsidiariteitsbeginsel behoort de </a:t>
            </a:r>
            <a:r>
              <a:rPr sz="1800" b="0" i="0" u="none">
                <a:solidFill>
                  <a:schemeClr val="tx1"/>
                </a:solidFill>
                <a:latin typeface="Times New Roman" panose="02020603050405020304"/>
                <a:ea typeface="Times New Roman" panose="02020603050405020304"/>
                <a:cs typeface="Times New Roman" panose="02020603050405020304"/>
              </a:rPr>
              <a:t>overheid  </a:t>
            </a:r>
            <a:r>
              <a:rPr sz="1800" b="0" i="0" u="none">
                <a:solidFill>
                  <a:schemeClr val="tx1"/>
                </a:solidFill>
                <a:latin typeface="Times New Roman" panose="02020603050405020304"/>
                <a:ea typeface="Times New Roman" panose="02020603050405020304"/>
                <a:cs typeface="Times New Roman" panose="02020603050405020304"/>
              </a:rPr>
              <a:t>slechts initiatieven te nemen waar </a:t>
            </a:r>
            <a:r>
              <a:rPr sz="1800" b="0" i="0" u="none">
                <a:solidFill>
                  <a:schemeClr val="tx1"/>
                </a:solidFill>
                <a:latin typeface="Times New Roman" panose="02020603050405020304"/>
                <a:ea typeface="Times New Roman" panose="02020603050405020304"/>
                <a:cs typeface="Times New Roman" panose="02020603050405020304"/>
              </a:rPr>
              <a:t>individuen </a:t>
            </a:r>
            <a:r>
              <a:rPr sz="1800" b="0" i="0" u="none">
                <a:solidFill>
                  <a:schemeClr val="tx1"/>
                </a:solidFill>
                <a:latin typeface="Times New Roman" panose="02020603050405020304"/>
                <a:ea typeface="Times New Roman" panose="02020603050405020304"/>
                <a:cs typeface="Times New Roman" panose="02020603050405020304"/>
              </a:rPr>
              <a:t>en private </a:t>
            </a:r>
            <a:r>
              <a:rPr sz="1800" b="0" i="0" u="none">
                <a:solidFill>
                  <a:schemeClr val="tx1"/>
                </a:solidFill>
                <a:latin typeface="Times New Roman" panose="02020603050405020304"/>
                <a:ea typeface="Times New Roman" panose="02020603050405020304"/>
                <a:cs typeface="Times New Roman" panose="02020603050405020304"/>
              </a:rPr>
              <a:t>organisaties  </a:t>
            </a:r>
            <a:r>
              <a:rPr sz="1800" b="0" i="0" u="none">
                <a:solidFill>
                  <a:schemeClr val="tx1"/>
                </a:solidFill>
                <a:latin typeface="Times New Roman" panose="02020603050405020304"/>
                <a:ea typeface="Times New Roman" panose="02020603050405020304"/>
                <a:cs typeface="Times New Roman" panose="02020603050405020304"/>
              </a:rPr>
              <a:t>niet in staat blijken de problemen zelfstandig op te lossen.</a:t>
            </a:r>
            <a:endParaRPr sz="1800" b="0">
              <a:solidFill>
                <a:schemeClr val="tx1"/>
              </a:solidFill>
            </a:endParaRPr>
          </a:p>
        </p:txBody>
      </p:sp>
      <p:sp>
        <p:nvSpPr>
          <p:cNvPr id="2951209" name="Rectangles 2951208"/>
          <p:cNvSpPr/>
          <p:nvPr/>
        </p:nvSpPr>
        <p:spPr bwMode="auto">
          <a:xfrm>
            <a:off x="306115" y="3330900"/>
            <a:ext cx="11545649" cy="64043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Het beginsel is gebaseerd op de </a:t>
            </a:r>
            <a:r>
              <a:rPr sz="1800" b="0" i="0" u="none">
                <a:solidFill>
                  <a:schemeClr val="tx1"/>
                </a:solidFill>
                <a:latin typeface="Times New Roman" panose="02020603050405020304"/>
                <a:ea typeface="Times New Roman" panose="02020603050405020304"/>
                <a:cs typeface="Times New Roman" panose="02020603050405020304"/>
              </a:rPr>
              <a:t>autonomie </a:t>
            </a:r>
            <a:r>
              <a:rPr sz="1800" b="0" i="0" u="none">
                <a:solidFill>
                  <a:schemeClr val="tx1"/>
                </a:solidFill>
                <a:latin typeface="Times New Roman" panose="02020603050405020304"/>
                <a:ea typeface="Times New Roman" panose="02020603050405020304"/>
                <a:cs typeface="Times New Roman" panose="02020603050405020304"/>
              </a:rPr>
              <a:t>en </a:t>
            </a:r>
            <a:r>
              <a:rPr sz="1800" b="0" i="0" u="none">
                <a:solidFill>
                  <a:schemeClr val="tx1"/>
                </a:solidFill>
                <a:latin typeface="Times New Roman" panose="02020603050405020304"/>
                <a:ea typeface="Times New Roman" panose="02020603050405020304"/>
                <a:cs typeface="Times New Roman" panose="02020603050405020304"/>
              </a:rPr>
              <a:t>waardigheid </a:t>
            </a:r>
            <a:r>
              <a:rPr sz="1800" b="0" i="0" u="none">
                <a:solidFill>
                  <a:schemeClr val="tx1"/>
                </a:solidFill>
                <a:latin typeface="Times New Roman" panose="02020603050405020304"/>
                <a:ea typeface="Times New Roman" panose="02020603050405020304"/>
                <a:cs typeface="Times New Roman" panose="02020603050405020304"/>
              </a:rPr>
              <a:t>van het  </a:t>
            </a:r>
            <a:r>
              <a:rPr sz="1800" b="0" i="0" u="none">
                <a:solidFill>
                  <a:schemeClr val="tx1"/>
                </a:solidFill>
                <a:latin typeface="Times New Roman" panose="02020603050405020304"/>
                <a:ea typeface="Times New Roman" panose="02020603050405020304"/>
                <a:cs typeface="Times New Roman" panose="02020603050405020304"/>
              </a:rPr>
              <a:t>menselijk individu</a:t>
            </a:r>
            <a:r>
              <a:rPr sz="1800" b="0" i="0" u="none">
                <a:solidFill>
                  <a:schemeClr val="tx1"/>
                </a:solidFill>
                <a:latin typeface="Times New Roman" panose="02020603050405020304"/>
                <a:ea typeface="Times New Roman" panose="02020603050405020304"/>
                <a:cs typeface="Times New Roman" panose="02020603050405020304"/>
              </a:rPr>
              <a:t> en stelt dat alle maatschappelijke instellingen, van  het </a:t>
            </a:r>
            <a:r>
              <a:rPr sz="1800" b="0" i="0" u="none">
                <a:solidFill>
                  <a:schemeClr val="tx1"/>
                </a:solidFill>
                <a:latin typeface="Times New Roman" panose="02020603050405020304"/>
                <a:ea typeface="Times New Roman" panose="02020603050405020304"/>
                <a:cs typeface="Times New Roman" panose="02020603050405020304"/>
              </a:rPr>
              <a:t>familieverband tot de </a:t>
            </a:r>
            <a:r>
              <a:rPr sz="1800" b="0" i="0" u="none">
                <a:solidFill>
                  <a:schemeClr val="tx1"/>
                </a:solidFill>
                <a:latin typeface="Times New Roman" panose="02020603050405020304"/>
                <a:ea typeface="Times New Roman" panose="02020603050405020304"/>
                <a:cs typeface="Times New Roman" panose="02020603050405020304"/>
              </a:rPr>
              <a:t>staat</a:t>
            </a:r>
            <a:r>
              <a:rPr sz="1800" b="0" i="0" u="none">
                <a:solidFill>
                  <a:schemeClr val="tx1"/>
                </a:solidFill>
                <a:latin typeface="Times New Roman" panose="02020603050405020304"/>
                <a:ea typeface="Times New Roman" panose="02020603050405020304"/>
                <a:cs typeface="Times New Roman" panose="02020603050405020304"/>
              </a:rPr>
              <a:t> </a:t>
            </a:r>
            <a:r>
              <a:rPr sz="1800" b="0" i="0" u="none">
                <a:solidFill>
                  <a:schemeClr val="tx1"/>
                </a:solidFill>
                <a:latin typeface="Times New Roman" panose="02020603050405020304"/>
                <a:ea typeface="Times New Roman" panose="02020603050405020304"/>
                <a:cs typeface="Times New Roman" panose="02020603050405020304"/>
              </a:rPr>
              <a:t>en de </a:t>
            </a:r>
            <a:r>
              <a:rPr sz="1800" b="0" i="0" u="none">
                <a:solidFill>
                  <a:schemeClr val="tx1"/>
                </a:solidFill>
                <a:latin typeface="Times New Roman" panose="02020603050405020304"/>
                <a:ea typeface="Times New Roman" panose="02020603050405020304"/>
                <a:cs typeface="Times New Roman" panose="02020603050405020304"/>
              </a:rPr>
              <a:t>internationale orde</a:t>
            </a:r>
            <a:r>
              <a:rPr sz="1800" b="0" i="0" u="none">
                <a:solidFill>
                  <a:schemeClr val="tx1"/>
                </a:solidFill>
                <a:latin typeface="Times New Roman" panose="02020603050405020304"/>
                <a:ea typeface="Times New Roman" panose="02020603050405020304"/>
                <a:cs typeface="Times New Roman" panose="02020603050405020304"/>
              </a:rPr>
              <a:t> zich ten dienste van de </a:t>
            </a:r>
            <a:r>
              <a:rPr sz="1800" b="0" i="0" u="none">
                <a:solidFill>
                  <a:schemeClr val="tx1"/>
                </a:solidFill>
                <a:latin typeface="Times New Roman" panose="02020603050405020304"/>
                <a:ea typeface="Times New Roman" panose="02020603050405020304"/>
                <a:cs typeface="Times New Roman" panose="02020603050405020304"/>
              </a:rPr>
              <a:t>mens </a:t>
            </a:r>
            <a:r>
              <a:rPr sz="1800" b="0" i="0" u="none">
                <a:solidFill>
                  <a:schemeClr val="tx1"/>
                </a:solidFill>
                <a:latin typeface="Times New Roman" panose="02020603050405020304"/>
                <a:ea typeface="Times New Roman" panose="02020603050405020304"/>
                <a:cs typeface="Times New Roman" panose="02020603050405020304"/>
              </a:rPr>
              <a:t>dienen te stellen. </a:t>
            </a:r>
            <a:endParaRPr sz="1800" b="0">
              <a:solidFill>
                <a:schemeClr val="tx1"/>
              </a:solidFill>
            </a:endParaRPr>
          </a:p>
        </p:txBody>
      </p:sp>
      <p:sp>
        <p:nvSpPr>
          <p:cNvPr id="95233260" name="Rectangles 95233259"/>
          <p:cNvSpPr/>
          <p:nvPr/>
        </p:nvSpPr>
        <p:spPr bwMode="auto">
          <a:xfrm>
            <a:off x="306115" y="4210455"/>
            <a:ext cx="11546009" cy="91475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Subsidiariteit gaat ervan uit dat </a:t>
            </a:r>
            <a:r>
              <a:rPr sz="1800" b="0" i="0" u="none">
                <a:solidFill>
                  <a:schemeClr val="tx1"/>
                </a:solidFill>
                <a:latin typeface="Times New Roman" panose="02020603050405020304"/>
                <a:ea typeface="Times New Roman" panose="02020603050405020304"/>
                <a:cs typeface="Times New Roman" panose="02020603050405020304"/>
              </a:rPr>
              <a:t>mensen </a:t>
            </a:r>
            <a:r>
              <a:rPr sz="1800" b="0" i="0" u="none">
                <a:solidFill>
                  <a:schemeClr val="tx1"/>
                </a:solidFill>
                <a:latin typeface="Times New Roman" panose="02020603050405020304"/>
                <a:ea typeface="Times New Roman" panose="02020603050405020304"/>
                <a:cs typeface="Times New Roman" panose="02020603050405020304"/>
              </a:rPr>
              <a:t>van </a:t>
            </a:r>
            <a:r>
              <a:rPr sz="1800" b="0" i="0" u="none">
                <a:solidFill>
                  <a:schemeClr val="tx1"/>
                </a:solidFill>
                <a:latin typeface="Times New Roman" panose="02020603050405020304"/>
                <a:ea typeface="Times New Roman" panose="02020603050405020304"/>
                <a:cs typeface="Times New Roman" panose="02020603050405020304"/>
              </a:rPr>
              <a:t>nature </a:t>
            </a:r>
            <a:r>
              <a:rPr sz="1800" b="0" i="0" u="none">
                <a:solidFill>
                  <a:schemeClr val="tx1"/>
                </a:solidFill>
                <a:latin typeface="Times New Roman" panose="02020603050405020304"/>
                <a:ea typeface="Times New Roman" panose="02020603050405020304"/>
                <a:cs typeface="Times New Roman" panose="02020603050405020304"/>
              </a:rPr>
              <a:t>sociale wezens zijn  en benadrukt het belang van kleine en middelgrote maatschappelijke  verbanden zoals het gezin</a:t>
            </a:r>
            <a:r>
              <a:rPr sz="1800" b="0" i="0" u="none">
                <a:solidFill>
                  <a:schemeClr val="tx1"/>
                </a:solidFill>
                <a:latin typeface="Times New Roman" panose="02020603050405020304"/>
                <a:ea typeface="Times New Roman" panose="02020603050405020304"/>
                <a:cs typeface="Times New Roman" panose="02020603050405020304"/>
              </a:rPr>
              <a:t>, de Kerk</a:t>
            </a:r>
            <a:r>
              <a:rPr sz="1800" b="0" i="0" u="none">
                <a:solidFill>
                  <a:schemeClr val="tx1"/>
                </a:solidFill>
                <a:latin typeface="Times New Roman" panose="02020603050405020304"/>
                <a:ea typeface="Times New Roman" panose="02020603050405020304"/>
                <a:cs typeface="Times New Roman" panose="02020603050405020304"/>
              </a:rPr>
              <a:t> en vrijwilligersorganisaties als structuren die het </a:t>
            </a:r>
            <a:r>
              <a:rPr sz="1800" b="0" i="0" u="none">
                <a:solidFill>
                  <a:schemeClr val="tx1"/>
                </a:solidFill>
                <a:latin typeface="Times New Roman" panose="02020603050405020304"/>
                <a:ea typeface="Times New Roman" panose="02020603050405020304"/>
                <a:cs typeface="Times New Roman" panose="02020603050405020304"/>
              </a:rPr>
              <a:t>individu </a:t>
            </a:r>
            <a:r>
              <a:rPr sz="1800" b="0" i="0" u="none">
                <a:solidFill>
                  <a:schemeClr val="tx1"/>
                </a:solidFill>
                <a:latin typeface="Times New Roman" panose="02020603050405020304"/>
                <a:ea typeface="Times New Roman" panose="02020603050405020304"/>
                <a:cs typeface="Times New Roman" panose="02020603050405020304"/>
              </a:rPr>
              <a:t>in staat  stellen de maatschappij te dienen en die het </a:t>
            </a:r>
            <a:r>
              <a:rPr sz="1800" b="0" i="0" u="none">
                <a:solidFill>
                  <a:schemeClr val="tx1"/>
                </a:solidFill>
                <a:latin typeface="Times New Roman" panose="02020603050405020304"/>
                <a:ea typeface="Times New Roman" panose="02020603050405020304"/>
                <a:cs typeface="Times New Roman" panose="02020603050405020304"/>
              </a:rPr>
              <a:t>individu </a:t>
            </a:r>
            <a:r>
              <a:rPr sz="1800" b="0" i="0" u="none">
                <a:solidFill>
                  <a:schemeClr val="tx1"/>
                </a:solidFill>
                <a:latin typeface="Times New Roman" panose="02020603050405020304"/>
                <a:ea typeface="Times New Roman" panose="02020603050405020304"/>
                <a:cs typeface="Times New Roman" panose="02020603050405020304"/>
              </a:rPr>
              <a:t>en de maatschappij  als geheel met elkaar verbinden. </a:t>
            </a:r>
            <a:endParaRPr sz="1800" b="0">
              <a:solidFill>
                <a:schemeClr val="tx1"/>
              </a:solidFill>
            </a:endParaRPr>
          </a:p>
        </p:txBody>
      </p:sp>
      <p:sp>
        <p:nvSpPr>
          <p:cNvPr id="595371085" name="Rectangles 595371084"/>
          <p:cNvSpPr/>
          <p:nvPr/>
        </p:nvSpPr>
        <p:spPr bwMode="auto">
          <a:xfrm>
            <a:off x="306115" y="5327858"/>
            <a:ext cx="11643009" cy="91475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chemeClr val="tx1"/>
                </a:solidFill>
                <a:latin typeface="Times New Roman" panose="02020603050405020304"/>
                <a:ea typeface="Times New Roman" panose="02020603050405020304"/>
                <a:cs typeface="Times New Roman" panose="02020603050405020304"/>
              </a:rPr>
              <a:t>Een ander belangrijk aspect van het subsidiariteitsbeginsel is  'positieve’ subsidiariteit: gemeenschappen, </a:t>
            </a:r>
            <a:r>
              <a:rPr sz="1800" b="0" i="0" u="none">
                <a:solidFill>
                  <a:schemeClr val="tx1"/>
                </a:solidFill>
                <a:latin typeface="Times New Roman" panose="02020603050405020304"/>
                <a:ea typeface="Times New Roman" panose="02020603050405020304"/>
                <a:cs typeface="Times New Roman" panose="02020603050405020304"/>
              </a:rPr>
              <a:t>instellingen </a:t>
            </a:r>
            <a:r>
              <a:rPr sz="1800" b="0" i="0" u="none">
                <a:solidFill>
                  <a:schemeClr val="tx1"/>
                </a:solidFill>
                <a:latin typeface="Times New Roman" panose="02020603050405020304"/>
                <a:ea typeface="Times New Roman" panose="02020603050405020304"/>
                <a:cs typeface="Times New Roman" panose="02020603050405020304"/>
              </a:rPr>
              <a:t>en </a:t>
            </a:r>
            <a:r>
              <a:rPr sz="1800" b="0" i="0" u="none">
                <a:solidFill>
                  <a:schemeClr val="tx1"/>
                </a:solidFill>
                <a:latin typeface="Times New Roman" panose="02020603050405020304"/>
                <a:ea typeface="Times New Roman" panose="02020603050405020304"/>
                <a:cs typeface="Times New Roman" panose="02020603050405020304"/>
              </a:rPr>
              <a:t>overheden  </a:t>
            </a:r>
            <a:r>
              <a:rPr sz="1800" b="0" i="0" u="none">
                <a:solidFill>
                  <a:schemeClr val="tx1"/>
                </a:solidFill>
                <a:latin typeface="Times New Roman" panose="02020603050405020304"/>
                <a:ea typeface="Times New Roman" panose="02020603050405020304"/>
                <a:cs typeface="Times New Roman" panose="02020603050405020304"/>
              </a:rPr>
              <a:t>moeten de </a:t>
            </a:r>
            <a:r>
              <a:rPr sz="1800" b="0" i="0" u="none">
                <a:solidFill>
                  <a:schemeClr val="tx1"/>
                </a:solidFill>
                <a:latin typeface="Times New Roman" panose="02020603050405020304"/>
                <a:ea typeface="Times New Roman" panose="02020603050405020304"/>
                <a:cs typeface="Times New Roman" panose="02020603050405020304"/>
              </a:rPr>
              <a:t>sociale condities </a:t>
            </a:r>
            <a:r>
              <a:rPr sz="1800" b="0" i="0" u="none">
                <a:solidFill>
                  <a:schemeClr val="tx1"/>
                </a:solidFill>
                <a:latin typeface="Times New Roman" panose="02020603050405020304"/>
                <a:ea typeface="Times New Roman" panose="02020603050405020304"/>
                <a:cs typeface="Times New Roman" panose="02020603050405020304"/>
              </a:rPr>
              <a:t>scheppen waarin het </a:t>
            </a:r>
            <a:r>
              <a:rPr sz="1800" b="0" i="0" u="none">
                <a:solidFill>
                  <a:schemeClr val="tx1"/>
                </a:solidFill>
                <a:latin typeface="Times New Roman" panose="02020603050405020304"/>
                <a:ea typeface="Times New Roman" panose="02020603050405020304"/>
                <a:cs typeface="Times New Roman" panose="02020603050405020304"/>
              </a:rPr>
              <a:t>individu </a:t>
            </a:r>
            <a:r>
              <a:rPr sz="1800" b="0" i="0" u="none">
                <a:solidFill>
                  <a:schemeClr val="tx1"/>
                </a:solidFill>
                <a:latin typeface="Times New Roman" panose="02020603050405020304"/>
                <a:ea typeface="Times New Roman" panose="02020603050405020304"/>
                <a:cs typeface="Times New Roman" panose="02020603050405020304"/>
              </a:rPr>
              <a:t>zich ten volle  kan ontplooien, bijvoorbeeld door het bieden van werk, goede  huisvesting, gezondheidszorg en dergelijke.</a:t>
            </a:r>
            <a:endParaRPr sz="1800" b="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3849885"/>
                                        </p:tgtEl>
                                        <p:attrNameLst>
                                          <p:attrName>style.visibility</p:attrName>
                                        </p:attrNameLst>
                                      </p:cBhvr>
                                      <p:to>
                                        <p:strVal val="visible"/>
                                      </p:to>
                                    </p:set>
                                    <p:animEffect transition="in" filter="fade">
                                      <p:cBhvr>
                                        <p:cTn id="7" dur="1000"/>
                                        <p:tgtEl>
                                          <p:spTgt spid="213849885"/>
                                        </p:tgtEl>
                                      </p:cBhvr>
                                    </p:animEffect>
                                    <p:anim calcmode="lin" valueType="num">
                                      <p:cBhvr>
                                        <p:cTn id="8" dur="1000" fill="hold"/>
                                        <p:tgtEl>
                                          <p:spTgt spid="213849885"/>
                                        </p:tgtEl>
                                        <p:attrNameLst>
                                          <p:attrName>ppt_x</p:attrName>
                                        </p:attrNameLst>
                                      </p:cBhvr>
                                      <p:tavLst>
                                        <p:tav tm="0">
                                          <p:val>
                                            <p:strVal val="#ppt_x"/>
                                          </p:val>
                                        </p:tav>
                                        <p:tav tm="100000">
                                          <p:val>
                                            <p:strVal val="#ppt_x"/>
                                          </p:val>
                                        </p:tav>
                                      </p:tavLst>
                                    </p:anim>
                                    <p:anim calcmode="lin" valueType="num">
                                      <p:cBhvr>
                                        <p:cTn id="9" dur="1000" fill="hold"/>
                                        <p:tgtEl>
                                          <p:spTgt spid="21384988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66816767"/>
                                        </p:tgtEl>
                                        <p:attrNameLst>
                                          <p:attrName>style.visibility</p:attrName>
                                        </p:attrNameLst>
                                      </p:cBhvr>
                                      <p:to>
                                        <p:strVal val="visible"/>
                                      </p:to>
                                    </p:set>
                                    <p:animEffect transition="in" filter="fade">
                                      <p:cBhvr>
                                        <p:cTn id="14" dur="1000"/>
                                        <p:tgtEl>
                                          <p:spTgt spid="766816767"/>
                                        </p:tgtEl>
                                      </p:cBhvr>
                                    </p:animEffect>
                                    <p:anim calcmode="lin" valueType="num">
                                      <p:cBhvr>
                                        <p:cTn id="15" dur="1000" fill="hold"/>
                                        <p:tgtEl>
                                          <p:spTgt spid="766816767"/>
                                        </p:tgtEl>
                                        <p:attrNameLst>
                                          <p:attrName>ppt_x</p:attrName>
                                        </p:attrNameLst>
                                      </p:cBhvr>
                                      <p:tavLst>
                                        <p:tav tm="0">
                                          <p:val>
                                            <p:strVal val="#ppt_x"/>
                                          </p:val>
                                        </p:tav>
                                        <p:tav tm="100000">
                                          <p:val>
                                            <p:strVal val="#ppt_x"/>
                                          </p:val>
                                        </p:tav>
                                      </p:tavLst>
                                    </p:anim>
                                    <p:anim calcmode="lin" valueType="num">
                                      <p:cBhvr>
                                        <p:cTn id="16" dur="1000" fill="hold"/>
                                        <p:tgtEl>
                                          <p:spTgt spid="76681676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26363430"/>
                                        </p:tgtEl>
                                        <p:attrNameLst>
                                          <p:attrName>style.visibility</p:attrName>
                                        </p:attrNameLst>
                                      </p:cBhvr>
                                      <p:to>
                                        <p:strVal val="visible"/>
                                      </p:to>
                                    </p:set>
                                    <p:animEffect transition="in" filter="fade">
                                      <p:cBhvr>
                                        <p:cTn id="21" dur="1000"/>
                                        <p:tgtEl>
                                          <p:spTgt spid="1226363430"/>
                                        </p:tgtEl>
                                      </p:cBhvr>
                                    </p:animEffect>
                                    <p:anim calcmode="lin" valueType="num">
                                      <p:cBhvr>
                                        <p:cTn id="22" dur="1000" fill="hold"/>
                                        <p:tgtEl>
                                          <p:spTgt spid="1226363430"/>
                                        </p:tgtEl>
                                        <p:attrNameLst>
                                          <p:attrName>ppt_x</p:attrName>
                                        </p:attrNameLst>
                                      </p:cBhvr>
                                      <p:tavLst>
                                        <p:tav tm="0">
                                          <p:val>
                                            <p:strVal val="#ppt_x"/>
                                          </p:val>
                                        </p:tav>
                                        <p:tav tm="100000">
                                          <p:val>
                                            <p:strVal val="#ppt_x"/>
                                          </p:val>
                                        </p:tav>
                                      </p:tavLst>
                                    </p:anim>
                                    <p:anim calcmode="lin" valueType="num">
                                      <p:cBhvr>
                                        <p:cTn id="23" dur="1000" fill="hold"/>
                                        <p:tgtEl>
                                          <p:spTgt spid="122636343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32800691"/>
                                        </p:tgtEl>
                                        <p:attrNameLst>
                                          <p:attrName>style.visibility</p:attrName>
                                        </p:attrNameLst>
                                      </p:cBhvr>
                                      <p:to>
                                        <p:strVal val="visible"/>
                                      </p:to>
                                    </p:set>
                                    <p:animEffect transition="in" filter="fade">
                                      <p:cBhvr>
                                        <p:cTn id="28" dur="1000"/>
                                        <p:tgtEl>
                                          <p:spTgt spid="1732800691"/>
                                        </p:tgtEl>
                                      </p:cBhvr>
                                    </p:animEffect>
                                    <p:anim calcmode="lin" valueType="num">
                                      <p:cBhvr>
                                        <p:cTn id="29" dur="1000" fill="hold"/>
                                        <p:tgtEl>
                                          <p:spTgt spid="1732800691"/>
                                        </p:tgtEl>
                                        <p:attrNameLst>
                                          <p:attrName>ppt_x</p:attrName>
                                        </p:attrNameLst>
                                      </p:cBhvr>
                                      <p:tavLst>
                                        <p:tav tm="0">
                                          <p:val>
                                            <p:strVal val="#ppt_x"/>
                                          </p:val>
                                        </p:tav>
                                        <p:tav tm="100000">
                                          <p:val>
                                            <p:strVal val="#ppt_x"/>
                                          </p:val>
                                        </p:tav>
                                      </p:tavLst>
                                    </p:anim>
                                    <p:anim calcmode="lin" valueType="num">
                                      <p:cBhvr>
                                        <p:cTn id="30" dur="1000" fill="hold"/>
                                        <p:tgtEl>
                                          <p:spTgt spid="173280069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943988667"/>
                                        </p:tgtEl>
                                        <p:attrNameLst>
                                          <p:attrName>style.visibility</p:attrName>
                                        </p:attrNameLst>
                                      </p:cBhvr>
                                      <p:to>
                                        <p:strVal val="visible"/>
                                      </p:to>
                                    </p:set>
                                    <p:animEffect transition="in" filter="fade">
                                      <p:cBhvr>
                                        <p:cTn id="35" dur="1000"/>
                                        <p:tgtEl>
                                          <p:spTgt spid="1943988667"/>
                                        </p:tgtEl>
                                      </p:cBhvr>
                                    </p:animEffect>
                                    <p:anim calcmode="lin" valueType="num">
                                      <p:cBhvr>
                                        <p:cTn id="36" dur="1000" fill="hold"/>
                                        <p:tgtEl>
                                          <p:spTgt spid="1943988667"/>
                                        </p:tgtEl>
                                        <p:attrNameLst>
                                          <p:attrName>ppt_x</p:attrName>
                                        </p:attrNameLst>
                                      </p:cBhvr>
                                      <p:tavLst>
                                        <p:tav tm="0">
                                          <p:val>
                                            <p:strVal val="#ppt_x"/>
                                          </p:val>
                                        </p:tav>
                                        <p:tav tm="100000">
                                          <p:val>
                                            <p:strVal val="#ppt_x"/>
                                          </p:val>
                                        </p:tav>
                                      </p:tavLst>
                                    </p:anim>
                                    <p:anim calcmode="lin" valueType="num">
                                      <p:cBhvr>
                                        <p:cTn id="37" dur="1000" fill="hold"/>
                                        <p:tgtEl>
                                          <p:spTgt spid="194398866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951209"/>
                                        </p:tgtEl>
                                        <p:attrNameLst>
                                          <p:attrName>style.visibility</p:attrName>
                                        </p:attrNameLst>
                                      </p:cBhvr>
                                      <p:to>
                                        <p:strVal val="visible"/>
                                      </p:to>
                                    </p:set>
                                    <p:animEffect transition="in" filter="fade">
                                      <p:cBhvr>
                                        <p:cTn id="42" dur="1000"/>
                                        <p:tgtEl>
                                          <p:spTgt spid="2951209"/>
                                        </p:tgtEl>
                                      </p:cBhvr>
                                    </p:animEffect>
                                    <p:anim calcmode="lin" valueType="num">
                                      <p:cBhvr>
                                        <p:cTn id="43" dur="1000" fill="hold"/>
                                        <p:tgtEl>
                                          <p:spTgt spid="2951209"/>
                                        </p:tgtEl>
                                        <p:attrNameLst>
                                          <p:attrName>ppt_x</p:attrName>
                                        </p:attrNameLst>
                                      </p:cBhvr>
                                      <p:tavLst>
                                        <p:tav tm="0">
                                          <p:val>
                                            <p:strVal val="#ppt_x"/>
                                          </p:val>
                                        </p:tav>
                                        <p:tav tm="100000">
                                          <p:val>
                                            <p:strVal val="#ppt_x"/>
                                          </p:val>
                                        </p:tav>
                                      </p:tavLst>
                                    </p:anim>
                                    <p:anim calcmode="lin" valueType="num">
                                      <p:cBhvr>
                                        <p:cTn id="44" dur="1000" fill="hold"/>
                                        <p:tgtEl>
                                          <p:spTgt spid="295120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5233260"/>
                                        </p:tgtEl>
                                        <p:attrNameLst>
                                          <p:attrName>style.visibility</p:attrName>
                                        </p:attrNameLst>
                                      </p:cBhvr>
                                      <p:to>
                                        <p:strVal val="visible"/>
                                      </p:to>
                                    </p:set>
                                    <p:animEffect transition="in" filter="fade">
                                      <p:cBhvr>
                                        <p:cTn id="49" dur="1000"/>
                                        <p:tgtEl>
                                          <p:spTgt spid="95233260"/>
                                        </p:tgtEl>
                                      </p:cBhvr>
                                    </p:animEffect>
                                    <p:anim calcmode="lin" valueType="num">
                                      <p:cBhvr>
                                        <p:cTn id="50" dur="1000" fill="hold"/>
                                        <p:tgtEl>
                                          <p:spTgt spid="95233260"/>
                                        </p:tgtEl>
                                        <p:attrNameLst>
                                          <p:attrName>ppt_x</p:attrName>
                                        </p:attrNameLst>
                                      </p:cBhvr>
                                      <p:tavLst>
                                        <p:tav tm="0">
                                          <p:val>
                                            <p:strVal val="#ppt_x"/>
                                          </p:val>
                                        </p:tav>
                                        <p:tav tm="100000">
                                          <p:val>
                                            <p:strVal val="#ppt_x"/>
                                          </p:val>
                                        </p:tav>
                                      </p:tavLst>
                                    </p:anim>
                                    <p:anim calcmode="lin" valueType="num">
                                      <p:cBhvr>
                                        <p:cTn id="51" dur="1000" fill="hold"/>
                                        <p:tgtEl>
                                          <p:spTgt spid="9523326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595371085"/>
                                        </p:tgtEl>
                                        <p:attrNameLst>
                                          <p:attrName>style.visibility</p:attrName>
                                        </p:attrNameLst>
                                      </p:cBhvr>
                                      <p:to>
                                        <p:strVal val="visible"/>
                                      </p:to>
                                    </p:set>
                                    <p:animEffect transition="in" filter="fade">
                                      <p:cBhvr>
                                        <p:cTn id="56" dur="1000"/>
                                        <p:tgtEl>
                                          <p:spTgt spid="595371085"/>
                                        </p:tgtEl>
                                      </p:cBhvr>
                                    </p:animEffect>
                                    <p:anim calcmode="lin" valueType="num">
                                      <p:cBhvr>
                                        <p:cTn id="57" dur="1000" fill="hold"/>
                                        <p:tgtEl>
                                          <p:spTgt spid="595371085"/>
                                        </p:tgtEl>
                                        <p:attrNameLst>
                                          <p:attrName>ppt_x</p:attrName>
                                        </p:attrNameLst>
                                      </p:cBhvr>
                                      <p:tavLst>
                                        <p:tav tm="0">
                                          <p:val>
                                            <p:strVal val="#ppt_x"/>
                                          </p:val>
                                        </p:tav>
                                        <p:tav tm="100000">
                                          <p:val>
                                            <p:strVal val="#ppt_x"/>
                                          </p:val>
                                        </p:tav>
                                      </p:tavLst>
                                    </p:anim>
                                    <p:anim calcmode="lin" valueType="num">
                                      <p:cBhvr>
                                        <p:cTn id="58" dur="1000" fill="hold"/>
                                        <p:tgtEl>
                                          <p:spTgt spid="5953710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0795527" name="Rectangles 30795526"/>
          <p:cNvSpPr/>
          <p:nvPr/>
        </p:nvSpPr>
        <p:spPr bwMode="auto">
          <a:xfrm>
            <a:off x="1631400" y="81977"/>
            <a:ext cx="8987499" cy="488038"/>
          </a:xfrm>
          <a:prstGeom prst="rect">
            <a:avLst/>
          </a:prstGeom>
          <a:noFill/>
          <a:ln>
            <a:noFill/>
          </a:ln>
        </p:spPr>
        <p:txBody>
          <a:bodyPr rot="0" spcFirstLastPara="0" vertOverflow="overflow" horzOverflow="overflow" vert="horz" wrap="square" lIns="91440" tIns="45720" rIns="91440" bIns="45720" numCol="1" spcCol="0" rtlCol="0" fromWordArt="0" anchor="t" anchorCtr="0" forceAA="0" upright="0" compatLnSpc="1">
            <a:spAutoFit/>
          </a:bodyPr>
          <a:p>
            <a:pPr algn="ctr">
              <a:defRPr/>
            </a:pPr>
            <a:r>
              <a:rPr sz="2600" b="1">
                <a:ln w="15773">
                  <a:solidFill>
                    <a:schemeClr val="tx1"/>
                  </a:solidFill>
                  <a:prstDash val="solid"/>
                </a:ln>
                <a:solidFill>
                  <a:srgbClr val="C00000"/>
                </a:solidFill>
              </a:rPr>
              <a:t>De synode van Emden (1571)</a:t>
            </a:r>
            <a:endParaRPr sz="2600" b="1">
              <a:ln w="15773">
                <a:solidFill>
                  <a:schemeClr val="tx1"/>
                </a:solidFill>
                <a:prstDash val="solid"/>
              </a:ln>
              <a:solidFill>
                <a:srgbClr val="C00000"/>
              </a:solidFill>
            </a:endParaRPr>
          </a:p>
        </p:txBody>
      </p:sp>
      <p:sp>
        <p:nvSpPr>
          <p:cNvPr id="1203759859" name="Nadpis 1"/>
          <p:cNvSpPr>
            <a:spLocks noGrp="1"/>
          </p:cNvSpPr>
          <p:nvPr/>
        </p:nvSpPr>
        <p:spPr bwMode="auto">
          <a:xfrm>
            <a:off x="78295" y="450663"/>
            <a:ext cx="12049660"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Het </a:t>
            </a:r>
            <a:r>
              <a:rPr lang="nl-NL" sz="2800" b="0" i="0" u="sng" strike="noStrike" cap="none" spc="0">
                <a:solidFill>
                  <a:srgbClr val="0070C0"/>
                </a:solidFill>
                <a:latin typeface="Arial Black" panose="020B0A04020102020204"/>
                <a:ea typeface="Arial Black" panose="020B0A04020102020204"/>
                <a:cs typeface="Arial Black" panose="020B0A04020102020204"/>
              </a:rPr>
              <a:t>subsidiariteitsbeginsel </a:t>
            </a:r>
            <a:r>
              <a:rPr lang="nl-NL" sz="2800" b="0" i="0" u="none" strike="noStrike" cap="none" spc="0">
                <a:solidFill>
                  <a:schemeClr val="tx1"/>
                </a:solidFill>
                <a:latin typeface="Arial Black" panose="020B0A04020102020204"/>
                <a:ea typeface="Arial Black" panose="020B0A04020102020204"/>
                <a:cs typeface="Arial Black" panose="020B0A04020102020204"/>
              </a:rPr>
              <a:t>(wikipedia)</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85564268" name="Rectangles 85564267"/>
          <p:cNvSpPr/>
          <p:nvPr/>
        </p:nvSpPr>
        <p:spPr bwMode="auto">
          <a:xfrm>
            <a:off x="306115" y="1223224"/>
            <a:ext cx="11699978" cy="36611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Het </a:t>
            </a:r>
            <a:r>
              <a:rPr sz="1800" b="1" i="0" u="none">
                <a:solidFill>
                  <a:srgbClr val="0070C0"/>
                </a:solidFill>
                <a:latin typeface="Times New Roman" panose="02020603050405020304"/>
                <a:ea typeface="Times New Roman" panose="02020603050405020304"/>
                <a:cs typeface="Times New Roman" panose="02020603050405020304"/>
              </a:rPr>
              <a:t>subsidiariteitsbeginsel</a:t>
            </a:r>
            <a:r>
              <a:rPr sz="1800" b="0" i="0" u="none">
                <a:solidFill>
                  <a:srgbClr val="0070C0"/>
                </a:solidFill>
                <a:latin typeface="Times New Roman" panose="02020603050405020304"/>
                <a:ea typeface="Times New Roman" panose="02020603050405020304"/>
                <a:cs typeface="Times New Roman" panose="02020603050405020304"/>
              </a:rPr>
              <a:t> </a:t>
            </a:r>
            <a:r>
              <a:rPr sz="1800" b="0" i="0" u="none">
                <a:solidFill>
                  <a:srgbClr val="0070C0"/>
                </a:solidFill>
                <a:latin typeface="Times New Roman" panose="02020603050405020304"/>
                <a:ea typeface="Times New Roman" panose="02020603050405020304"/>
                <a:cs typeface="Times New Roman" panose="02020603050405020304"/>
              </a:rPr>
              <a:t>is een organisatiewijze of regel in taakverdeling tussen 'hogere' en 'lagere' openbare </a:t>
            </a:r>
            <a:r>
              <a:rPr sz="1800" b="0" i="0" u="none">
                <a:solidFill>
                  <a:srgbClr val="FF0000"/>
                </a:solidFill>
                <a:latin typeface="Times New Roman" panose="02020603050405020304"/>
                <a:ea typeface="Times New Roman" panose="02020603050405020304"/>
                <a:cs typeface="Times New Roman" panose="02020603050405020304"/>
              </a:rPr>
              <a:t>overheden</a:t>
            </a:r>
            <a:r>
              <a:rPr sz="1800" b="0" i="0" u="none">
                <a:solidFill>
                  <a:srgbClr val="0070C0"/>
                </a:solidFill>
                <a:latin typeface="Times New Roman" panose="02020603050405020304"/>
                <a:ea typeface="Times New Roman" panose="02020603050405020304"/>
                <a:cs typeface="Times New Roman" panose="02020603050405020304"/>
              </a:rPr>
              <a:t>. </a:t>
            </a:r>
            <a:endParaRPr sz="1800">
              <a:solidFill>
                <a:srgbClr val="0070C0"/>
              </a:solidFill>
            </a:endParaRPr>
          </a:p>
        </p:txBody>
      </p:sp>
      <p:sp>
        <p:nvSpPr>
          <p:cNvPr id="1277124714" name="Rectangles 1277124713"/>
          <p:cNvSpPr/>
          <p:nvPr/>
        </p:nvSpPr>
        <p:spPr bwMode="auto">
          <a:xfrm>
            <a:off x="306115" y="1848699"/>
            <a:ext cx="11638689" cy="36611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Het houdt in algemene zin in dat hogere </a:t>
            </a:r>
            <a:r>
              <a:rPr sz="1800" b="0" i="0" u="none">
                <a:solidFill>
                  <a:srgbClr val="FF0000"/>
                </a:solidFill>
                <a:latin typeface="Times New Roman" panose="02020603050405020304"/>
                <a:ea typeface="Times New Roman" panose="02020603050405020304"/>
                <a:cs typeface="Times New Roman" panose="02020603050405020304"/>
              </a:rPr>
              <a:t>instanties </a:t>
            </a:r>
            <a:r>
              <a:rPr sz="1800" b="0" i="0" u="none">
                <a:solidFill>
                  <a:srgbClr val="0070C0"/>
                </a:solidFill>
                <a:latin typeface="Times New Roman" panose="02020603050405020304"/>
                <a:ea typeface="Times New Roman" panose="02020603050405020304"/>
                <a:cs typeface="Times New Roman" panose="02020603050405020304"/>
              </a:rPr>
              <a:t>niet iets moeten doen wat door lagere </a:t>
            </a:r>
            <a:r>
              <a:rPr sz="1800" b="0" i="0" u="none">
                <a:solidFill>
                  <a:srgbClr val="FF0000"/>
                </a:solidFill>
                <a:latin typeface="Times New Roman" panose="02020603050405020304"/>
                <a:ea typeface="Times New Roman" panose="02020603050405020304"/>
                <a:cs typeface="Times New Roman" panose="02020603050405020304"/>
              </a:rPr>
              <a:t>instanties </a:t>
            </a:r>
            <a:r>
              <a:rPr sz="1800" b="0" i="0" u="none">
                <a:solidFill>
                  <a:srgbClr val="0070C0"/>
                </a:solidFill>
                <a:latin typeface="Times New Roman" panose="02020603050405020304"/>
                <a:ea typeface="Times New Roman" panose="02020603050405020304"/>
                <a:cs typeface="Times New Roman" panose="02020603050405020304"/>
              </a:rPr>
              <a:t>kan worden afgehandeld.</a:t>
            </a:r>
            <a:endParaRPr sz="1800">
              <a:solidFill>
                <a:srgbClr val="0070C0"/>
              </a:solidFill>
            </a:endParaRPr>
          </a:p>
        </p:txBody>
      </p:sp>
      <p:sp>
        <p:nvSpPr>
          <p:cNvPr id="735845109" name="Rectangles 735845108"/>
          <p:cNvSpPr/>
          <p:nvPr/>
        </p:nvSpPr>
        <p:spPr bwMode="auto">
          <a:xfrm>
            <a:off x="306115" y="2460075"/>
            <a:ext cx="11823642" cy="64043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Volgens het subsidiariteitsbeginsel behoort de </a:t>
            </a:r>
            <a:r>
              <a:rPr sz="1800" b="0" i="0" u="none">
                <a:solidFill>
                  <a:srgbClr val="FF0000"/>
                </a:solidFill>
                <a:latin typeface="Times New Roman" panose="02020603050405020304"/>
                <a:ea typeface="Times New Roman" panose="02020603050405020304"/>
                <a:cs typeface="Times New Roman" panose="02020603050405020304"/>
              </a:rPr>
              <a:t>overheid  </a:t>
            </a:r>
            <a:r>
              <a:rPr sz="1800" b="0" i="0" u="none">
                <a:solidFill>
                  <a:srgbClr val="0070C0"/>
                </a:solidFill>
                <a:latin typeface="Times New Roman" panose="02020603050405020304"/>
                <a:ea typeface="Times New Roman" panose="02020603050405020304"/>
                <a:cs typeface="Times New Roman" panose="02020603050405020304"/>
              </a:rPr>
              <a:t>slechts initiatieven te nemen waar </a:t>
            </a:r>
            <a:r>
              <a:rPr sz="1800" b="1" i="0" u="none">
                <a:solidFill>
                  <a:srgbClr val="0070C0"/>
                </a:solidFill>
                <a:latin typeface="Times New Roman" panose="02020603050405020304"/>
                <a:ea typeface="Times New Roman" panose="02020603050405020304"/>
                <a:cs typeface="Times New Roman" panose="02020603050405020304"/>
              </a:rPr>
              <a:t>individuen </a:t>
            </a:r>
            <a:r>
              <a:rPr sz="1800" b="0" i="0" u="none">
                <a:solidFill>
                  <a:srgbClr val="0070C0"/>
                </a:solidFill>
                <a:latin typeface="Times New Roman" panose="02020603050405020304"/>
                <a:ea typeface="Times New Roman" panose="02020603050405020304"/>
                <a:cs typeface="Times New Roman" panose="02020603050405020304"/>
              </a:rPr>
              <a:t>en private </a:t>
            </a:r>
            <a:r>
              <a:rPr sz="1800" b="0" i="0" u="none">
                <a:solidFill>
                  <a:srgbClr val="0070C0"/>
                </a:solidFill>
                <a:latin typeface="Times New Roman" panose="02020603050405020304"/>
                <a:ea typeface="Times New Roman" panose="02020603050405020304"/>
                <a:cs typeface="Times New Roman" panose="02020603050405020304"/>
              </a:rPr>
              <a:t>organisaties  </a:t>
            </a:r>
            <a:r>
              <a:rPr sz="1800" b="0" i="0" u="none">
                <a:solidFill>
                  <a:srgbClr val="0070C0"/>
                </a:solidFill>
                <a:latin typeface="Times New Roman" panose="02020603050405020304"/>
                <a:ea typeface="Times New Roman" panose="02020603050405020304"/>
                <a:cs typeface="Times New Roman" panose="02020603050405020304"/>
              </a:rPr>
              <a:t>niet in staat blijken de problemen zelfstandig op te lossen.</a:t>
            </a:r>
            <a:endParaRPr sz="1800">
              <a:solidFill>
                <a:srgbClr val="0070C0"/>
              </a:solidFill>
            </a:endParaRPr>
          </a:p>
        </p:txBody>
      </p:sp>
      <p:sp>
        <p:nvSpPr>
          <p:cNvPr id="135212705" name="Rectangles 135212704"/>
          <p:cNvSpPr/>
          <p:nvPr/>
        </p:nvSpPr>
        <p:spPr bwMode="auto">
          <a:xfrm>
            <a:off x="306115" y="3330900"/>
            <a:ext cx="11544570" cy="64043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Het beginsel is gebaseerd op de </a:t>
            </a:r>
            <a:r>
              <a:rPr sz="1800" b="1" i="0" u="none">
                <a:solidFill>
                  <a:srgbClr val="0070C0"/>
                </a:solidFill>
                <a:latin typeface="Times New Roman" panose="02020603050405020304"/>
                <a:ea typeface="Times New Roman" panose="02020603050405020304"/>
                <a:cs typeface="Times New Roman" panose="02020603050405020304"/>
              </a:rPr>
              <a:t>autonomie </a:t>
            </a:r>
            <a:r>
              <a:rPr sz="1800" b="0" i="0" u="none">
                <a:solidFill>
                  <a:srgbClr val="0070C0"/>
                </a:solidFill>
                <a:latin typeface="Times New Roman" panose="02020603050405020304"/>
                <a:ea typeface="Times New Roman" panose="02020603050405020304"/>
                <a:cs typeface="Times New Roman" panose="02020603050405020304"/>
              </a:rPr>
              <a:t>en </a:t>
            </a:r>
            <a:r>
              <a:rPr sz="1800" b="1" i="0" u="none">
                <a:solidFill>
                  <a:srgbClr val="0070C0"/>
                </a:solidFill>
                <a:latin typeface="Times New Roman" panose="02020603050405020304"/>
                <a:ea typeface="Times New Roman" panose="02020603050405020304"/>
                <a:cs typeface="Times New Roman" panose="02020603050405020304"/>
              </a:rPr>
              <a:t>waardigheid </a:t>
            </a:r>
            <a:r>
              <a:rPr sz="1800" b="0" i="0" u="none">
                <a:solidFill>
                  <a:srgbClr val="0070C0"/>
                </a:solidFill>
                <a:latin typeface="Times New Roman" panose="02020603050405020304"/>
                <a:ea typeface="Times New Roman" panose="02020603050405020304"/>
                <a:cs typeface="Times New Roman" panose="02020603050405020304"/>
              </a:rPr>
              <a:t>van het  </a:t>
            </a:r>
            <a:r>
              <a:rPr sz="1800" b="1" i="0" u="none">
                <a:solidFill>
                  <a:srgbClr val="0070C0"/>
                </a:solidFill>
                <a:latin typeface="Times New Roman" panose="02020603050405020304"/>
                <a:ea typeface="Times New Roman" panose="02020603050405020304"/>
                <a:cs typeface="Times New Roman" panose="02020603050405020304"/>
              </a:rPr>
              <a:t>menselijk individu</a:t>
            </a:r>
            <a:r>
              <a:rPr sz="1800" b="0" i="0" u="none">
                <a:solidFill>
                  <a:srgbClr val="0070C0"/>
                </a:solidFill>
                <a:latin typeface="Times New Roman" panose="02020603050405020304"/>
                <a:ea typeface="Times New Roman" panose="02020603050405020304"/>
                <a:cs typeface="Times New Roman" panose="02020603050405020304"/>
              </a:rPr>
              <a:t> en stelt dat alle maatschappelijke instellingen, van  het </a:t>
            </a:r>
            <a:r>
              <a:rPr sz="1800" b="0" i="0" u="none">
                <a:solidFill>
                  <a:srgbClr val="0070C0"/>
                </a:solidFill>
                <a:latin typeface="Times New Roman" panose="02020603050405020304"/>
                <a:ea typeface="Times New Roman" panose="02020603050405020304"/>
                <a:cs typeface="Times New Roman" panose="02020603050405020304"/>
              </a:rPr>
              <a:t>familieverband tot de </a:t>
            </a:r>
            <a:r>
              <a:rPr sz="1800" b="0" i="0" u="none">
                <a:solidFill>
                  <a:srgbClr val="FF0000"/>
                </a:solidFill>
                <a:latin typeface="Times New Roman" panose="02020603050405020304"/>
                <a:ea typeface="Times New Roman" panose="02020603050405020304"/>
                <a:cs typeface="Times New Roman" panose="02020603050405020304"/>
              </a:rPr>
              <a:t>staat</a:t>
            </a:r>
            <a:r>
              <a:rPr sz="1800" b="0" i="0" u="none">
                <a:solidFill>
                  <a:srgbClr val="FF0000"/>
                </a:solidFill>
                <a:latin typeface="Times New Roman" panose="02020603050405020304"/>
                <a:ea typeface="Times New Roman" panose="02020603050405020304"/>
                <a:cs typeface="Times New Roman" panose="02020603050405020304"/>
              </a:rPr>
              <a:t> </a:t>
            </a:r>
            <a:r>
              <a:rPr sz="1800" b="0" i="0" u="none">
                <a:solidFill>
                  <a:srgbClr val="0070C0"/>
                </a:solidFill>
                <a:latin typeface="Times New Roman" panose="02020603050405020304"/>
                <a:ea typeface="Times New Roman" panose="02020603050405020304"/>
                <a:cs typeface="Times New Roman" panose="02020603050405020304"/>
              </a:rPr>
              <a:t>en de </a:t>
            </a:r>
            <a:r>
              <a:rPr sz="1800" b="0" i="0" u="none">
                <a:solidFill>
                  <a:srgbClr val="FF0000"/>
                </a:solidFill>
                <a:latin typeface="Times New Roman" panose="02020603050405020304"/>
                <a:ea typeface="Times New Roman" panose="02020603050405020304"/>
                <a:cs typeface="Times New Roman" panose="02020603050405020304"/>
              </a:rPr>
              <a:t>internationale orde</a:t>
            </a:r>
            <a:r>
              <a:rPr sz="1800" b="0" i="0" u="none">
                <a:solidFill>
                  <a:srgbClr val="0070C0"/>
                </a:solidFill>
                <a:latin typeface="Times New Roman" panose="02020603050405020304"/>
                <a:ea typeface="Times New Roman" panose="02020603050405020304"/>
                <a:cs typeface="Times New Roman" panose="02020603050405020304"/>
              </a:rPr>
              <a:t> zich ten dienste van de </a:t>
            </a:r>
            <a:r>
              <a:rPr sz="1800" b="1" i="0" u="none">
                <a:solidFill>
                  <a:srgbClr val="0070C0"/>
                </a:solidFill>
                <a:latin typeface="Times New Roman" panose="02020603050405020304"/>
                <a:ea typeface="Times New Roman" panose="02020603050405020304"/>
                <a:cs typeface="Times New Roman" panose="02020603050405020304"/>
              </a:rPr>
              <a:t>mens </a:t>
            </a:r>
            <a:r>
              <a:rPr sz="1800" b="0" i="0" u="none">
                <a:solidFill>
                  <a:srgbClr val="0070C0"/>
                </a:solidFill>
                <a:latin typeface="Times New Roman" panose="02020603050405020304"/>
                <a:ea typeface="Times New Roman" panose="02020603050405020304"/>
                <a:cs typeface="Times New Roman" panose="02020603050405020304"/>
              </a:rPr>
              <a:t>dienen te stellen. </a:t>
            </a:r>
            <a:endParaRPr sz="1800">
              <a:solidFill>
                <a:srgbClr val="0070C0"/>
              </a:solidFill>
            </a:endParaRPr>
          </a:p>
        </p:txBody>
      </p:sp>
      <p:sp>
        <p:nvSpPr>
          <p:cNvPr id="2126372399" name="Rectangles 2126372398"/>
          <p:cNvSpPr/>
          <p:nvPr/>
        </p:nvSpPr>
        <p:spPr bwMode="auto">
          <a:xfrm>
            <a:off x="306115" y="4210455"/>
            <a:ext cx="11544930" cy="91475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Subsidiariteit gaat ervan uit dat </a:t>
            </a:r>
            <a:r>
              <a:rPr sz="1800" b="1" i="0" u="none">
                <a:solidFill>
                  <a:srgbClr val="0070C0"/>
                </a:solidFill>
                <a:latin typeface="Times New Roman" panose="02020603050405020304"/>
                <a:ea typeface="Times New Roman" panose="02020603050405020304"/>
                <a:cs typeface="Times New Roman" panose="02020603050405020304"/>
              </a:rPr>
              <a:t>mensen </a:t>
            </a:r>
            <a:r>
              <a:rPr sz="1800" b="0" i="0" u="none">
                <a:solidFill>
                  <a:srgbClr val="0070C0"/>
                </a:solidFill>
                <a:latin typeface="Times New Roman" panose="02020603050405020304"/>
                <a:ea typeface="Times New Roman" panose="02020603050405020304"/>
                <a:cs typeface="Times New Roman" panose="02020603050405020304"/>
              </a:rPr>
              <a:t>van </a:t>
            </a:r>
            <a:r>
              <a:rPr sz="1800" b="1" i="0" u="none">
                <a:solidFill>
                  <a:srgbClr val="0070C0"/>
                </a:solidFill>
                <a:latin typeface="Times New Roman" panose="02020603050405020304"/>
                <a:ea typeface="Times New Roman" panose="02020603050405020304"/>
                <a:cs typeface="Times New Roman" panose="02020603050405020304"/>
              </a:rPr>
              <a:t>nature </a:t>
            </a:r>
            <a:r>
              <a:rPr sz="1800" b="0" i="0" u="none">
                <a:solidFill>
                  <a:srgbClr val="0070C0"/>
                </a:solidFill>
                <a:latin typeface="Times New Roman" panose="02020603050405020304"/>
                <a:ea typeface="Times New Roman" panose="02020603050405020304"/>
                <a:cs typeface="Times New Roman" panose="02020603050405020304"/>
              </a:rPr>
              <a:t>sociale wezens zijn  en benadrukt het belang van kleine en middelgrote maatschappelijke  verbanden zoals het gezin</a:t>
            </a:r>
            <a:r>
              <a:rPr sz="1800" b="0" i="0" u="none">
                <a:solidFill>
                  <a:srgbClr val="0070C0"/>
                </a:solidFill>
                <a:latin typeface="Times New Roman" panose="02020603050405020304"/>
                <a:ea typeface="Times New Roman" panose="02020603050405020304"/>
                <a:cs typeface="Times New Roman" panose="02020603050405020304"/>
              </a:rPr>
              <a:t>, de Kerk</a:t>
            </a:r>
            <a:r>
              <a:rPr sz="1800" b="0" i="0" u="none">
                <a:solidFill>
                  <a:srgbClr val="0070C0"/>
                </a:solidFill>
                <a:latin typeface="Times New Roman" panose="02020603050405020304"/>
                <a:ea typeface="Times New Roman" panose="02020603050405020304"/>
                <a:cs typeface="Times New Roman" panose="02020603050405020304"/>
              </a:rPr>
              <a:t> en vrijwilligersorganisaties als structuren die het </a:t>
            </a:r>
            <a:r>
              <a:rPr sz="1800" b="1" i="0" u="none">
                <a:solidFill>
                  <a:srgbClr val="0070C0"/>
                </a:solidFill>
                <a:latin typeface="Times New Roman" panose="02020603050405020304"/>
                <a:ea typeface="Times New Roman" panose="02020603050405020304"/>
                <a:cs typeface="Times New Roman" panose="02020603050405020304"/>
              </a:rPr>
              <a:t>individu </a:t>
            </a:r>
            <a:r>
              <a:rPr sz="1800" b="0" i="0" u="none">
                <a:solidFill>
                  <a:srgbClr val="0070C0"/>
                </a:solidFill>
                <a:latin typeface="Times New Roman" panose="02020603050405020304"/>
                <a:ea typeface="Times New Roman" panose="02020603050405020304"/>
                <a:cs typeface="Times New Roman" panose="02020603050405020304"/>
              </a:rPr>
              <a:t>in staat  stellen de maatschappij te dienen en die het </a:t>
            </a:r>
            <a:r>
              <a:rPr sz="1800" b="1" i="0" u="none">
                <a:solidFill>
                  <a:srgbClr val="0070C0"/>
                </a:solidFill>
                <a:latin typeface="Times New Roman" panose="02020603050405020304"/>
                <a:ea typeface="Times New Roman" panose="02020603050405020304"/>
                <a:cs typeface="Times New Roman" panose="02020603050405020304"/>
              </a:rPr>
              <a:t>individu </a:t>
            </a:r>
            <a:r>
              <a:rPr sz="1800" b="0" i="0" u="none">
                <a:solidFill>
                  <a:srgbClr val="0070C0"/>
                </a:solidFill>
                <a:latin typeface="Times New Roman" panose="02020603050405020304"/>
                <a:ea typeface="Times New Roman" panose="02020603050405020304"/>
                <a:cs typeface="Times New Roman" panose="02020603050405020304"/>
              </a:rPr>
              <a:t>en de maatschappij  als geheel met elkaar verbinden. </a:t>
            </a:r>
            <a:endParaRPr sz="1800">
              <a:solidFill>
                <a:srgbClr val="0070C0"/>
              </a:solidFill>
            </a:endParaRPr>
          </a:p>
        </p:txBody>
      </p:sp>
      <p:sp>
        <p:nvSpPr>
          <p:cNvPr id="971094556" name="Rectangles 971094555"/>
          <p:cNvSpPr/>
          <p:nvPr/>
        </p:nvSpPr>
        <p:spPr bwMode="auto">
          <a:xfrm>
            <a:off x="306115" y="5327858"/>
            <a:ext cx="11641929" cy="91475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1800" b="0" i="0" u="none">
                <a:solidFill>
                  <a:srgbClr val="0070C0"/>
                </a:solidFill>
                <a:latin typeface="Times New Roman" panose="02020603050405020304"/>
                <a:ea typeface="Times New Roman" panose="02020603050405020304"/>
                <a:cs typeface="Times New Roman" panose="02020603050405020304"/>
              </a:rPr>
              <a:t>Een ander belangrijk aspect van het subsidiariteitsbeginsel is  'positieve’ subsidiariteit: gemeenschappen, </a:t>
            </a:r>
            <a:r>
              <a:rPr sz="1800" b="0" i="0" u="none">
                <a:solidFill>
                  <a:srgbClr val="FF0000"/>
                </a:solidFill>
                <a:latin typeface="Times New Roman" panose="02020603050405020304"/>
                <a:ea typeface="Times New Roman" panose="02020603050405020304"/>
                <a:cs typeface="Times New Roman" panose="02020603050405020304"/>
              </a:rPr>
              <a:t>instellingen </a:t>
            </a:r>
            <a:r>
              <a:rPr sz="1800" b="0" i="0" u="none">
                <a:solidFill>
                  <a:srgbClr val="0070C0"/>
                </a:solidFill>
                <a:latin typeface="Times New Roman" panose="02020603050405020304"/>
                <a:ea typeface="Times New Roman" panose="02020603050405020304"/>
                <a:cs typeface="Times New Roman" panose="02020603050405020304"/>
              </a:rPr>
              <a:t>en </a:t>
            </a:r>
            <a:r>
              <a:rPr sz="1800" b="0" i="0" u="none">
                <a:solidFill>
                  <a:srgbClr val="FF0000"/>
                </a:solidFill>
                <a:latin typeface="Times New Roman" panose="02020603050405020304"/>
                <a:ea typeface="Times New Roman" panose="02020603050405020304"/>
                <a:cs typeface="Times New Roman" panose="02020603050405020304"/>
              </a:rPr>
              <a:t>overheden  </a:t>
            </a:r>
            <a:r>
              <a:rPr sz="1800" b="0" i="0" u="none">
                <a:solidFill>
                  <a:srgbClr val="0070C0"/>
                </a:solidFill>
                <a:latin typeface="Times New Roman" panose="02020603050405020304"/>
                <a:ea typeface="Times New Roman" panose="02020603050405020304"/>
                <a:cs typeface="Times New Roman" panose="02020603050405020304"/>
              </a:rPr>
              <a:t>moeten de </a:t>
            </a:r>
            <a:r>
              <a:rPr sz="1800" b="0" i="0" u="none">
                <a:solidFill>
                  <a:srgbClr val="FF0000"/>
                </a:solidFill>
                <a:latin typeface="Times New Roman" panose="02020603050405020304"/>
                <a:ea typeface="Times New Roman" panose="02020603050405020304"/>
                <a:cs typeface="Times New Roman" panose="02020603050405020304"/>
              </a:rPr>
              <a:t>sociale condities </a:t>
            </a:r>
            <a:r>
              <a:rPr sz="1800" b="0" i="0" u="none">
                <a:solidFill>
                  <a:srgbClr val="0070C0"/>
                </a:solidFill>
                <a:latin typeface="Times New Roman" panose="02020603050405020304"/>
                <a:ea typeface="Times New Roman" panose="02020603050405020304"/>
                <a:cs typeface="Times New Roman" panose="02020603050405020304"/>
              </a:rPr>
              <a:t>scheppen waarin het </a:t>
            </a:r>
            <a:r>
              <a:rPr sz="1800" b="1" i="0" u="none">
                <a:solidFill>
                  <a:srgbClr val="0070C0"/>
                </a:solidFill>
                <a:latin typeface="Times New Roman" panose="02020603050405020304"/>
                <a:ea typeface="Times New Roman" panose="02020603050405020304"/>
                <a:cs typeface="Times New Roman" panose="02020603050405020304"/>
              </a:rPr>
              <a:t>individu </a:t>
            </a:r>
            <a:r>
              <a:rPr sz="1800" b="0" i="0" u="none">
                <a:solidFill>
                  <a:srgbClr val="0070C0"/>
                </a:solidFill>
                <a:latin typeface="Times New Roman" panose="02020603050405020304"/>
                <a:ea typeface="Times New Roman" panose="02020603050405020304"/>
                <a:cs typeface="Times New Roman" panose="02020603050405020304"/>
              </a:rPr>
              <a:t>zich ten volle  kan ontplooien, bijvoorbeeld door het bieden van werk, goede  huisvesting, gezondheidszorg en dergelijke.</a:t>
            </a:r>
            <a:endParaRPr sz="1800">
              <a:solidFill>
                <a:srgbClr val="0070C0"/>
              </a:solidFill>
            </a:endParaRPr>
          </a:p>
        </p:txBody>
      </p:sp>
      <p:sp>
        <p:nvSpPr>
          <p:cNvPr id="540053100" name="Rectangles 540053099"/>
          <p:cNvSpPr/>
          <p:nvPr/>
        </p:nvSpPr>
        <p:spPr bwMode="auto">
          <a:xfrm rot="1827609">
            <a:off x="-272377" y="2888159"/>
            <a:ext cx="12751875" cy="1082399"/>
          </a:xfrm>
          <a:prstGeom prst="rect">
            <a:avLst/>
          </a:prstGeom>
          <a:no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6500" b="1">
                <a:ln w="12700">
                  <a:solidFill>
                    <a:schemeClr val="accent5">
                      <a:lumMod val="75000"/>
                    </a:schemeClr>
                  </a:solidFill>
                </a:ln>
                <a:solidFill>
                  <a:schemeClr val="accent1">
                    <a:lumMod val="60000"/>
                    <a:lumOff val="40000"/>
                  </a:schemeClr>
                </a:solidFill>
              </a:rPr>
              <a:t>De staat is er voor het individu!!</a:t>
            </a:r>
            <a:endParaRPr sz="6500" b="1">
              <a:ln w="12700">
                <a:solidFill>
                  <a:schemeClr val="accent5">
                    <a:lumMod val="75000"/>
                  </a:schemeClr>
                </a:solidFill>
              </a:ln>
              <a:solidFill>
                <a:schemeClr val="accent1">
                  <a:lumMod val="60000"/>
                  <a:lumOff val="40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40053100"/>
                                        </p:tgtEl>
                                        <p:attrNameLst>
                                          <p:attrName>style.visibility</p:attrName>
                                        </p:attrNameLst>
                                      </p:cBhvr>
                                      <p:to>
                                        <p:strVal val="visible"/>
                                      </p:to>
                                    </p:set>
                                    <p:animEffect transition="in" filter="fade">
                                      <p:cBhvr>
                                        <p:cTn id="7" dur="2000"/>
                                        <p:tgtEl>
                                          <p:spTgt spid="540053100"/>
                                        </p:tgtEl>
                                      </p:cBhvr>
                                    </p:animEffect>
                                    <p:anim calcmode="lin" valueType="num">
                                      <p:cBhvr>
                                        <p:cTn id="8" dur="2000" fill="hold"/>
                                        <p:tgtEl>
                                          <p:spTgt spid="540053100"/>
                                        </p:tgtEl>
                                        <p:attrNameLst>
                                          <p:attrName>ppt_w</p:attrName>
                                        </p:attrNameLst>
                                      </p:cBhvr>
                                      <p:tavLst>
                                        <p:tav tm="0" fmla="#ppt_w*sin(2.5*pi*$)">
                                          <p:val>
                                            <p:fltVal val="0"/>
                                          </p:val>
                                        </p:tav>
                                        <p:tav tm="100000">
                                          <p:val>
                                            <p:fltVal val="1"/>
                                          </p:val>
                                        </p:tav>
                                      </p:tavLst>
                                    </p:anim>
                                    <p:anim calcmode="lin" valueType="num">
                                      <p:cBhvr>
                                        <p:cTn id="9" dur="2000" fill="hold"/>
                                        <p:tgtEl>
                                          <p:spTgt spid="5400531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36182155" name="Nadpis 1"/>
          <p:cNvSpPr>
            <a:spLocks noGrp="1"/>
          </p:cNvSpPr>
          <p:nvPr/>
        </p:nvSpPr>
        <p:spPr bwMode="auto">
          <a:xfrm>
            <a:off x="78296" y="173237"/>
            <a:ext cx="12049661"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Het </a:t>
            </a:r>
            <a:r>
              <a:rPr lang="nl-NL" sz="2800" b="0" i="0" u="none" strike="noStrike" cap="none" spc="0">
                <a:solidFill>
                  <a:schemeClr val="tx1"/>
                </a:solidFill>
                <a:latin typeface="Arial Black" panose="020B0A04020102020204"/>
                <a:ea typeface="Arial Black" panose="020B0A04020102020204"/>
                <a:cs typeface="Arial Black" panose="020B0A04020102020204"/>
              </a:rPr>
              <a:t>abductief </a:t>
            </a:r>
            <a:r>
              <a:rPr lang="nl-NL" sz="2800" b="0" i="0" u="none" strike="noStrike" cap="none" spc="0">
                <a:solidFill>
                  <a:schemeClr val="tx1"/>
                </a:solidFill>
                <a:latin typeface="Arial Black" panose="020B0A04020102020204"/>
                <a:ea typeface="Arial Black" panose="020B0A04020102020204"/>
                <a:cs typeface="Arial Black" panose="020B0A04020102020204"/>
              </a:rPr>
              <a:t>subsidiariteitsbeginsel </a:t>
            </a:r>
            <a:endParaRPr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55563046" name="Rectangles 155563045"/>
          <p:cNvSpPr/>
          <p:nvPr/>
        </p:nvSpPr>
        <p:spPr bwMode="auto">
          <a:xfrm>
            <a:off x="676018" y="943251"/>
            <a:ext cx="10165601" cy="427079"/>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200" b="0" i="0" u="none">
                <a:solidFill>
                  <a:schemeClr val="tx1"/>
                </a:solidFill>
                <a:latin typeface="Times New Roman" panose="02020603050405020304"/>
                <a:ea typeface="Times New Roman" panose="02020603050405020304"/>
                <a:cs typeface="Times New Roman" panose="02020603050405020304"/>
              </a:rPr>
              <a:t>In de encycliek, Quadrogesimo Anno (1931)</a:t>
            </a:r>
            <a:r>
              <a:rPr sz="2200" b="0" i="0" u="none">
                <a:solidFill>
                  <a:schemeClr val="tx1"/>
                </a:solidFill>
                <a:latin typeface="Times New Roman" panose="02020603050405020304"/>
                <a:ea typeface="Times New Roman" panose="02020603050405020304"/>
                <a:cs typeface="Times New Roman" panose="02020603050405020304"/>
              </a:rPr>
              <a:t> zei Paus Pius in de paragrafen 79 en 80: </a:t>
            </a:r>
            <a:endParaRPr sz="2200" b="0" u="none">
              <a:solidFill>
                <a:schemeClr val="tx1"/>
              </a:solidFill>
            </a:endParaRPr>
          </a:p>
        </p:txBody>
      </p:sp>
      <p:sp>
        <p:nvSpPr>
          <p:cNvPr id="2095486569" name="Text Box 2095486568"/>
          <p:cNvSpPr txBox="1"/>
          <p:nvPr/>
        </p:nvSpPr>
        <p:spPr bwMode="auto">
          <a:xfrm>
            <a:off x="296867" y="4160223"/>
            <a:ext cx="11462894" cy="201203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0" i="0" u="none">
                <a:solidFill>
                  <a:schemeClr val="tx1"/>
                </a:solidFill>
                <a:latin typeface="Times New Roman" panose="02020603050405020304"/>
                <a:ea typeface="Times New Roman" panose="02020603050405020304"/>
                <a:cs typeface="Times New Roman" panose="02020603050405020304"/>
              </a:rPr>
              <a:t>80</a:t>
            </a:r>
            <a:r>
              <a:rPr b="0" i="0" u="none">
                <a:solidFill>
                  <a:schemeClr val="tx1"/>
                </a:solidFill>
                <a:latin typeface="Times New Roman" panose="02020603050405020304"/>
                <a:ea typeface="Times New Roman" panose="02020603050405020304"/>
                <a:cs typeface="Times New Roman" panose="02020603050405020304"/>
              </a:rPr>
              <a:t>) De </a:t>
            </a:r>
            <a:r>
              <a:rPr b="0" i="0" u="none">
                <a:solidFill>
                  <a:schemeClr val="tx1"/>
                </a:solidFill>
                <a:latin typeface="Times New Roman" panose="02020603050405020304"/>
                <a:ea typeface="Times New Roman" panose="02020603050405020304"/>
                <a:cs typeface="Times New Roman" panose="02020603050405020304"/>
              </a:rPr>
              <a:t>hoogste autoriteit</a:t>
            </a:r>
            <a:r>
              <a:rPr b="0" i="0" u="none">
                <a:solidFill>
                  <a:schemeClr val="tx1"/>
                </a:solidFill>
                <a:latin typeface="Times New Roman" panose="02020603050405020304"/>
                <a:ea typeface="Times New Roman" panose="02020603050405020304"/>
                <a:cs typeface="Times New Roman" panose="02020603050405020304"/>
              </a:rPr>
              <a:t> van de </a:t>
            </a:r>
            <a:r>
              <a:rPr b="0" i="0" u="none">
                <a:solidFill>
                  <a:schemeClr val="tx1"/>
                </a:solidFill>
                <a:latin typeface="Times New Roman" panose="02020603050405020304"/>
                <a:ea typeface="Times New Roman" panose="02020603050405020304"/>
                <a:cs typeface="Times New Roman" panose="02020603050405020304"/>
              </a:rPr>
              <a:t>Staat </a:t>
            </a:r>
            <a:r>
              <a:rPr b="0" i="0" u="none">
                <a:solidFill>
                  <a:schemeClr val="tx1"/>
                </a:solidFill>
                <a:latin typeface="Times New Roman" panose="02020603050405020304"/>
                <a:ea typeface="Times New Roman" panose="02020603050405020304"/>
                <a:cs typeface="Times New Roman" panose="02020603050405020304"/>
              </a:rPr>
              <a:t>zou derhalve aan  </a:t>
            </a:r>
            <a:r>
              <a:rPr b="0" i="0" u="none">
                <a:solidFill>
                  <a:schemeClr val="tx1"/>
                </a:solidFill>
                <a:latin typeface="Times New Roman" panose="02020603050405020304"/>
                <a:ea typeface="Times New Roman" panose="02020603050405020304"/>
                <a:cs typeface="Times New Roman" panose="02020603050405020304"/>
              </a:rPr>
              <a:t>ondergeschikte </a:t>
            </a:r>
            <a:r>
              <a:rPr b="0" i="0" u="none">
                <a:solidFill>
                  <a:schemeClr val="tx1"/>
                </a:solidFill>
                <a:latin typeface="Times New Roman" panose="02020603050405020304"/>
                <a:ea typeface="Times New Roman" panose="02020603050405020304"/>
                <a:cs typeface="Times New Roman" panose="02020603050405020304"/>
              </a:rPr>
              <a:t>groepen </a:t>
            </a:r>
            <a:r>
              <a:rPr b="0" i="0" u="none">
                <a:solidFill>
                  <a:schemeClr val="tx1"/>
                </a:solidFill>
                <a:latin typeface="Times New Roman" panose="02020603050405020304"/>
                <a:ea typeface="Times New Roman" panose="02020603050405020304"/>
                <a:cs typeface="Times New Roman" panose="02020603050405020304"/>
              </a:rPr>
              <a:t>díe </a:t>
            </a:r>
            <a:r>
              <a:rPr b="0" i="0" u="none">
                <a:solidFill>
                  <a:schemeClr val="tx1"/>
                </a:solidFill>
                <a:latin typeface="Times New Roman" panose="02020603050405020304"/>
                <a:ea typeface="Times New Roman" panose="02020603050405020304"/>
                <a:cs typeface="Times New Roman" panose="02020603050405020304"/>
              </a:rPr>
              <a:t>zaken en </a:t>
            </a:r>
            <a:r>
              <a:rPr b="0" i="0" u="none">
                <a:solidFill>
                  <a:schemeClr val="tx1"/>
                </a:solidFill>
                <a:latin typeface="Times New Roman" panose="02020603050405020304"/>
                <a:ea typeface="Times New Roman" panose="02020603050405020304"/>
                <a:cs typeface="Times New Roman" panose="02020603050405020304"/>
              </a:rPr>
              <a:t>minder belangrijke</a:t>
            </a:r>
            <a:r>
              <a:rPr b="0" i="0" u="none">
                <a:solidFill>
                  <a:schemeClr val="tx1"/>
                </a:solidFill>
                <a:latin typeface="Times New Roman" panose="02020603050405020304"/>
                <a:ea typeface="Times New Roman" panose="02020603050405020304"/>
                <a:cs typeface="Times New Roman" panose="02020603050405020304"/>
              </a:rPr>
              <a:t> kwesties moeten  overlaten, die anders zijn inspanningen </a:t>
            </a:r>
            <a:r>
              <a:rPr b="0" i="0" u="none">
                <a:solidFill>
                  <a:schemeClr val="tx1"/>
                </a:solidFill>
                <a:latin typeface="Times New Roman" panose="02020603050405020304"/>
                <a:ea typeface="Times New Roman" panose="02020603050405020304"/>
                <a:cs typeface="Times New Roman" panose="02020603050405020304"/>
              </a:rPr>
              <a:t>onnodig </a:t>
            </a:r>
            <a:r>
              <a:rPr b="0" i="0" u="none">
                <a:solidFill>
                  <a:schemeClr val="tx1"/>
                </a:solidFill>
                <a:latin typeface="Times New Roman" panose="02020603050405020304"/>
                <a:ea typeface="Times New Roman" panose="02020603050405020304"/>
                <a:cs typeface="Times New Roman" panose="02020603050405020304"/>
              </a:rPr>
              <a:t>in beslag zouden nemen.  Dan kan de </a:t>
            </a:r>
            <a:r>
              <a:rPr b="0" i="0" u="none">
                <a:solidFill>
                  <a:schemeClr val="tx1"/>
                </a:solidFill>
                <a:latin typeface="Times New Roman" panose="02020603050405020304"/>
                <a:ea typeface="Times New Roman" panose="02020603050405020304"/>
                <a:cs typeface="Times New Roman" panose="02020603050405020304"/>
              </a:rPr>
              <a:t>Staat </a:t>
            </a:r>
            <a:r>
              <a:rPr b="0" i="0" u="none">
                <a:solidFill>
                  <a:schemeClr val="tx1"/>
                </a:solidFill>
                <a:latin typeface="Times New Roman" panose="02020603050405020304"/>
                <a:ea typeface="Times New Roman" panose="02020603050405020304"/>
                <a:cs typeface="Times New Roman" panose="02020603050405020304"/>
              </a:rPr>
              <a:t>vrijer, krachtiger en effectiever al die dingen doen</a:t>
            </a:r>
            <a:r>
              <a:rPr b="0" i="0" u="none">
                <a:solidFill>
                  <a:schemeClr val="tx1"/>
                </a:solidFill>
                <a:latin typeface="Times New Roman" panose="02020603050405020304"/>
                <a:ea typeface="Times New Roman" panose="02020603050405020304"/>
                <a:cs typeface="Times New Roman" panose="02020603050405020304"/>
              </a:rPr>
              <a:t>,  die </a:t>
            </a:r>
            <a:r>
              <a:rPr b="0" i="0" u="none">
                <a:solidFill>
                  <a:schemeClr val="tx1"/>
                </a:solidFill>
                <a:latin typeface="Times New Roman" panose="02020603050405020304"/>
                <a:ea typeface="Times New Roman" panose="02020603050405020304"/>
                <a:cs typeface="Times New Roman" panose="02020603050405020304"/>
              </a:rPr>
              <a:t>hem toebehoren</a:t>
            </a:r>
            <a:r>
              <a:rPr b="0" i="0" u="none">
                <a:solidFill>
                  <a:schemeClr val="tx1"/>
                </a:solidFill>
                <a:latin typeface="Times New Roman" panose="02020603050405020304"/>
                <a:ea typeface="Times New Roman" panose="02020603050405020304"/>
                <a:cs typeface="Times New Roman" panose="02020603050405020304"/>
              </a:rPr>
              <a:t>, omdat </a:t>
            </a:r>
            <a:r>
              <a:rPr b="0" i="0" u="none">
                <a:solidFill>
                  <a:schemeClr val="tx1"/>
                </a:solidFill>
                <a:latin typeface="Times New Roman" panose="02020603050405020304"/>
                <a:ea typeface="Times New Roman" panose="02020603050405020304"/>
                <a:cs typeface="Times New Roman" panose="02020603050405020304"/>
              </a:rPr>
              <a:t>hij alleen ze kan volbrengen</a:t>
            </a:r>
            <a:r>
              <a:rPr b="0" i="0" u="none">
                <a:solidFill>
                  <a:schemeClr val="tx1"/>
                </a:solidFill>
                <a:latin typeface="Times New Roman" panose="02020603050405020304"/>
                <a:ea typeface="Times New Roman" panose="02020603050405020304"/>
                <a:cs typeface="Times New Roman" panose="02020603050405020304"/>
              </a:rPr>
              <a:t>: </a:t>
            </a:r>
            <a:r>
              <a:rPr b="0" i="0" u="none">
                <a:solidFill>
                  <a:schemeClr val="tx1"/>
                </a:solidFill>
                <a:latin typeface="Times New Roman" panose="02020603050405020304"/>
                <a:ea typeface="Times New Roman" panose="02020603050405020304"/>
                <a:cs typeface="Times New Roman" panose="02020603050405020304"/>
              </a:rPr>
              <a:t>sturen, toezicht  houden, aansporen, inperken</a:t>
            </a:r>
            <a:r>
              <a:rPr b="0" i="0" u="none">
                <a:solidFill>
                  <a:schemeClr val="tx1"/>
                </a:solidFill>
                <a:latin typeface="Times New Roman" panose="02020603050405020304"/>
                <a:ea typeface="Times New Roman" panose="02020603050405020304"/>
                <a:cs typeface="Times New Roman" panose="02020603050405020304"/>
              </a:rPr>
              <a:t>, al naargelang de situatie behoeft en de  </a:t>
            </a:r>
            <a:r>
              <a:rPr b="0" i="0" u="none">
                <a:solidFill>
                  <a:schemeClr val="tx1"/>
                </a:solidFill>
                <a:latin typeface="Times New Roman" panose="02020603050405020304"/>
                <a:ea typeface="Times New Roman" panose="02020603050405020304"/>
                <a:cs typeface="Times New Roman" panose="02020603050405020304"/>
              </a:rPr>
              <a:t>noodzaak </a:t>
            </a:r>
            <a:r>
              <a:rPr b="0" i="0" u="none">
                <a:solidFill>
                  <a:schemeClr val="tx1"/>
                </a:solidFill>
                <a:latin typeface="Times New Roman" panose="02020603050405020304"/>
                <a:ea typeface="Times New Roman" panose="02020603050405020304"/>
                <a:cs typeface="Times New Roman" panose="02020603050405020304"/>
              </a:rPr>
              <a:t>voorschrijft. Daarom zouden de machthebbers ervan </a:t>
            </a:r>
            <a:r>
              <a:rPr b="0" i="0" u="none">
                <a:solidFill>
                  <a:schemeClr val="tx1"/>
                </a:solidFill>
                <a:latin typeface="Times New Roman" panose="02020603050405020304"/>
                <a:ea typeface="Times New Roman" panose="02020603050405020304"/>
                <a:cs typeface="Times New Roman" panose="02020603050405020304"/>
              </a:rPr>
              <a:t>overtuigd  moeten zijn</a:t>
            </a:r>
            <a:r>
              <a:rPr b="0" i="0" u="none">
                <a:solidFill>
                  <a:schemeClr val="tx1"/>
                </a:solidFill>
                <a:latin typeface="Times New Roman" panose="02020603050405020304"/>
                <a:ea typeface="Times New Roman" panose="02020603050405020304"/>
                <a:cs typeface="Times New Roman" panose="02020603050405020304"/>
              </a:rPr>
              <a:t>, dat, hoe </a:t>
            </a:r>
            <a:r>
              <a:rPr b="0" i="0" u="none">
                <a:solidFill>
                  <a:schemeClr val="tx1"/>
                </a:solidFill>
                <a:latin typeface="Times New Roman" panose="02020603050405020304"/>
                <a:ea typeface="Times New Roman" panose="02020603050405020304"/>
                <a:cs typeface="Times New Roman" panose="02020603050405020304"/>
              </a:rPr>
              <a:t>volmaakter</a:t>
            </a:r>
            <a:r>
              <a:rPr b="0" i="0" u="none">
                <a:solidFill>
                  <a:schemeClr val="tx1"/>
                </a:solidFill>
                <a:latin typeface="Times New Roman" panose="02020603050405020304"/>
                <a:ea typeface="Times New Roman" panose="02020603050405020304"/>
                <a:cs typeface="Times New Roman" panose="02020603050405020304"/>
              </a:rPr>
              <a:t> er een geleidelijke </a:t>
            </a:r>
            <a:r>
              <a:rPr b="0" i="0" u="none">
                <a:solidFill>
                  <a:schemeClr val="tx1"/>
                </a:solidFill>
                <a:latin typeface="Times New Roman" panose="02020603050405020304"/>
                <a:ea typeface="Times New Roman" panose="02020603050405020304"/>
                <a:cs typeface="Times New Roman" panose="02020603050405020304"/>
              </a:rPr>
              <a:t>orde tussen de  diverse verbanden</a:t>
            </a:r>
            <a:r>
              <a:rPr b="0" i="0" u="none">
                <a:solidFill>
                  <a:schemeClr val="tx1"/>
                </a:solidFill>
                <a:latin typeface="Times New Roman" panose="02020603050405020304"/>
                <a:ea typeface="Times New Roman" panose="02020603050405020304"/>
                <a:cs typeface="Times New Roman" panose="02020603050405020304"/>
              </a:rPr>
              <a:t> wordt gehandhaafd — </a:t>
            </a:r>
            <a:r>
              <a:rPr b="0" i="0" u="none">
                <a:solidFill>
                  <a:schemeClr val="tx1"/>
                </a:solidFill>
                <a:latin typeface="Times New Roman" panose="02020603050405020304"/>
                <a:ea typeface="Times New Roman" panose="02020603050405020304"/>
                <a:cs typeface="Times New Roman" panose="02020603050405020304"/>
              </a:rPr>
              <a:t>in overeenstemming met het  subsidiariteitsbeginsel </a:t>
            </a:r>
            <a:r>
              <a:rPr b="0" i="0" u="none">
                <a:solidFill>
                  <a:schemeClr val="tx1"/>
                </a:solidFill>
                <a:latin typeface="Times New Roman" panose="02020603050405020304"/>
                <a:ea typeface="Times New Roman" panose="02020603050405020304"/>
                <a:cs typeface="Times New Roman" panose="02020603050405020304"/>
              </a:rPr>
              <a:t>— hoe sterker de </a:t>
            </a:r>
            <a:r>
              <a:rPr b="0" i="0" u="none">
                <a:solidFill>
                  <a:schemeClr val="tx1"/>
                </a:solidFill>
                <a:latin typeface="Times New Roman" panose="02020603050405020304"/>
                <a:ea typeface="Times New Roman" panose="02020603050405020304"/>
                <a:cs typeface="Times New Roman" panose="02020603050405020304"/>
              </a:rPr>
              <a:t>sociale autoriteit</a:t>
            </a:r>
            <a:r>
              <a:rPr b="0" i="0" u="none">
                <a:solidFill>
                  <a:schemeClr val="tx1"/>
                </a:solidFill>
                <a:latin typeface="Times New Roman" panose="02020603050405020304"/>
                <a:ea typeface="Times New Roman" panose="02020603050405020304"/>
                <a:cs typeface="Times New Roman" panose="02020603050405020304"/>
              </a:rPr>
              <a:t> en  </a:t>
            </a:r>
            <a:r>
              <a:rPr b="0" i="0" u="none">
                <a:solidFill>
                  <a:schemeClr val="tx1"/>
                </a:solidFill>
                <a:latin typeface="Times New Roman" panose="02020603050405020304"/>
                <a:ea typeface="Times New Roman" panose="02020603050405020304"/>
                <a:cs typeface="Times New Roman" panose="02020603050405020304"/>
              </a:rPr>
              <a:t>effectiviteit </a:t>
            </a:r>
            <a:r>
              <a:rPr b="0" i="0" u="none">
                <a:solidFill>
                  <a:schemeClr val="tx1"/>
                </a:solidFill>
                <a:latin typeface="Times New Roman" panose="02020603050405020304"/>
                <a:ea typeface="Times New Roman" panose="02020603050405020304"/>
                <a:cs typeface="Times New Roman" panose="02020603050405020304"/>
              </a:rPr>
              <a:t>zal zijn en hoe </a:t>
            </a:r>
            <a:r>
              <a:rPr b="0" i="0" u="none">
                <a:solidFill>
                  <a:schemeClr val="tx1"/>
                </a:solidFill>
                <a:latin typeface="Times New Roman" panose="02020603050405020304"/>
                <a:ea typeface="Times New Roman" panose="02020603050405020304"/>
                <a:cs typeface="Times New Roman" panose="02020603050405020304"/>
              </a:rPr>
              <a:t>gelukkiger en welvarender de </a:t>
            </a:r>
            <a:r>
              <a:rPr b="0" i="0" u="none">
                <a:solidFill>
                  <a:schemeClr val="tx1"/>
                </a:solidFill>
                <a:latin typeface="Times New Roman" panose="02020603050405020304"/>
                <a:ea typeface="Times New Roman" panose="02020603050405020304"/>
                <a:cs typeface="Times New Roman" panose="02020603050405020304"/>
              </a:rPr>
              <a:t>Staat!</a:t>
            </a:r>
            <a:r>
              <a:rPr b="0" i="0" u="none">
                <a:solidFill>
                  <a:schemeClr val="tx1"/>
                </a:solidFill>
                <a:latin typeface="Times New Roman" panose="02020603050405020304"/>
                <a:ea typeface="Times New Roman" panose="02020603050405020304"/>
                <a:cs typeface="Times New Roman" panose="02020603050405020304"/>
              </a:rPr>
              <a:t>.</a:t>
            </a:r>
            <a:endParaRPr b="0" u="none">
              <a:solidFill>
                <a:schemeClr val="tx1"/>
              </a:solidFill>
            </a:endParaRPr>
          </a:p>
        </p:txBody>
      </p:sp>
      <p:sp>
        <p:nvSpPr>
          <p:cNvPr id="1719419452" name="Text Box 1719419451"/>
          <p:cNvSpPr txBox="1"/>
          <p:nvPr/>
        </p:nvSpPr>
        <p:spPr bwMode="auto">
          <a:xfrm>
            <a:off x="296867" y="1601752"/>
            <a:ext cx="11610135" cy="22863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0" i="0" u="none">
                <a:solidFill>
                  <a:schemeClr val="tx1"/>
                </a:solidFill>
                <a:latin typeface="Times New Roman" panose="02020603050405020304"/>
                <a:ea typeface="Times New Roman" panose="02020603050405020304"/>
                <a:cs typeface="Times New Roman" panose="02020603050405020304"/>
              </a:rPr>
              <a:t>79) </a:t>
            </a:r>
            <a:r>
              <a:rPr b="0" i="0" u="none">
                <a:solidFill>
                  <a:schemeClr val="tx1"/>
                </a:solidFill>
                <a:latin typeface="Times New Roman" panose="02020603050405020304"/>
                <a:ea typeface="Times New Roman" panose="02020603050405020304"/>
                <a:cs typeface="Times New Roman" panose="02020603050405020304"/>
              </a:rPr>
              <a:t>Zo als de </a:t>
            </a:r>
            <a:r>
              <a:rPr b="0" i="0" u="none">
                <a:solidFill>
                  <a:schemeClr val="tx1"/>
                </a:solidFill>
                <a:latin typeface="Times New Roman" panose="02020603050405020304"/>
                <a:ea typeface="Times New Roman" panose="02020603050405020304"/>
                <a:cs typeface="Times New Roman" panose="02020603050405020304"/>
              </a:rPr>
              <a:t>geschiedenis </a:t>
            </a:r>
            <a:r>
              <a:rPr b="0" i="0" u="none">
                <a:solidFill>
                  <a:schemeClr val="tx1"/>
                </a:solidFill>
                <a:latin typeface="Times New Roman" panose="02020603050405020304"/>
                <a:ea typeface="Times New Roman" panose="02020603050405020304"/>
                <a:cs typeface="Times New Roman" panose="02020603050405020304"/>
              </a:rPr>
              <a:t>overvloedig aantoont, is het </a:t>
            </a:r>
            <a:r>
              <a:rPr b="0" i="0" u="none">
                <a:solidFill>
                  <a:schemeClr val="tx1"/>
                </a:solidFill>
                <a:latin typeface="Times New Roman" panose="02020603050405020304"/>
                <a:ea typeface="Times New Roman" panose="02020603050405020304"/>
                <a:cs typeface="Times New Roman" panose="02020603050405020304"/>
              </a:rPr>
              <a:t>waar </a:t>
            </a:r>
            <a:r>
              <a:rPr b="0" i="0" u="none">
                <a:solidFill>
                  <a:schemeClr val="tx1"/>
                </a:solidFill>
                <a:latin typeface="Times New Roman" panose="02020603050405020304"/>
                <a:ea typeface="Times New Roman" panose="02020603050405020304"/>
                <a:cs typeface="Times New Roman" panose="02020603050405020304"/>
              </a:rPr>
              <a:t>dat,  vanwege de veranderde omstandigheden, </a:t>
            </a:r>
            <a:r>
              <a:rPr b="0" i="1" u="none">
                <a:solidFill>
                  <a:schemeClr val="tx1"/>
                </a:solidFill>
                <a:latin typeface="Times New Roman" panose="02020603050405020304"/>
                <a:ea typeface="Times New Roman" panose="02020603050405020304"/>
                <a:cs typeface="Times New Roman" panose="02020603050405020304"/>
              </a:rPr>
              <a:t>vele zaken die voorheen door  kleine verbanden werden gedaan, </a:t>
            </a:r>
            <a:r>
              <a:rPr b="0" i="1" u="none">
                <a:solidFill>
                  <a:schemeClr val="tx1"/>
                </a:solidFill>
                <a:latin typeface="Times New Roman" panose="02020603050405020304"/>
                <a:ea typeface="Times New Roman" panose="02020603050405020304"/>
                <a:cs typeface="Times New Roman" panose="02020603050405020304"/>
              </a:rPr>
              <a:t>nu slechts door grote verbanden kunnen  worden bewerkstelligd</a:t>
            </a:r>
            <a:r>
              <a:rPr b="0" i="0" u="none">
                <a:solidFill>
                  <a:schemeClr val="tx1"/>
                </a:solidFill>
                <a:latin typeface="Times New Roman" panose="02020603050405020304"/>
                <a:ea typeface="Times New Roman" panose="02020603050405020304"/>
                <a:cs typeface="Times New Roman" panose="02020603050405020304"/>
              </a:rPr>
              <a:t>. </a:t>
            </a:r>
            <a:r>
              <a:rPr b="0" i="1" u="none">
                <a:solidFill>
                  <a:schemeClr val="tx1"/>
                </a:solidFill>
                <a:latin typeface="Times New Roman" panose="02020603050405020304"/>
                <a:ea typeface="Times New Roman" panose="02020603050405020304"/>
                <a:cs typeface="Times New Roman" panose="02020603050405020304"/>
              </a:rPr>
              <a:t>Nochtans blijft dat zeer belangrijke beginsel,  dat niet afgeschaft of veranderd kan worden, vast staan in het sociale  denken</a:t>
            </a:r>
            <a:r>
              <a:rPr b="0" i="0" u="none">
                <a:solidFill>
                  <a:schemeClr val="tx1"/>
                </a:solidFill>
                <a:latin typeface="Times New Roman" panose="02020603050405020304"/>
                <a:ea typeface="Times New Roman" panose="02020603050405020304"/>
                <a:cs typeface="Times New Roman" panose="02020603050405020304"/>
              </a:rPr>
              <a:t>: Evengoed als het </a:t>
            </a:r>
            <a:r>
              <a:rPr b="0" i="0" u="none">
                <a:solidFill>
                  <a:schemeClr val="tx1"/>
                </a:solidFill>
                <a:latin typeface="Times New Roman" panose="02020603050405020304"/>
                <a:ea typeface="Times New Roman" panose="02020603050405020304"/>
                <a:cs typeface="Times New Roman" panose="02020603050405020304"/>
              </a:rPr>
              <a:t>een ernstige fout</a:t>
            </a:r>
            <a:r>
              <a:rPr b="0" i="0" u="none">
                <a:solidFill>
                  <a:schemeClr val="tx1"/>
                </a:solidFill>
                <a:latin typeface="Times New Roman" panose="02020603050405020304"/>
                <a:ea typeface="Times New Roman" panose="02020603050405020304"/>
                <a:cs typeface="Times New Roman" panose="02020603050405020304"/>
              </a:rPr>
              <a:t> is om hetgeen </a:t>
            </a:r>
            <a:r>
              <a:rPr b="0" i="0" u="none">
                <a:solidFill>
                  <a:schemeClr val="tx1"/>
                </a:solidFill>
                <a:latin typeface="Times New Roman" panose="02020603050405020304"/>
                <a:ea typeface="Times New Roman" panose="02020603050405020304"/>
                <a:cs typeface="Times New Roman" panose="02020603050405020304"/>
              </a:rPr>
              <a:t>individuen </a:t>
            </a:r>
            <a:r>
              <a:rPr b="0" i="0" u="none">
                <a:solidFill>
                  <a:schemeClr val="tx1"/>
                </a:solidFill>
                <a:latin typeface="Times New Roman" panose="02020603050405020304"/>
                <a:ea typeface="Times New Roman" panose="02020603050405020304"/>
                <a:cs typeface="Times New Roman" panose="02020603050405020304"/>
              </a:rPr>
              <a:t>door  hun eigen initiatief en nijverheid kunnen bereiken van hen </a:t>
            </a:r>
            <a:r>
              <a:rPr b="0" i="0" u="none">
                <a:solidFill>
                  <a:schemeClr val="tx1"/>
                </a:solidFill>
                <a:latin typeface="Times New Roman" panose="02020603050405020304"/>
                <a:ea typeface="Times New Roman" panose="02020603050405020304"/>
                <a:cs typeface="Times New Roman" panose="02020603050405020304"/>
              </a:rPr>
              <a:t>af te nemen</a:t>
            </a:r>
            <a:r>
              <a:rPr b="0" i="0" u="none">
                <a:solidFill>
                  <a:schemeClr val="tx1"/>
                </a:solidFill>
                <a:latin typeface="Times New Roman" panose="02020603050405020304"/>
                <a:ea typeface="Times New Roman" panose="02020603050405020304"/>
                <a:cs typeface="Times New Roman" panose="02020603050405020304"/>
              </a:rPr>
              <a:t> om het </a:t>
            </a:r>
            <a:r>
              <a:rPr b="0" i="0" u="none">
                <a:solidFill>
                  <a:schemeClr val="tx1"/>
                </a:solidFill>
                <a:latin typeface="Times New Roman" panose="02020603050405020304"/>
                <a:ea typeface="Times New Roman" panose="02020603050405020304"/>
                <a:cs typeface="Times New Roman" panose="02020603050405020304"/>
              </a:rPr>
              <a:t>aan de gemeenschap te geven</a:t>
            </a:r>
            <a:r>
              <a:rPr b="0" i="0" u="none">
                <a:solidFill>
                  <a:schemeClr val="tx1"/>
                </a:solidFill>
                <a:latin typeface="Times New Roman" panose="02020603050405020304"/>
                <a:ea typeface="Times New Roman" panose="02020603050405020304"/>
                <a:cs typeface="Times New Roman" panose="02020603050405020304"/>
              </a:rPr>
              <a:t>, zo is het ook een </a:t>
            </a:r>
            <a:r>
              <a:rPr b="0" i="0" u="none">
                <a:solidFill>
                  <a:schemeClr val="tx1"/>
                </a:solidFill>
                <a:latin typeface="Times New Roman" panose="02020603050405020304"/>
                <a:ea typeface="Times New Roman" panose="02020603050405020304"/>
                <a:cs typeface="Times New Roman" panose="02020603050405020304"/>
              </a:rPr>
              <a:t>onrecht </a:t>
            </a:r>
            <a:r>
              <a:rPr b="0" i="0" u="none">
                <a:solidFill>
                  <a:schemeClr val="tx1"/>
                </a:solidFill>
                <a:latin typeface="Times New Roman" panose="02020603050405020304"/>
                <a:ea typeface="Times New Roman" panose="02020603050405020304"/>
                <a:cs typeface="Times New Roman" panose="02020603050405020304"/>
              </a:rPr>
              <a:t>en  tegelijkertijd een </a:t>
            </a:r>
            <a:r>
              <a:rPr b="0" i="0" u="none">
                <a:solidFill>
                  <a:schemeClr val="tx1"/>
                </a:solidFill>
                <a:latin typeface="Times New Roman" panose="02020603050405020304"/>
                <a:ea typeface="Times New Roman" panose="02020603050405020304"/>
                <a:cs typeface="Times New Roman" panose="02020603050405020304"/>
              </a:rPr>
              <a:t>ernstig kwaad</a:t>
            </a:r>
            <a:r>
              <a:rPr b="0" i="0" u="none">
                <a:solidFill>
                  <a:schemeClr val="tx1"/>
                </a:solidFill>
                <a:latin typeface="Times New Roman" panose="02020603050405020304"/>
                <a:ea typeface="Times New Roman" panose="02020603050405020304"/>
                <a:cs typeface="Times New Roman" panose="02020603050405020304"/>
              </a:rPr>
              <a:t> en </a:t>
            </a:r>
            <a:r>
              <a:rPr b="0" i="0" u="none">
                <a:solidFill>
                  <a:schemeClr val="tx1"/>
                </a:solidFill>
                <a:latin typeface="Times New Roman" panose="02020603050405020304"/>
                <a:ea typeface="Times New Roman" panose="02020603050405020304"/>
                <a:cs typeface="Times New Roman" panose="02020603050405020304"/>
              </a:rPr>
              <a:t>aantasting van de juiste orde</a:t>
            </a:r>
            <a:r>
              <a:rPr b="0" i="0" u="none">
                <a:solidFill>
                  <a:schemeClr val="tx1"/>
                </a:solidFill>
                <a:latin typeface="Times New Roman" panose="02020603050405020304"/>
                <a:ea typeface="Times New Roman" panose="02020603050405020304"/>
                <a:cs typeface="Times New Roman" panose="02020603050405020304"/>
              </a:rPr>
              <a:t> om </a:t>
            </a:r>
            <a:r>
              <a:rPr b="0" i="0" u="none">
                <a:solidFill>
                  <a:schemeClr val="tx1"/>
                </a:solidFill>
                <a:latin typeface="Times New Roman" panose="02020603050405020304"/>
                <a:ea typeface="Times New Roman" panose="02020603050405020304"/>
                <a:cs typeface="Times New Roman" panose="02020603050405020304"/>
              </a:rPr>
              <a:t>aan  een grotere en hogere verband te geven wat een lagere en ondergeschikte  organisatie kan doen</a:t>
            </a:r>
            <a:r>
              <a:rPr b="0" i="0" u="none">
                <a:solidFill>
                  <a:schemeClr val="tx1"/>
                </a:solidFill>
                <a:latin typeface="Times New Roman" panose="02020603050405020304"/>
                <a:ea typeface="Times New Roman" panose="02020603050405020304"/>
                <a:cs typeface="Times New Roman" panose="02020603050405020304"/>
              </a:rPr>
              <a:t>. Want elke </a:t>
            </a:r>
            <a:r>
              <a:rPr b="0" i="0" u="none">
                <a:solidFill>
                  <a:schemeClr val="tx1"/>
                </a:solidFill>
                <a:latin typeface="Times New Roman" panose="02020603050405020304"/>
                <a:ea typeface="Times New Roman" panose="02020603050405020304"/>
                <a:cs typeface="Times New Roman" panose="02020603050405020304"/>
              </a:rPr>
              <a:t>sociale activiteit</a:t>
            </a:r>
            <a:r>
              <a:rPr b="0" i="0" u="none">
                <a:solidFill>
                  <a:schemeClr val="tx1"/>
                </a:solidFill>
                <a:latin typeface="Times New Roman" panose="02020603050405020304"/>
                <a:ea typeface="Times New Roman" panose="02020603050405020304"/>
                <a:cs typeface="Times New Roman" panose="02020603050405020304"/>
              </a:rPr>
              <a:t> behoort vanuit </a:t>
            </a:r>
            <a:r>
              <a:rPr b="0" i="0" u="none">
                <a:solidFill>
                  <a:schemeClr val="tx1"/>
                </a:solidFill>
                <a:latin typeface="Times New Roman" panose="02020603050405020304"/>
                <a:ea typeface="Times New Roman" panose="02020603050405020304"/>
                <a:cs typeface="Times New Roman" panose="02020603050405020304"/>
              </a:rPr>
              <a:t>zijn  natuur</a:t>
            </a:r>
            <a:r>
              <a:rPr b="0" i="0" u="none">
                <a:solidFill>
                  <a:schemeClr val="tx1"/>
                </a:solidFill>
                <a:latin typeface="Times New Roman" panose="02020603050405020304"/>
                <a:ea typeface="Times New Roman" panose="02020603050405020304"/>
                <a:cs typeface="Times New Roman" panose="02020603050405020304"/>
              </a:rPr>
              <a:t> </a:t>
            </a:r>
            <a:r>
              <a:rPr b="0" i="0" u="none">
                <a:solidFill>
                  <a:schemeClr val="tx1"/>
                </a:solidFill>
                <a:latin typeface="Times New Roman" panose="02020603050405020304"/>
                <a:ea typeface="Times New Roman" panose="02020603050405020304"/>
                <a:cs typeface="Times New Roman" panose="02020603050405020304"/>
              </a:rPr>
              <a:t>hulp te bieden aan</a:t>
            </a:r>
            <a:r>
              <a:rPr b="0" i="0" u="none">
                <a:solidFill>
                  <a:schemeClr val="tx1"/>
                </a:solidFill>
                <a:latin typeface="Times New Roman" panose="02020603050405020304"/>
                <a:ea typeface="Times New Roman" panose="02020603050405020304"/>
                <a:cs typeface="Times New Roman" panose="02020603050405020304"/>
              </a:rPr>
              <a:t> de leden van het </a:t>
            </a:r>
            <a:r>
              <a:rPr b="0" i="0" u="none">
                <a:solidFill>
                  <a:schemeClr val="tx1"/>
                </a:solidFill>
                <a:latin typeface="Times New Roman" panose="02020603050405020304"/>
                <a:ea typeface="Times New Roman" panose="02020603050405020304"/>
                <a:cs typeface="Times New Roman" panose="02020603050405020304"/>
              </a:rPr>
              <a:t>sociale lichaam</a:t>
            </a:r>
            <a:r>
              <a:rPr b="0" i="0" u="none">
                <a:solidFill>
                  <a:schemeClr val="tx1"/>
                </a:solidFill>
                <a:latin typeface="Times New Roman" panose="02020603050405020304"/>
                <a:ea typeface="Times New Roman" panose="02020603050405020304"/>
                <a:cs typeface="Times New Roman" panose="02020603050405020304"/>
              </a:rPr>
              <a:t> en </a:t>
            </a:r>
            <a:r>
              <a:rPr b="0" i="0" u="none">
                <a:solidFill>
                  <a:schemeClr val="tx1"/>
                </a:solidFill>
                <a:latin typeface="Times New Roman" panose="02020603050405020304"/>
                <a:ea typeface="Times New Roman" panose="02020603050405020304"/>
                <a:cs typeface="Times New Roman" panose="02020603050405020304"/>
              </a:rPr>
              <a:t>nimmer om  ze te vernietigen</a:t>
            </a:r>
            <a:r>
              <a:rPr b="0" i="0" u="none">
                <a:solidFill>
                  <a:schemeClr val="tx1"/>
                </a:solidFill>
                <a:latin typeface="Times New Roman" panose="02020603050405020304"/>
                <a:ea typeface="Times New Roman" panose="02020603050405020304"/>
                <a:cs typeface="Times New Roman" panose="02020603050405020304"/>
              </a:rPr>
              <a:t>.</a:t>
            </a:r>
            <a:endParaRPr b="0" u="none">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6182155"/>
                                        </p:tgtEl>
                                        <p:attrNameLst>
                                          <p:attrName>style.visibility</p:attrName>
                                        </p:attrNameLst>
                                      </p:cBhvr>
                                      <p:to>
                                        <p:strVal val="visible"/>
                                      </p:to>
                                    </p:set>
                                    <p:animEffect transition="in" filter="fade">
                                      <p:cBhvr>
                                        <p:cTn id="7" dur="1000"/>
                                        <p:tgtEl>
                                          <p:spTgt spid="1436182155"/>
                                        </p:tgtEl>
                                      </p:cBhvr>
                                    </p:animEffect>
                                    <p:anim calcmode="lin" valueType="num">
                                      <p:cBhvr>
                                        <p:cTn id="8" dur="1000" fill="hold"/>
                                        <p:tgtEl>
                                          <p:spTgt spid="1436182155"/>
                                        </p:tgtEl>
                                        <p:attrNameLst>
                                          <p:attrName>ppt_x</p:attrName>
                                        </p:attrNameLst>
                                      </p:cBhvr>
                                      <p:tavLst>
                                        <p:tav tm="0">
                                          <p:val>
                                            <p:strVal val="#ppt_x"/>
                                          </p:val>
                                        </p:tav>
                                        <p:tav tm="100000">
                                          <p:val>
                                            <p:strVal val="#ppt_x"/>
                                          </p:val>
                                        </p:tav>
                                      </p:tavLst>
                                    </p:anim>
                                    <p:anim calcmode="lin" valueType="num">
                                      <p:cBhvr>
                                        <p:cTn id="9" dur="1000" fill="hold"/>
                                        <p:tgtEl>
                                          <p:spTgt spid="143618215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5563046"/>
                                        </p:tgtEl>
                                        <p:attrNameLst>
                                          <p:attrName>style.visibility</p:attrName>
                                        </p:attrNameLst>
                                      </p:cBhvr>
                                      <p:to>
                                        <p:strVal val="visible"/>
                                      </p:to>
                                    </p:set>
                                    <p:animEffect transition="in" filter="fade">
                                      <p:cBhvr>
                                        <p:cTn id="14" dur="1000"/>
                                        <p:tgtEl>
                                          <p:spTgt spid="155563046"/>
                                        </p:tgtEl>
                                      </p:cBhvr>
                                    </p:animEffect>
                                    <p:anim calcmode="lin" valueType="num">
                                      <p:cBhvr>
                                        <p:cTn id="15" dur="1000" fill="hold"/>
                                        <p:tgtEl>
                                          <p:spTgt spid="155563046"/>
                                        </p:tgtEl>
                                        <p:attrNameLst>
                                          <p:attrName>ppt_x</p:attrName>
                                        </p:attrNameLst>
                                      </p:cBhvr>
                                      <p:tavLst>
                                        <p:tav tm="0">
                                          <p:val>
                                            <p:strVal val="#ppt_x"/>
                                          </p:val>
                                        </p:tav>
                                        <p:tav tm="100000">
                                          <p:val>
                                            <p:strVal val="#ppt_x"/>
                                          </p:val>
                                        </p:tav>
                                      </p:tavLst>
                                    </p:anim>
                                    <p:anim calcmode="lin" valueType="num">
                                      <p:cBhvr>
                                        <p:cTn id="16" dur="1000" fill="hold"/>
                                        <p:tgtEl>
                                          <p:spTgt spid="15556304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719419452"/>
                                        </p:tgtEl>
                                        <p:attrNameLst>
                                          <p:attrName>style.visibility</p:attrName>
                                        </p:attrNameLst>
                                      </p:cBhvr>
                                      <p:to>
                                        <p:strVal val="visible"/>
                                      </p:to>
                                    </p:set>
                                    <p:animEffect transition="in" filter="fade">
                                      <p:cBhvr>
                                        <p:cTn id="21" dur="1000"/>
                                        <p:tgtEl>
                                          <p:spTgt spid="1719419452"/>
                                        </p:tgtEl>
                                      </p:cBhvr>
                                    </p:animEffect>
                                    <p:anim calcmode="lin" valueType="num">
                                      <p:cBhvr>
                                        <p:cTn id="22" dur="1000" fill="hold"/>
                                        <p:tgtEl>
                                          <p:spTgt spid="1719419452"/>
                                        </p:tgtEl>
                                        <p:attrNameLst>
                                          <p:attrName>ppt_x</p:attrName>
                                        </p:attrNameLst>
                                      </p:cBhvr>
                                      <p:tavLst>
                                        <p:tav tm="0">
                                          <p:val>
                                            <p:strVal val="#ppt_x"/>
                                          </p:val>
                                        </p:tav>
                                        <p:tav tm="100000">
                                          <p:val>
                                            <p:strVal val="#ppt_x"/>
                                          </p:val>
                                        </p:tav>
                                      </p:tavLst>
                                    </p:anim>
                                    <p:anim calcmode="lin" valueType="num">
                                      <p:cBhvr>
                                        <p:cTn id="23" dur="1000" fill="hold"/>
                                        <p:tgtEl>
                                          <p:spTgt spid="171941945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095486569"/>
                                        </p:tgtEl>
                                        <p:attrNameLst>
                                          <p:attrName>style.visibility</p:attrName>
                                        </p:attrNameLst>
                                      </p:cBhvr>
                                      <p:to>
                                        <p:strVal val="visible"/>
                                      </p:to>
                                    </p:set>
                                    <p:animEffect transition="in" filter="fade">
                                      <p:cBhvr>
                                        <p:cTn id="28" dur="1000"/>
                                        <p:tgtEl>
                                          <p:spTgt spid="2095486569"/>
                                        </p:tgtEl>
                                      </p:cBhvr>
                                    </p:animEffect>
                                    <p:anim calcmode="lin" valueType="num">
                                      <p:cBhvr>
                                        <p:cTn id="29" dur="1000" fill="hold"/>
                                        <p:tgtEl>
                                          <p:spTgt spid="2095486569"/>
                                        </p:tgtEl>
                                        <p:attrNameLst>
                                          <p:attrName>ppt_x</p:attrName>
                                        </p:attrNameLst>
                                      </p:cBhvr>
                                      <p:tavLst>
                                        <p:tav tm="0">
                                          <p:val>
                                            <p:strVal val="#ppt_x"/>
                                          </p:val>
                                        </p:tav>
                                        <p:tav tm="100000">
                                          <p:val>
                                            <p:strVal val="#ppt_x"/>
                                          </p:val>
                                        </p:tav>
                                      </p:tavLst>
                                    </p:anim>
                                    <p:anim calcmode="lin" valueType="num">
                                      <p:cBhvr>
                                        <p:cTn id="30" dur="1000" fill="hold"/>
                                        <p:tgtEl>
                                          <p:spTgt spid="20954865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28815835" name="Nadpis 1"/>
          <p:cNvSpPr>
            <a:spLocks noGrp="1"/>
          </p:cNvSpPr>
          <p:nvPr/>
        </p:nvSpPr>
        <p:spPr bwMode="auto">
          <a:xfrm>
            <a:off x="78295" y="173236"/>
            <a:ext cx="12049660" cy="680085"/>
          </a:xfrm>
        </p:spPr>
        <p:txBody>
          <a:bodyPr vertOverflow="overflow" horzOverflow="overflow" vert="horz" wrap="square" lIns="91440" tIns="45720" rIns="91440" bIns="45720" numCol="1" spcCol="0" rtlCol="0" fromWordArt="0" anchor="ctr"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algn="ctr">
              <a:defRPr/>
            </a:pPr>
            <a:r>
              <a:rPr lang="nl-NL" sz="2800" b="0" i="0" u="none" strike="noStrike" cap="none" spc="0">
                <a:solidFill>
                  <a:schemeClr val="tx1"/>
                </a:solidFill>
                <a:latin typeface="Arial Black" panose="020B0A04020102020204"/>
                <a:ea typeface="Arial Black" panose="020B0A04020102020204"/>
                <a:cs typeface="Arial Black" panose="020B0A04020102020204"/>
              </a:rPr>
              <a:t>Het </a:t>
            </a:r>
            <a:r>
              <a:rPr lang="nl-NL" sz="2800" b="0" i="0" u="none" strike="noStrike" cap="none" spc="0">
                <a:solidFill>
                  <a:srgbClr val="FF0000"/>
                </a:solidFill>
                <a:latin typeface="Arial Black" panose="020B0A04020102020204"/>
                <a:ea typeface="Arial Black" panose="020B0A04020102020204"/>
                <a:cs typeface="Arial Black" panose="020B0A04020102020204"/>
              </a:rPr>
              <a:t>abductief </a:t>
            </a:r>
            <a:r>
              <a:rPr lang="nl-NL" sz="2800" b="0" i="0" u="sng" strike="noStrike" cap="none" spc="0">
                <a:solidFill>
                  <a:srgbClr val="0070C0"/>
                </a:solidFill>
                <a:latin typeface="Arial Black" panose="020B0A04020102020204"/>
                <a:ea typeface="Arial Black" panose="020B0A04020102020204"/>
                <a:cs typeface="Arial Black" panose="020B0A04020102020204"/>
              </a:rPr>
              <a:t>subsidiariteitsbeginsel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260561458" name="Rectangles 1260561457"/>
          <p:cNvSpPr/>
          <p:nvPr/>
        </p:nvSpPr>
        <p:spPr bwMode="auto">
          <a:xfrm>
            <a:off x="676018" y="943251"/>
            <a:ext cx="10163801" cy="427078"/>
          </a:xfrm>
        </p:spPr>
        <p:txBody>
          <a:bodyPr rot="0" spcFirstLastPara="0" vertOverflow="overflow" horzOverflow="overflow" vert="horz" wrap="square" lIns="91440" tIns="45720" rIns="91440" bIns="45720" numCol="1" spcCol="0" rtlCol="0" fromWordArt="0" anchor="t" anchorCtr="0" forceAA="0" upright="0" compatLnSpc="1">
            <a:spAutoFit/>
          </a:bodyPr>
          <a:p>
            <a:pPr>
              <a:defRPr/>
            </a:pPr>
            <a:r>
              <a:rPr sz="2200" b="0" i="0" u="none">
                <a:solidFill>
                  <a:srgbClr val="000000"/>
                </a:solidFill>
                <a:latin typeface="Times New Roman" panose="02020603050405020304"/>
                <a:ea typeface="Times New Roman" panose="02020603050405020304"/>
                <a:cs typeface="Times New Roman" panose="02020603050405020304"/>
              </a:rPr>
              <a:t>In de encycliek, Quadrogesimo Anno (1931)</a:t>
            </a:r>
            <a:r>
              <a:rPr sz="2200" b="0" i="0" u="none">
                <a:solidFill>
                  <a:srgbClr val="000000"/>
                </a:solidFill>
                <a:latin typeface="Times New Roman" panose="02020603050405020304"/>
                <a:ea typeface="Times New Roman" panose="02020603050405020304"/>
                <a:cs typeface="Times New Roman" panose="02020603050405020304"/>
              </a:rPr>
              <a:t> zei Paus Pius in de paragrafen 79 en 80: </a:t>
            </a:r>
            <a:endParaRPr sz="2200"/>
          </a:p>
        </p:txBody>
      </p:sp>
      <p:sp>
        <p:nvSpPr>
          <p:cNvPr id="1033050121" name="Text Box 1033050120"/>
          <p:cNvSpPr txBox="1"/>
          <p:nvPr/>
        </p:nvSpPr>
        <p:spPr bwMode="auto">
          <a:xfrm>
            <a:off x="296867" y="4160223"/>
            <a:ext cx="11461095" cy="201203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1" i="0" u="none">
                <a:solidFill>
                  <a:srgbClr val="000000"/>
                </a:solidFill>
                <a:latin typeface="Times New Roman" panose="02020603050405020304"/>
                <a:ea typeface="Times New Roman" panose="02020603050405020304"/>
                <a:cs typeface="Times New Roman" panose="02020603050405020304"/>
              </a:rPr>
              <a:t>80</a:t>
            </a:r>
            <a:r>
              <a:rPr b="0" i="0" u="none">
                <a:solidFill>
                  <a:srgbClr val="000000"/>
                </a:solidFill>
                <a:latin typeface="Times New Roman" panose="02020603050405020304"/>
                <a:ea typeface="Times New Roman" panose="02020603050405020304"/>
                <a:cs typeface="Times New Roman" panose="02020603050405020304"/>
              </a:rPr>
              <a:t>) De </a:t>
            </a:r>
            <a:r>
              <a:rPr b="0" i="0" u="none">
                <a:solidFill>
                  <a:srgbClr val="FF0000"/>
                </a:solidFill>
                <a:latin typeface="Times New Roman" panose="02020603050405020304"/>
                <a:ea typeface="Times New Roman" panose="02020603050405020304"/>
                <a:cs typeface="Times New Roman" panose="02020603050405020304"/>
              </a:rPr>
              <a:t>hoogste autoriteit</a:t>
            </a:r>
            <a:r>
              <a:rPr b="0" i="0" u="none">
                <a:solidFill>
                  <a:srgbClr val="000000"/>
                </a:solidFill>
                <a:latin typeface="Times New Roman" panose="02020603050405020304"/>
                <a:ea typeface="Times New Roman" panose="02020603050405020304"/>
                <a:cs typeface="Times New Roman" panose="02020603050405020304"/>
              </a:rPr>
              <a:t> van de </a:t>
            </a:r>
            <a:r>
              <a:rPr b="1" i="0" u="none">
                <a:solidFill>
                  <a:srgbClr val="FF0000"/>
                </a:solidFill>
                <a:latin typeface="Times New Roman" panose="02020603050405020304"/>
                <a:ea typeface="Times New Roman" panose="02020603050405020304"/>
                <a:cs typeface="Times New Roman" panose="02020603050405020304"/>
              </a:rPr>
              <a:t>Staat </a:t>
            </a:r>
            <a:r>
              <a:rPr b="0" i="0" u="none">
                <a:solidFill>
                  <a:srgbClr val="000000"/>
                </a:solidFill>
                <a:latin typeface="Times New Roman" panose="02020603050405020304"/>
                <a:ea typeface="Times New Roman" panose="02020603050405020304"/>
                <a:cs typeface="Times New Roman" panose="02020603050405020304"/>
              </a:rPr>
              <a:t>zou derhalve aan  </a:t>
            </a:r>
            <a:r>
              <a:rPr b="0" i="0" u="none">
                <a:solidFill>
                  <a:srgbClr val="FF0000"/>
                </a:solidFill>
                <a:latin typeface="Times New Roman" panose="02020603050405020304"/>
                <a:ea typeface="Times New Roman" panose="02020603050405020304"/>
                <a:cs typeface="Times New Roman" panose="02020603050405020304"/>
              </a:rPr>
              <a:t>ondergeschikte </a:t>
            </a:r>
            <a:r>
              <a:rPr b="0" i="0" u="none">
                <a:solidFill>
                  <a:srgbClr val="000000"/>
                </a:solidFill>
                <a:latin typeface="Times New Roman" panose="02020603050405020304"/>
                <a:ea typeface="Times New Roman" panose="02020603050405020304"/>
                <a:cs typeface="Times New Roman" panose="02020603050405020304"/>
              </a:rPr>
              <a:t>groepen </a:t>
            </a:r>
            <a:r>
              <a:rPr b="1" i="0" u="none">
                <a:solidFill>
                  <a:srgbClr val="000000"/>
                </a:solidFill>
                <a:latin typeface="Times New Roman" panose="02020603050405020304"/>
                <a:ea typeface="Times New Roman" panose="02020603050405020304"/>
                <a:cs typeface="Times New Roman" panose="02020603050405020304"/>
              </a:rPr>
              <a:t>díe </a:t>
            </a:r>
            <a:r>
              <a:rPr b="0" i="0" u="none">
                <a:solidFill>
                  <a:srgbClr val="000000"/>
                </a:solidFill>
                <a:latin typeface="Times New Roman" panose="02020603050405020304"/>
                <a:ea typeface="Times New Roman" panose="02020603050405020304"/>
                <a:cs typeface="Times New Roman" panose="02020603050405020304"/>
              </a:rPr>
              <a:t>zaken en </a:t>
            </a:r>
            <a:r>
              <a:rPr b="0" i="0" u="none">
                <a:solidFill>
                  <a:srgbClr val="FF0000"/>
                </a:solidFill>
                <a:latin typeface="Times New Roman" panose="02020603050405020304"/>
                <a:ea typeface="Times New Roman" panose="02020603050405020304"/>
                <a:cs typeface="Times New Roman" panose="02020603050405020304"/>
              </a:rPr>
              <a:t>minder belangrijke</a:t>
            </a:r>
            <a:r>
              <a:rPr b="0" i="0" u="none">
                <a:solidFill>
                  <a:srgbClr val="000000"/>
                </a:solidFill>
                <a:latin typeface="Times New Roman" panose="02020603050405020304"/>
                <a:ea typeface="Times New Roman" panose="02020603050405020304"/>
                <a:cs typeface="Times New Roman" panose="02020603050405020304"/>
              </a:rPr>
              <a:t> kwesties moeten  overlaten, die anders zijn inspanningen </a:t>
            </a:r>
            <a:r>
              <a:rPr b="0" i="0" u="none">
                <a:solidFill>
                  <a:srgbClr val="FF0000"/>
                </a:solidFill>
                <a:latin typeface="Times New Roman" panose="02020603050405020304"/>
                <a:ea typeface="Times New Roman" panose="02020603050405020304"/>
                <a:cs typeface="Times New Roman" panose="02020603050405020304"/>
              </a:rPr>
              <a:t>onnodig </a:t>
            </a:r>
            <a:r>
              <a:rPr b="0" i="0" u="none">
                <a:solidFill>
                  <a:srgbClr val="000000"/>
                </a:solidFill>
                <a:latin typeface="Times New Roman" panose="02020603050405020304"/>
                <a:ea typeface="Times New Roman" panose="02020603050405020304"/>
                <a:cs typeface="Times New Roman" panose="02020603050405020304"/>
              </a:rPr>
              <a:t>in beslag zouden nemen.  Dan kan de </a:t>
            </a:r>
            <a:r>
              <a:rPr b="0" i="0" u="none">
                <a:solidFill>
                  <a:srgbClr val="FF0000"/>
                </a:solidFill>
                <a:latin typeface="Times New Roman" panose="02020603050405020304"/>
                <a:ea typeface="Times New Roman" panose="02020603050405020304"/>
                <a:cs typeface="Times New Roman" panose="02020603050405020304"/>
              </a:rPr>
              <a:t>Staat </a:t>
            </a:r>
            <a:r>
              <a:rPr b="1" i="0" u="sng">
                <a:solidFill>
                  <a:srgbClr val="FF0000"/>
                </a:solidFill>
                <a:latin typeface="Times New Roman" panose="02020603050405020304"/>
                <a:ea typeface="Times New Roman" panose="02020603050405020304"/>
                <a:cs typeface="Times New Roman" panose="02020603050405020304"/>
              </a:rPr>
              <a:t>vrijer, krachtiger en effectiever al die dingen doen</a:t>
            </a:r>
            <a:r>
              <a:rPr b="0" i="0" u="none">
                <a:solidFill>
                  <a:srgbClr val="000000"/>
                </a:solidFill>
                <a:latin typeface="Times New Roman" panose="02020603050405020304"/>
                <a:ea typeface="Times New Roman" panose="02020603050405020304"/>
                <a:cs typeface="Times New Roman" panose="02020603050405020304"/>
              </a:rPr>
              <a:t>,  die </a:t>
            </a:r>
            <a:r>
              <a:rPr b="0" i="0" u="none">
                <a:solidFill>
                  <a:srgbClr val="FF0000"/>
                </a:solidFill>
                <a:latin typeface="Times New Roman" panose="02020603050405020304"/>
                <a:ea typeface="Times New Roman" panose="02020603050405020304"/>
                <a:cs typeface="Times New Roman" panose="02020603050405020304"/>
              </a:rPr>
              <a:t>hem toebehoren</a:t>
            </a:r>
            <a:r>
              <a:rPr b="0" i="0" u="none">
                <a:solidFill>
                  <a:srgbClr val="000000"/>
                </a:solidFill>
                <a:latin typeface="Times New Roman" panose="02020603050405020304"/>
                <a:ea typeface="Times New Roman" panose="02020603050405020304"/>
                <a:cs typeface="Times New Roman" panose="02020603050405020304"/>
              </a:rPr>
              <a:t>, omdat </a:t>
            </a:r>
            <a:r>
              <a:rPr b="0" i="0" u="none">
                <a:solidFill>
                  <a:srgbClr val="FF0000"/>
                </a:solidFill>
                <a:latin typeface="Times New Roman" panose="02020603050405020304"/>
                <a:ea typeface="Times New Roman" panose="02020603050405020304"/>
                <a:cs typeface="Times New Roman" panose="02020603050405020304"/>
              </a:rPr>
              <a:t>hij alleen ze kan volbrengen</a:t>
            </a:r>
            <a:r>
              <a:rPr b="0" i="0" u="none">
                <a:solidFill>
                  <a:srgbClr val="000000"/>
                </a:solidFill>
                <a:latin typeface="Times New Roman" panose="02020603050405020304"/>
                <a:ea typeface="Times New Roman" panose="02020603050405020304"/>
                <a:cs typeface="Times New Roman" panose="02020603050405020304"/>
              </a:rPr>
              <a:t>: </a:t>
            </a:r>
            <a:r>
              <a:rPr b="1" i="0" u="sng">
                <a:solidFill>
                  <a:srgbClr val="FF0000"/>
                </a:solidFill>
                <a:latin typeface="Times New Roman" panose="02020603050405020304"/>
                <a:ea typeface="Times New Roman" panose="02020603050405020304"/>
                <a:cs typeface="Times New Roman" panose="02020603050405020304"/>
              </a:rPr>
              <a:t>sturen, toezicht  houden, aansporen, inperken</a:t>
            </a:r>
            <a:r>
              <a:rPr b="0" i="0" u="none">
                <a:solidFill>
                  <a:srgbClr val="000000"/>
                </a:solidFill>
                <a:latin typeface="Times New Roman" panose="02020603050405020304"/>
                <a:ea typeface="Times New Roman" panose="02020603050405020304"/>
                <a:cs typeface="Times New Roman" panose="02020603050405020304"/>
              </a:rPr>
              <a:t>, al naargelang de situatie behoeft en de  </a:t>
            </a:r>
            <a:r>
              <a:rPr b="0" i="0" u="none">
                <a:solidFill>
                  <a:srgbClr val="FF0000"/>
                </a:solidFill>
                <a:latin typeface="Times New Roman" panose="02020603050405020304"/>
                <a:ea typeface="Times New Roman" panose="02020603050405020304"/>
                <a:cs typeface="Times New Roman" panose="02020603050405020304"/>
              </a:rPr>
              <a:t>noodzaak </a:t>
            </a:r>
            <a:r>
              <a:rPr b="0" i="0" u="none">
                <a:solidFill>
                  <a:srgbClr val="000000"/>
                </a:solidFill>
                <a:latin typeface="Times New Roman" panose="02020603050405020304"/>
                <a:ea typeface="Times New Roman" panose="02020603050405020304"/>
                <a:cs typeface="Times New Roman" panose="02020603050405020304"/>
              </a:rPr>
              <a:t>voorschrijft. Daarom zouden de machthebbers ervan </a:t>
            </a:r>
            <a:r>
              <a:rPr b="0" i="0" u="none">
                <a:solidFill>
                  <a:srgbClr val="FF0000"/>
                </a:solidFill>
                <a:latin typeface="Times New Roman" panose="02020603050405020304"/>
                <a:ea typeface="Times New Roman" panose="02020603050405020304"/>
                <a:cs typeface="Times New Roman" panose="02020603050405020304"/>
              </a:rPr>
              <a:t>overtuigd  moeten zijn</a:t>
            </a:r>
            <a:r>
              <a:rPr b="0" i="0" u="none">
                <a:solidFill>
                  <a:srgbClr val="000000"/>
                </a:solidFill>
                <a:latin typeface="Times New Roman" panose="02020603050405020304"/>
                <a:ea typeface="Times New Roman" panose="02020603050405020304"/>
                <a:cs typeface="Times New Roman" panose="02020603050405020304"/>
              </a:rPr>
              <a:t>, dat, hoe </a:t>
            </a:r>
            <a:r>
              <a:rPr b="0" i="0" u="none">
                <a:solidFill>
                  <a:srgbClr val="FF0000"/>
                </a:solidFill>
                <a:latin typeface="Times New Roman" panose="02020603050405020304"/>
                <a:ea typeface="Times New Roman" panose="02020603050405020304"/>
                <a:cs typeface="Times New Roman" panose="02020603050405020304"/>
              </a:rPr>
              <a:t>volmaakter</a:t>
            </a:r>
            <a:r>
              <a:rPr b="0" i="0" u="none">
                <a:solidFill>
                  <a:srgbClr val="000000"/>
                </a:solidFill>
                <a:latin typeface="Times New Roman" panose="02020603050405020304"/>
                <a:ea typeface="Times New Roman" panose="02020603050405020304"/>
                <a:cs typeface="Times New Roman" panose="02020603050405020304"/>
              </a:rPr>
              <a:t> er een geleidelijke </a:t>
            </a:r>
            <a:r>
              <a:rPr b="0" i="0" u="none">
                <a:solidFill>
                  <a:srgbClr val="FF0000"/>
                </a:solidFill>
                <a:latin typeface="Times New Roman" panose="02020603050405020304"/>
                <a:ea typeface="Times New Roman" panose="02020603050405020304"/>
                <a:cs typeface="Times New Roman" panose="02020603050405020304"/>
              </a:rPr>
              <a:t>orde tussen de  diverse verbanden</a:t>
            </a:r>
            <a:r>
              <a:rPr b="0" i="0" u="none">
                <a:solidFill>
                  <a:srgbClr val="000000"/>
                </a:solidFill>
                <a:latin typeface="Times New Roman" panose="02020603050405020304"/>
                <a:ea typeface="Times New Roman" panose="02020603050405020304"/>
                <a:cs typeface="Times New Roman" panose="02020603050405020304"/>
              </a:rPr>
              <a:t> wordt gehandhaafd — </a:t>
            </a:r>
            <a:r>
              <a:rPr b="1" i="0" u="sng">
                <a:solidFill>
                  <a:srgbClr val="0070C0"/>
                </a:solidFill>
                <a:latin typeface="Times New Roman" panose="02020603050405020304"/>
                <a:ea typeface="Times New Roman" panose="02020603050405020304"/>
                <a:cs typeface="Times New Roman" panose="02020603050405020304"/>
              </a:rPr>
              <a:t>in overeenstemming met het  subsidiariteitsbeginsel </a:t>
            </a:r>
            <a:r>
              <a:rPr b="0" i="0" u="none">
                <a:solidFill>
                  <a:srgbClr val="000000"/>
                </a:solidFill>
                <a:latin typeface="Times New Roman" panose="02020603050405020304"/>
                <a:ea typeface="Times New Roman" panose="02020603050405020304"/>
                <a:cs typeface="Times New Roman" panose="02020603050405020304"/>
              </a:rPr>
              <a:t>— hoe sterker de </a:t>
            </a:r>
            <a:r>
              <a:rPr b="0" i="0" u="none">
                <a:solidFill>
                  <a:srgbClr val="FF0000"/>
                </a:solidFill>
                <a:latin typeface="Times New Roman" panose="02020603050405020304"/>
                <a:ea typeface="Times New Roman" panose="02020603050405020304"/>
                <a:cs typeface="Times New Roman" panose="02020603050405020304"/>
              </a:rPr>
              <a:t>sociale autoriteit</a:t>
            </a:r>
            <a:r>
              <a:rPr b="0" i="0" u="none">
                <a:solidFill>
                  <a:srgbClr val="000000"/>
                </a:solidFill>
                <a:latin typeface="Times New Roman" panose="02020603050405020304"/>
                <a:ea typeface="Times New Roman" panose="02020603050405020304"/>
                <a:cs typeface="Times New Roman" panose="02020603050405020304"/>
              </a:rPr>
              <a:t> en  </a:t>
            </a:r>
            <a:r>
              <a:rPr b="0" i="0" u="none">
                <a:solidFill>
                  <a:srgbClr val="FF0000"/>
                </a:solidFill>
                <a:latin typeface="Times New Roman" panose="02020603050405020304"/>
                <a:ea typeface="Times New Roman" panose="02020603050405020304"/>
                <a:cs typeface="Times New Roman" panose="02020603050405020304"/>
              </a:rPr>
              <a:t>effectiviteit </a:t>
            </a:r>
            <a:r>
              <a:rPr b="0" i="0" u="none">
                <a:solidFill>
                  <a:srgbClr val="000000"/>
                </a:solidFill>
                <a:latin typeface="Times New Roman" panose="02020603050405020304"/>
                <a:ea typeface="Times New Roman" panose="02020603050405020304"/>
                <a:cs typeface="Times New Roman" panose="02020603050405020304"/>
              </a:rPr>
              <a:t>zal zijn en hoe </a:t>
            </a:r>
            <a:r>
              <a:rPr b="0" i="0" u="none">
                <a:solidFill>
                  <a:srgbClr val="FF0000"/>
                </a:solidFill>
                <a:latin typeface="Times New Roman" panose="02020603050405020304"/>
                <a:ea typeface="Times New Roman" panose="02020603050405020304"/>
                <a:cs typeface="Times New Roman" panose="02020603050405020304"/>
              </a:rPr>
              <a:t>gelukkiger en welvarender de </a:t>
            </a:r>
            <a:r>
              <a:rPr b="1" i="0" u="sng">
                <a:solidFill>
                  <a:srgbClr val="FF0000"/>
                </a:solidFill>
                <a:latin typeface="Times New Roman" panose="02020603050405020304"/>
                <a:ea typeface="Times New Roman" panose="02020603050405020304"/>
                <a:cs typeface="Times New Roman" panose="02020603050405020304"/>
              </a:rPr>
              <a:t>Staat!</a:t>
            </a:r>
            <a:r>
              <a:rPr b="0" i="0" u="none">
                <a:solidFill>
                  <a:srgbClr val="000000"/>
                </a:solidFill>
                <a:latin typeface="Times New Roman" panose="02020603050405020304"/>
                <a:ea typeface="Times New Roman" panose="02020603050405020304"/>
                <a:cs typeface="Times New Roman" panose="02020603050405020304"/>
              </a:rPr>
              <a:t>.</a:t>
            </a:r>
            <a:endParaRPr b="0" i="0" u="none">
              <a:solidFill>
                <a:srgbClr val="000000"/>
              </a:solidFill>
              <a:latin typeface="Times New Roman" panose="02020603050405020304"/>
              <a:ea typeface="Times New Roman" panose="02020603050405020304"/>
              <a:cs typeface="Times New Roman" panose="02020603050405020304"/>
            </a:endParaRPr>
          </a:p>
        </p:txBody>
      </p:sp>
      <p:sp>
        <p:nvSpPr>
          <p:cNvPr id="1201902147" name="Text Box 1201902146"/>
          <p:cNvSpPr txBox="1"/>
          <p:nvPr/>
        </p:nvSpPr>
        <p:spPr bwMode="auto">
          <a:xfrm>
            <a:off x="296867" y="1601752"/>
            <a:ext cx="11608335" cy="228635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b="1" i="0" u="none">
                <a:solidFill>
                  <a:srgbClr val="000000"/>
                </a:solidFill>
                <a:latin typeface="Times New Roman" panose="02020603050405020304"/>
                <a:ea typeface="Times New Roman" panose="02020603050405020304"/>
                <a:cs typeface="Times New Roman" panose="02020603050405020304"/>
              </a:rPr>
              <a:t>79) </a:t>
            </a:r>
            <a:r>
              <a:rPr b="0" i="0" u="none">
                <a:solidFill>
                  <a:srgbClr val="000000"/>
                </a:solidFill>
                <a:latin typeface="Times New Roman" panose="02020603050405020304"/>
                <a:ea typeface="Times New Roman" panose="02020603050405020304"/>
                <a:cs typeface="Times New Roman" panose="02020603050405020304"/>
              </a:rPr>
              <a:t>Zo als de </a:t>
            </a:r>
            <a:r>
              <a:rPr b="0" i="0" u="none">
                <a:solidFill>
                  <a:srgbClr val="FF0000"/>
                </a:solidFill>
                <a:latin typeface="Times New Roman" panose="02020603050405020304"/>
                <a:ea typeface="Times New Roman" panose="02020603050405020304"/>
                <a:cs typeface="Times New Roman" panose="02020603050405020304"/>
              </a:rPr>
              <a:t>geschiedenis </a:t>
            </a:r>
            <a:r>
              <a:rPr b="0" i="0" u="none">
                <a:solidFill>
                  <a:srgbClr val="000000"/>
                </a:solidFill>
                <a:latin typeface="Times New Roman" panose="02020603050405020304"/>
                <a:ea typeface="Times New Roman" panose="02020603050405020304"/>
                <a:cs typeface="Times New Roman" panose="02020603050405020304"/>
              </a:rPr>
              <a:t>overvloedig aantoont, is het </a:t>
            </a:r>
            <a:r>
              <a:rPr b="0" i="0" u="none">
                <a:solidFill>
                  <a:srgbClr val="FF0000"/>
                </a:solidFill>
                <a:latin typeface="Times New Roman" panose="02020603050405020304"/>
                <a:ea typeface="Times New Roman" panose="02020603050405020304"/>
                <a:cs typeface="Times New Roman" panose="02020603050405020304"/>
              </a:rPr>
              <a:t>waar </a:t>
            </a:r>
            <a:r>
              <a:rPr b="0" i="0" u="none">
                <a:solidFill>
                  <a:srgbClr val="000000"/>
                </a:solidFill>
                <a:latin typeface="Times New Roman" panose="02020603050405020304"/>
                <a:ea typeface="Times New Roman" panose="02020603050405020304"/>
                <a:cs typeface="Times New Roman" panose="02020603050405020304"/>
              </a:rPr>
              <a:t>dat,  vanwege de veranderde omstandigheden, </a:t>
            </a:r>
            <a:r>
              <a:rPr b="0" i="1" u="none">
                <a:solidFill>
                  <a:srgbClr val="C00000"/>
                </a:solidFill>
                <a:latin typeface="Times New Roman" panose="02020603050405020304"/>
                <a:ea typeface="Times New Roman" panose="02020603050405020304"/>
                <a:cs typeface="Times New Roman" panose="02020603050405020304"/>
              </a:rPr>
              <a:t>vele zaken die voorheen door  kleine verbanden werden gedaan, </a:t>
            </a:r>
            <a:r>
              <a:rPr b="0" i="1" u="none">
                <a:solidFill>
                  <a:srgbClr val="C00000"/>
                </a:solidFill>
                <a:latin typeface="Times New Roman" panose="02020603050405020304"/>
                <a:ea typeface="Times New Roman" panose="02020603050405020304"/>
                <a:cs typeface="Times New Roman" panose="02020603050405020304"/>
              </a:rPr>
              <a:t>nu slechts door grote verbanden kunnen  worden bewerkstelligd</a:t>
            </a:r>
            <a:r>
              <a:rPr b="0" i="0" u="none">
                <a:solidFill>
                  <a:srgbClr val="000000"/>
                </a:solidFill>
                <a:latin typeface="Times New Roman" panose="02020603050405020304"/>
                <a:ea typeface="Times New Roman" panose="02020603050405020304"/>
                <a:cs typeface="Times New Roman" panose="02020603050405020304"/>
              </a:rPr>
              <a:t>. </a:t>
            </a:r>
            <a:r>
              <a:rPr b="0" i="1" u="none">
                <a:solidFill>
                  <a:srgbClr val="C00000"/>
                </a:solidFill>
                <a:latin typeface="Times New Roman" panose="02020603050405020304"/>
                <a:ea typeface="Times New Roman" panose="02020603050405020304"/>
                <a:cs typeface="Times New Roman" panose="02020603050405020304"/>
              </a:rPr>
              <a:t>Nochtans blijft dat zeer belangrijke beginsel,  dat niet afgeschaft of veranderd kan worden, vast staan in het sociale  denken</a:t>
            </a:r>
            <a:r>
              <a:rPr b="0" i="0" u="none">
                <a:solidFill>
                  <a:srgbClr val="000000"/>
                </a:solidFill>
                <a:latin typeface="Times New Roman" panose="02020603050405020304"/>
                <a:ea typeface="Times New Roman" panose="02020603050405020304"/>
                <a:cs typeface="Times New Roman" panose="02020603050405020304"/>
              </a:rPr>
              <a:t>: Evengoed als het </a:t>
            </a:r>
            <a:r>
              <a:rPr b="0" i="0" u="none">
                <a:solidFill>
                  <a:srgbClr val="FF0000"/>
                </a:solidFill>
                <a:latin typeface="Times New Roman" panose="02020603050405020304"/>
                <a:ea typeface="Times New Roman" panose="02020603050405020304"/>
                <a:cs typeface="Times New Roman" panose="02020603050405020304"/>
              </a:rPr>
              <a:t>een ernstige fout</a:t>
            </a:r>
            <a:r>
              <a:rPr b="0" i="0" u="none">
                <a:solidFill>
                  <a:srgbClr val="000000"/>
                </a:solidFill>
                <a:latin typeface="Times New Roman" panose="02020603050405020304"/>
                <a:ea typeface="Times New Roman" panose="02020603050405020304"/>
                <a:cs typeface="Times New Roman" panose="02020603050405020304"/>
              </a:rPr>
              <a:t> is om hetgeen </a:t>
            </a:r>
            <a:r>
              <a:rPr b="0" i="0" u="none">
                <a:solidFill>
                  <a:srgbClr val="0070C0"/>
                </a:solidFill>
                <a:latin typeface="Times New Roman" panose="02020603050405020304"/>
                <a:ea typeface="Times New Roman" panose="02020603050405020304"/>
                <a:cs typeface="Times New Roman" panose="02020603050405020304"/>
              </a:rPr>
              <a:t>individuen </a:t>
            </a:r>
            <a:r>
              <a:rPr b="0" i="0" u="none">
                <a:solidFill>
                  <a:srgbClr val="000000"/>
                </a:solidFill>
                <a:latin typeface="Times New Roman" panose="02020603050405020304"/>
                <a:ea typeface="Times New Roman" panose="02020603050405020304"/>
                <a:cs typeface="Times New Roman" panose="02020603050405020304"/>
              </a:rPr>
              <a:t>door  hun eigen initiatief en nijverheid kunnen bereiken van hen </a:t>
            </a:r>
            <a:r>
              <a:rPr b="0" i="0" u="none">
                <a:solidFill>
                  <a:srgbClr val="FF0000"/>
                </a:solidFill>
                <a:latin typeface="Times New Roman" panose="02020603050405020304"/>
                <a:ea typeface="Times New Roman" panose="02020603050405020304"/>
                <a:cs typeface="Times New Roman" panose="02020603050405020304"/>
              </a:rPr>
              <a:t>af te nemen</a:t>
            </a:r>
            <a:r>
              <a:rPr b="0" i="0" u="none">
                <a:solidFill>
                  <a:srgbClr val="000000"/>
                </a:solidFill>
                <a:latin typeface="Times New Roman" panose="02020603050405020304"/>
                <a:ea typeface="Times New Roman" panose="02020603050405020304"/>
                <a:cs typeface="Times New Roman" panose="02020603050405020304"/>
              </a:rPr>
              <a:t> om het </a:t>
            </a:r>
            <a:r>
              <a:rPr b="0" i="0" u="none">
                <a:solidFill>
                  <a:srgbClr val="FF0000"/>
                </a:solidFill>
                <a:latin typeface="Times New Roman" panose="02020603050405020304"/>
                <a:ea typeface="Times New Roman" panose="02020603050405020304"/>
                <a:cs typeface="Times New Roman" panose="02020603050405020304"/>
              </a:rPr>
              <a:t>aan de gemeenschap te geven</a:t>
            </a:r>
            <a:r>
              <a:rPr b="0" i="0" u="none">
                <a:solidFill>
                  <a:srgbClr val="000000"/>
                </a:solidFill>
                <a:latin typeface="Times New Roman" panose="02020603050405020304"/>
                <a:ea typeface="Times New Roman" panose="02020603050405020304"/>
                <a:cs typeface="Times New Roman" panose="02020603050405020304"/>
              </a:rPr>
              <a:t>, zo is het ook een </a:t>
            </a:r>
            <a:r>
              <a:rPr b="0" i="0" u="none">
                <a:solidFill>
                  <a:srgbClr val="FF0000"/>
                </a:solidFill>
                <a:latin typeface="Times New Roman" panose="02020603050405020304"/>
                <a:ea typeface="Times New Roman" panose="02020603050405020304"/>
                <a:cs typeface="Times New Roman" panose="02020603050405020304"/>
              </a:rPr>
              <a:t>onrecht </a:t>
            </a:r>
            <a:r>
              <a:rPr b="0" i="0" u="none">
                <a:solidFill>
                  <a:srgbClr val="000000"/>
                </a:solidFill>
                <a:latin typeface="Times New Roman" panose="02020603050405020304"/>
                <a:ea typeface="Times New Roman" panose="02020603050405020304"/>
                <a:cs typeface="Times New Roman" panose="02020603050405020304"/>
              </a:rPr>
              <a:t>en  tegelijkertijd een </a:t>
            </a:r>
            <a:r>
              <a:rPr b="0" i="0" u="none">
                <a:solidFill>
                  <a:srgbClr val="FF0000"/>
                </a:solidFill>
                <a:latin typeface="Times New Roman" panose="02020603050405020304"/>
                <a:ea typeface="Times New Roman" panose="02020603050405020304"/>
                <a:cs typeface="Times New Roman" panose="02020603050405020304"/>
              </a:rPr>
              <a:t>ernstig kwaad</a:t>
            </a:r>
            <a:r>
              <a:rPr b="0" i="0" u="none">
                <a:solidFill>
                  <a:srgbClr val="000000"/>
                </a:solidFill>
                <a:latin typeface="Times New Roman" panose="02020603050405020304"/>
                <a:ea typeface="Times New Roman" panose="02020603050405020304"/>
                <a:cs typeface="Times New Roman" panose="02020603050405020304"/>
              </a:rPr>
              <a:t> en </a:t>
            </a:r>
            <a:r>
              <a:rPr b="0" i="0" u="none">
                <a:solidFill>
                  <a:srgbClr val="FF0000"/>
                </a:solidFill>
                <a:latin typeface="Times New Roman" panose="02020603050405020304"/>
                <a:ea typeface="Times New Roman" panose="02020603050405020304"/>
                <a:cs typeface="Times New Roman" panose="02020603050405020304"/>
              </a:rPr>
              <a:t>aantasting van de juiste orde</a:t>
            </a:r>
            <a:r>
              <a:rPr b="0" i="0" u="none">
                <a:solidFill>
                  <a:srgbClr val="000000"/>
                </a:solidFill>
                <a:latin typeface="Times New Roman" panose="02020603050405020304"/>
                <a:ea typeface="Times New Roman" panose="02020603050405020304"/>
                <a:cs typeface="Times New Roman" panose="02020603050405020304"/>
              </a:rPr>
              <a:t> om </a:t>
            </a:r>
            <a:r>
              <a:rPr b="1" i="0" u="sng">
                <a:solidFill>
                  <a:srgbClr val="FF0000"/>
                </a:solidFill>
                <a:latin typeface="Times New Roman" panose="02020603050405020304"/>
                <a:ea typeface="Times New Roman" panose="02020603050405020304"/>
                <a:cs typeface="Times New Roman" panose="02020603050405020304"/>
              </a:rPr>
              <a:t>aan  een grotere en hogere verband te geven wat een lagere en ondergeschikte  organisatie kan doen</a:t>
            </a:r>
            <a:r>
              <a:rPr b="0" i="0" u="none">
                <a:solidFill>
                  <a:srgbClr val="000000"/>
                </a:solidFill>
                <a:latin typeface="Times New Roman" panose="02020603050405020304"/>
                <a:ea typeface="Times New Roman" panose="02020603050405020304"/>
                <a:cs typeface="Times New Roman" panose="02020603050405020304"/>
              </a:rPr>
              <a:t>. Want elke </a:t>
            </a:r>
            <a:r>
              <a:rPr b="0" i="0" u="none">
                <a:solidFill>
                  <a:srgbClr val="FF0000"/>
                </a:solidFill>
                <a:latin typeface="Times New Roman" panose="02020603050405020304"/>
                <a:ea typeface="Times New Roman" panose="02020603050405020304"/>
                <a:cs typeface="Times New Roman" panose="02020603050405020304"/>
              </a:rPr>
              <a:t>sociale activiteit</a:t>
            </a:r>
            <a:r>
              <a:rPr b="0" i="0" u="none">
                <a:solidFill>
                  <a:srgbClr val="000000"/>
                </a:solidFill>
                <a:latin typeface="Times New Roman" panose="02020603050405020304"/>
                <a:ea typeface="Times New Roman" panose="02020603050405020304"/>
                <a:cs typeface="Times New Roman" panose="02020603050405020304"/>
              </a:rPr>
              <a:t> behoort vanuit </a:t>
            </a:r>
            <a:r>
              <a:rPr b="0" i="0" u="none">
                <a:solidFill>
                  <a:srgbClr val="0070C0"/>
                </a:solidFill>
                <a:latin typeface="Times New Roman" panose="02020603050405020304"/>
                <a:ea typeface="Times New Roman" panose="02020603050405020304"/>
                <a:cs typeface="Times New Roman" panose="02020603050405020304"/>
              </a:rPr>
              <a:t>zijn  natuur</a:t>
            </a:r>
            <a:r>
              <a:rPr b="0" i="0" u="none">
                <a:solidFill>
                  <a:srgbClr val="000000"/>
                </a:solidFill>
                <a:latin typeface="Times New Roman" panose="02020603050405020304"/>
                <a:ea typeface="Times New Roman" panose="02020603050405020304"/>
                <a:cs typeface="Times New Roman" panose="02020603050405020304"/>
              </a:rPr>
              <a:t> </a:t>
            </a:r>
            <a:r>
              <a:rPr b="0" i="0" u="none">
                <a:solidFill>
                  <a:srgbClr val="FF0000"/>
                </a:solidFill>
                <a:latin typeface="Times New Roman" panose="02020603050405020304"/>
                <a:ea typeface="Times New Roman" panose="02020603050405020304"/>
                <a:cs typeface="Times New Roman" panose="02020603050405020304"/>
              </a:rPr>
              <a:t>hulp te bieden aan</a:t>
            </a:r>
            <a:r>
              <a:rPr b="0" i="0" u="none">
                <a:solidFill>
                  <a:srgbClr val="000000"/>
                </a:solidFill>
                <a:latin typeface="Times New Roman" panose="02020603050405020304"/>
                <a:ea typeface="Times New Roman" panose="02020603050405020304"/>
                <a:cs typeface="Times New Roman" panose="02020603050405020304"/>
              </a:rPr>
              <a:t> de leden van het </a:t>
            </a:r>
            <a:r>
              <a:rPr b="0" i="0" u="none">
                <a:solidFill>
                  <a:srgbClr val="FF0000"/>
                </a:solidFill>
                <a:latin typeface="Times New Roman" panose="02020603050405020304"/>
                <a:ea typeface="Times New Roman" panose="02020603050405020304"/>
                <a:cs typeface="Times New Roman" panose="02020603050405020304"/>
              </a:rPr>
              <a:t>sociale lichaam</a:t>
            </a:r>
            <a:r>
              <a:rPr b="0" i="0" u="none">
                <a:solidFill>
                  <a:srgbClr val="000000"/>
                </a:solidFill>
                <a:latin typeface="Times New Roman" panose="02020603050405020304"/>
                <a:ea typeface="Times New Roman" panose="02020603050405020304"/>
                <a:cs typeface="Times New Roman" panose="02020603050405020304"/>
              </a:rPr>
              <a:t> en </a:t>
            </a:r>
            <a:r>
              <a:rPr b="0" i="0" u="none">
                <a:solidFill>
                  <a:srgbClr val="FF0000"/>
                </a:solidFill>
                <a:latin typeface="Times New Roman" panose="02020603050405020304"/>
                <a:ea typeface="Times New Roman" panose="02020603050405020304"/>
                <a:cs typeface="Times New Roman" panose="02020603050405020304"/>
              </a:rPr>
              <a:t>nimmer om  ze te vernietigen</a:t>
            </a:r>
            <a:r>
              <a:rPr b="0" i="0" u="none">
                <a:solidFill>
                  <a:srgbClr val="000000"/>
                </a:solidFill>
                <a:latin typeface="Times New Roman" panose="02020603050405020304"/>
                <a:ea typeface="Times New Roman" panose="02020603050405020304"/>
                <a:cs typeface="Times New Roman" panose="02020603050405020304"/>
              </a:rPr>
              <a:t>.</a:t>
            </a:r>
            <a:endParaRPr b="0" i="0" u="none">
              <a:solidFill>
                <a:srgbClr val="000000"/>
              </a:solidFill>
              <a:latin typeface="Times New Roman" panose="02020603050405020304"/>
              <a:ea typeface="Times New Roman" panose="02020603050405020304"/>
              <a:cs typeface="Times New Roman" panose="02020603050405020304"/>
            </a:endParaRPr>
          </a:p>
        </p:txBody>
      </p:sp>
      <p:sp>
        <p:nvSpPr>
          <p:cNvPr id="1659945064" name="Rectangles 1659945063"/>
          <p:cNvSpPr/>
          <p:nvPr/>
        </p:nvSpPr>
        <p:spPr bwMode="auto">
          <a:xfrm rot="1827609">
            <a:off x="-124668" y="2898419"/>
            <a:ext cx="12476977" cy="1082399"/>
          </a:xfrm>
          <a:prstGeom prst="rect">
            <a:avLst/>
          </a:prstGeom>
          <a:solidFill>
            <a:srgbClr val="C00000"/>
          </a:solidFill>
          <a:ln>
            <a:noFill/>
          </a:ln>
        </p:spPr>
        <p:txBody>
          <a:bodyPr rot="0" spcFirstLastPara="0" vertOverflow="overflow" horzOverflow="overflow" vert="horz" wrap="none" lIns="91440" tIns="45720" rIns="91440" bIns="45720" numCol="1" spcCol="0" rtlCol="0" fromWordArt="0" anchor="t" anchorCtr="0" forceAA="0" upright="0" compatLnSpc="1">
            <a:spAutoFit/>
          </a:bodyPr>
          <a:p>
            <a:pPr algn="ctr">
              <a:defRPr/>
            </a:pPr>
            <a:r>
              <a:rPr sz="6500" b="1">
                <a:ln w="12700">
                  <a:solidFill>
                    <a:schemeClr val="accent5">
                      <a:lumMod val="75000"/>
                    </a:schemeClr>
                  </a:solidFill>
                </a:ln>
                <a:solidFill>
                  <a:schemeClr val="accent1">
                    <a:lumMod val="60000"/>
                    <a:lumOff val="40000"/>
                  </a:schemeClr>
                </a:solidFill>
              </a:rPr>
              <a:t>Het individu is er voor de staat!</a:t>
            </a:r>
            <a:endParaRPr sz="6500" b="1">
              <a:ln w="12700">
                <a:solidFill>
                  <a:schemeClr val="accent5">
                    <a:lumMod val="75000"/>
                  </a:schemeClr>
                </a:solidFill>
              </a:ln>
              <a:solidFill>
                <a:schemeClr val="accent1">
                  <a:lumMod val="60000"/>
                  <a:lumOff val="40000"/>
                </a:schemeClr>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659945064"/>
                                        </p:tgtEl>
                                        <p:attrNameLst>
                                          <p:attrName>style.visibility</p:attrName>
                                        </p:attrNameLst>
                                      </p:cBhvr>
                                      <p:to>
                                        <p:strVal val="visible"/>
                                      </p:to>
                                    </p:set>
                                    <p:animEffect transition="in" filter="fade">
                                      <p:cBhvr>
                                        <p:cTn id="7" dur="2000"/>
                                        <p:tgtEl>
                                          <p:spTgt spid="1659945064"/>
                                        </p:tgtEl>
                                      </p:cBhvr>
                                    </p:animEffect>
                                    <p:anim calcmode="lin" valueType="num">
                                      <p:cBhvr>
                                        <p:cTn id="8" dur="2000" fill="hold"/>
                                        <p:tgtEl>
                                          <p:spTgt spid="1659945064"/>
                                        </p:tgtEl>
                                        <p:attrNameLst>
                                          <p:attrName>ppt_w</p:attrName>
                                        </p:attrNameLst>
                                      </p:cBhvr>
                                      <p:tavLst>
                                        <p:tav tm="0" fmla="#ppt_w*sin(2.5*pi*$)">
                                          <p:val>
                                            <p:fltVal val="0"/>
                                          </p:val>
                                        </p:tav>
                                        <p:tav tm="100000">
                                          <p:val>
                                            <p:fltVal val="1"/>
                                          </p:val>
                                        </p:tav>
                                      </p:tavLst>
                                    </p:anim>
                                    <p:anim calcmode="lin" valueType="num">
                                      <p:cBhvr>
                                        <p:cTn id="9" dur="2000" fill="hold"/>
                                        <p:tgtEl>
                                          <p:spTgt spid="165994506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506844858" name="Title 1"/>
          <p:cNvSpPr>
            <a:spLocks noGrp="1"/>
          </p:cNvSpPr>
          <p:nvPr>
            <p:ph type="ctrTitle"/>
          </p:nvPr>
        </p:nvSpPr>
        <p:spPr bwMode="auto">
          <a:xfrm>
            <a:off x="2268572" y="46235"/>
            <a:ext cx="9144000" cy="809670"/>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768808472" name="Nadpis 1"/>
          <p:cNvSpPr>
            <a:spLocks noGrp="1"/>
          </p:cNvSpPr>
          <p:nvPr>
            <p:ph type="title"/>
          </p:nvPr>
        </p:nvSpPr>
        <p:spPr bwMode="auto">
          <a:xfrm>
            <a:off x="838198" y="365124"/>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Voeding voor de </a:t>
            </a:r>
            <a:r>
              <a:rPr lang="nl-NL" sz="3300" b="0" i="0" u="none" strike="noStrike" cap="none" spc="0">
                <a:solidFill>
                  <a:srgbClr val="0070C0"/>
                </a:solidFill>
                <a:latin typeface="Arial Black" panose="020B0A04020102020204"/>
                <a:ea typeface="Arial Black" panose="020B0A04020102020204"/>
                <a:cs typeface="Arial Black" panose="020B0A04020102020204"/>
              </a:rPr>
              <a:t>Aether geest</a:t>
            </a:r>
            <a:r>
              <a:rPr lang="nl-NL" sz="3300" b="0" i="0" u="none" strike="noStrike" cap="none" spc="0">
                <a:solidFill>
                  <a:schemeClr val="tx1"/>
                </a:solidFill>
                <a:latin typeface="Arial Black" panose="020B0A04020102020204"/>
                <a:ea typeface="Arial Black" panose="020B0A04020102020204"/>
                <a:cs typeface="Arial Black" panose="020B0A04020102020204"/>
              </a:rPr>
              <a:t>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990449095" name="Text Box 990449094"/>
          <p:cNvSpPr txBox="1"/>
          <p:nvPr/>
        </p:nvSpPr>
        <p:spPr bwMode="auto">
          <a:xfrm>
            <a:off x="838197" y="1118955"/>
            <a:ext cx="1121271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geschiedenis is een grote leugen ... Anatoly Fomenko - </a:t>
            </a:r>
            <a:r>
              <a:rPr lang="nl-NL" sz="1800" b="0" i="0" u="none" strike="noStrike" cap="none" spc="0">
                <a:solidFill>
                  <a:schemeClr val="tx1"/>
                </a:solidFill>
                <a:latin typeface="Arial" panose="020B0604020202020204"/>
                <a:ea typeface="Arial" panose="020B0604020202020204"/>
                <a:cs typeface="Arial" panose="020B0604020202020204"/>
              </a:rPr>
              <a:t>“History; Fiction Or Science” </a:t>
            </a:r>
            <a:r>
              <a:t>(7 delen) vanaf 1973</a:t>
            </a:r>
          </a:p>
        </p:txBody>
      </p:sp>
      <p:sp>
        <p:nvSpPr>
          <p:cNvPr id="1338393328" name="Text Box 1338393327"/>
          <p:cNvSpPr txBox="1"/>
          <p:nvPr/>
        </p:nvSpPr>
        <p:spPr bwMode="auto">
          <a:xfrm>
            <a:off x="846914" y="1511792"/>
            <a:ext cx="11276434"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Wat is er werkelijk gebeurd, het Ierse wereldrijk! ... Conor MacDari - “</a:t>
            </a:r>
            <a:r>
              <a:rPr lang="nl-NL" sz="1800" b="0" i="0" u="none" strike="noStrike" cap="none" spc="0">
                <a:solidFill>
                  <a:schemeClr val="tx1"/>
                </a:solidFill>
                <a:latin typeface="Arial" panose="020B0604020202020204"/>
                <a:ea typeface="Arial" panose="020B0604020202020204"/>
                <a:cs typeface="Arial" panose="020B0604020202020204"/>
              </a:rPr>
              <a:t>Irish Wisdom” 1923</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2143719688" name="Text Box 2143719687"/>
          <p:cNvSpPr txBox="1"/>
          <p:nvPr/>
        </p:nvSpPr>
        <p:spPr bwMode="auto">
          <a:xfrm>
            <a:off x="860600" y="1849143"/>
            <a:ext cx="1131675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Voorbij aan het abductieve denken ... Eugen Rosenstock - “</a:t>
            </a:r>
            <a:r>
              <a:rPr lang="nl-NL" sz="1800" b="0" i="0" u="none" strike="noStrike" cap="none" spc="0">
                <a:solidFill>
                  <a:schemeClr val="tx1"/>
                </a:solidFill>
                <a:latin typeface="Arial" panose="020B0604020202020204"/>
                <a:ea typeface="Arial" panose="020B0604020202020204"/>
                <a:cs typeface="Arial" panose="020B0604020202020204"/>
              </a:rPr>
              <a:t>Practical Knowledge of the Soul” 1916</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1754783595" name="Text Box 1754783594"/>
          <p:cNvSpPr txBox="1"/>
          <p:nvPr/>
        </p:nvSpPr>
        <p:spPr bwMode="auto">
          <a:xfrm>
            <a:off x="874286" y="2186494"/>
            <a:ext cx="1135671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De geschiedenis van de mensheid ... Eugen Rosenstock - “</a:t>
            </a:r>
            <a:r>
              <a:rPr lang="nl-NL" sz="1800" b="0" i="0" u="none" strike="noStrike" cap="none" spc="0">
                <a:solidFill>
                  <a:schemeClr val="tx1"/>
                </a:solidFill>
                <a:latin typeface="Arial" panose="020B0604020202020204"/>
                <a:ea typeface="Arial" panose="020B0604020202020204"/>
                <a:cs typeface="Arial" panose="020B0604020202020204"/>
              </a:rPr>
              <a:t>Out of Revolution” 1938</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1444479322" name="Text Box 1444479321"/>
          <p:cNvSpPr txBox="1"/>
          <p:nvPr/>
        </p:nvSpPr>
        <p:spPr bwMode="auto">
          <a:xfrm>
            <a:off x="887972" y="2570083"/>
            <a:ext cx="11393071"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Leven in het Aether veld ... Vadim Zeland - “</a:t>
            </a:r>
            <a:r>
              <a:rPr lang="nl-NL" sz="1800" b="0" i="0" u="none" strike="noStrike" cap="none" spc="0">
                <a:solidFill>
                  <a:schemeClr val="tx1"/>
                </a:solidFill>
                <a:latin typeface="Arial" panose="020B0604020202020204"/>
                <a:ea typeface="Arial" panose="020B0604020202020204"/>
                <a:cs typeface="Arial" panose="020B0604020202020204"/>
              </a:rPr>
              <a:t>Reality Transurfing” 1983 (5 delen)</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
        <p:nvSpPr>
          <p:cNvPr id="521625078" name="Text Box 521625077"/>
          <p:cNvSpPr txBox="1"/>
          <p:nvPr/>
        </p:nvSpPr>
        <p:spPr bwMode="auto">
          <a:xfrm>
            <a:off x="887972" y="3293911"/>
            <a:ext cx="1092952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Een licht op de ‘Matrix’ ... Zak Jones - “The Adrenochrome Conspiracy” 2020</a:t>
            </a:r>
          </a:p>
        </p:txBody>
      </p:sp>
      <p:sp>
        <p:nvSpPr>
          <p:cNvPr id="324044525" name="Text Box 324044524"/>
          <p:cNvSpPr txBox="1"/>
          <p:nvPr/>
        </p:nvSpPr>
        <p:spPr bwMode="auto">
          <a:xfrm>
            <a:off x="901658" y="2907434"/>
            <a:ext cx="11421510"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Hoe te ontsnappen uit de angstmodus ... Vadim Zeland - “</a:t>
            </a:r>
            <a:r>
              <a:rPr lang="nl-NL" sz="1800" b="0" i="0" u="none" strike="noStrike" cap="none" spc="0">
                <a:solidFill>
                  <a:schemeClr val="tx1"/>
                </a:solidFill>
                <a:latin typeface="+mn-lt"/>
                <a:ea typeface="+mn-ea"/>
                <a:cs typeface="+mn-cs"/>
              </a:rPr>
              <a:t>CLIBE End of the herd safety illusion</a:t>
            </a:r>
            <a:r>
              <a:rPr lang="nl-NL" sz="1800" b="0" i="0" u="none" strike="noStrike" cap="none" spc="0">
                <a:solidFill>
                  <a:schemeClr val="tx1"/>
                </a:solidFill>
                <a:latin typeface="Arial" panose="020B0604020202020204"/>
                <a:ea typeface="Arial" panose="020B0604020202020204"/>
                <a:cs typeface="Arial" panose="020B0604020202020204"/>
              </a:rPr>
              <a:t>” 2013 </a:t>
            </a:r>
            <a:endParaRPr lang="nl-NL" sz="1800" b="0" i="0" u="none" strike="noStrike" cap="none" spc="0">
              <a:solidFill>
                <a:schemeClr val="tx1"/>
              </a:solidFill>
              <a:latin typeface="Arial" panose="020B0604020202020204"/>
              <a:ea typeface="Arial" panose="020B0604020202020204"/>
              <a:cs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90449095"/>
                                        </p:tgtEl>
                                        <p:attrNameLst>
                                          <p:attrName>style.visibility</p:attrName>
                                        </p:attrNameLst>
                                      </p:cBhvr>
                                      <p:to>
                                        <p:strVal val="visible"/>
                                      </p:to>
                                    </p:set>
                                    <p:animEffect transition="in" filter="fade">
                                      <p:cBhvr>
                                        <p:cTn id="7" dur="1000"/>
                                        <p:tgtEl>
                                          <p:spTgt spid="990449095"/>
                                        </p:tgtEl>
                                      </p:cBhvr>
                                    </p:animEffect>
                                    <p:anim calcmode="lin" valueType="num">
                                      <p:cBhvr>
                                        <p:cTn id="8" dur="1000" fill="hold"/>
                                        <p:tgtEl>
                                          <p:spTgt spid="990449095"/>
                                        </p:tgtEl>
                                        <p:attrNameLst>
                                          <p:attrName>ppt_x</p:attrName>
                                        </p:attrNameLst>
                                      </p:cBhvr>
                                      <p:tavLst>
                                        <p:tav tm="0">
                                          <p:val>
                                            <p:strVal val="#ppt_x"/>
                                          </p:val>
                                        </p:tav>
                                        <p:tav tm="100000">
                                          <p:val>
                                            <p:strVal val="#ppt_x"/>
                                          </p:val>
                                        </p:tav>
                                      </p:tavLst>
                                    </p:anim>
                                    <p:anim calcmode="lin" valueType="num">
                                      <p:cBhvr>
                                        <p:cTn id="9" dur="1000" fill="hold"/>
                                        <p:tgtEl>
                                          <p:spTgt spid="99044909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38393328"/>
                                        </p:tgtEl>
                                        <p:attrNameLst>
                                          <p:attrName>style.visibility</p:attrName>
                                        </p:attrNameLst>
                                      </p:cBhvr>
                                      <p:to>
                                        <p:strVal val="visible"/>
                                      </p:to>
                                    </p:set>
                                    <p:animEffect transition="in" filter="fade">
                                      <p:cBhvr>
                                        <p:cTn id="14" dur="1000"/>
                                        <p:tgtEl>
                                          <p:spTgt spid="1338393328"/>
                                        </p:tgtEl>
                                      </p:cBhvr>
                                    </p:animEffect>
                                    <p:anim calcmode="lin" valueType="num">
                                      <p:cBhvr>
                                        <p:cTn id="15" dur="1000" fill="hold"/>
                                        <p:tgtEl>
                                          <p:spTgt spid="1338393328"/>
                                        </p:tgtEl>
                                        <p:attrNameLst>
                                          <p:attrName>ppt_x</p:attrName>
                                        </p:attrNameLst>
                                      </p:cBhvr>
                                      <p:tavLst>
                                        <p:tav tm="0">
                                          <p:val>
                                            <p:strVal val="#ppt_x"/>
                                          </p:val>
                                        </p:tav>
                                        <p:tav tm="100000">
                                          <p:val>
                                            <p:strVal val="#ppt_x"/>
                                          </p:val>
                                        </p:tav>
                                      </p:tavLst>
                                    </p:anim>
                                    <p:anim calcmode="lin" valueType="num">
                                      <p:cBhvr>
                                        <p:cTn id="16" dur="1000" fill="hold"/>
                                        <p:tgtEl>
                                          <p:spTgt spid="133839332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43719688"/>
                                        </p:tgtEl>
                                        <p:attrNameLst>
                                          <p:attrName>style.visibility</p:attrName>
                                        </p:attrNameLst>
                                      </p:cBhvr>
                                      <p:to>
                                        <p:strVal val="visible"/>
                                      </p:to>
                                    </p:set>
                                    <p:animEffect transition="in" filter="fade">
                                      <p:cBhvr>
                                        <p:cTn id="21" dur="1000"/>
                                        <p:tgtEl>
                                          <p:spTgt spid="2143719688"/>
                                        </p:tgtEl>
                                      </p:cBhvr>
                                    </p:animEffect>
                                    <p:anim calcmode="lin" valueType="num">
                                      <p:cBhvr>
                                        <p:cTn id="22" dur="1000" fill="hold"/>
                                        <p:tgtEl>
                                          <p:spTgt spid="2143719688"/>
                                        </p:tgtEl>
                                        <p:attrNameLst>
                                          <p:attrName>ppt_x</p:attrName>
                                        </p:attrNameLst>
                                      </p:cBhvr>
                                      <p:tavLst>
                                        <p:tav tm="0">
                                          <p:val>
                                            <p:strVal val="#ppt_x"/>
                                          </p:val>
                                        </p:tav>
                                        <p:tav tm="100000">
                                          <p:val>
                                            <p:strVal val="#ppt_x"/>
                                          </p:val>
                                        </p:tav>
                                      </p:tavLst>
                                    </p:anim>
                                    <p:anim calcmode="lin" valueType="num">
                                      <p:cBhvr>
                                        <p:cTn id="23" dur="1000" fill="hold"/>
                                        <p:tgtEl>
                                          <p:spTgt spid="214371968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54783595"/>
                                        </p:tgtEl>
                                        <p:attrNameLst>
                                          <p:attrName>style.visibility</p:attrName>
                                        </p:attrNameLst>
                                      </p:cBhvr>
                                      <p:to>
                                        <p:strVal val="visible"/>
                                      </p:to>
                                    </p:set>
                                    <p:animEffect transition="in" filter="fade">
                                      <p:cBhvr>
                                        <p:cTn id="28" dur="1000"/>
                                        <p:tgtEl>
                                          <p:spTgt spid="1754783595"/>
                                        </p:tgtEl>
                                      </p:cBhvr>
                                    </p:animEffect>
                                    <p:anim calcmode="lin" valueType="num">
                                      <p:cBhvr>
                                        <p:cTn id="29" dur="1000" fill="hold"/>
                                        <p:tgtEl>
                                          <p:spTgt spid="1754783595"/>
                                        </p:tgtEl>
                                        <p:attrNameLst>
                                          <p:attrName>ppt_x</p:attrName>
                                        </p:attrNameLst>
                                      </p:cBhvr>
                                      <p:tavLst>
                                        <p:tav tm="0">
                                          <p:val>
                                            <p:strVal val="#ppt_x"/>
                                          </p:val>
                                        </p:tav>
                                        <p:tav tm="100000">
                                          <p:val>
                                            <p:strVal val="#ppt_x"/>
                                          </p:val>
                                        </p:tav>
                                      </p:tavLst>
                                    </p:anim>
                                    <p:anim calcmode="lin" valueType="num">
                                      <p:cBhvr>
                                        <p:cTn id="30" dur="1000" fill="hold"/>
                                        <p:tgtEl>
                                          <p:spTgt spid="175478359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444479322"/>
                                        </p:tgtEl>
                                        <p:attrNameLst>
                                          <p:attrName>style.visibility</p:attrName>
                                        </p:attrNameLst>
                                      </p:cBhvr>
                                      <p:to>
                                        <p:strVal val="visible"/>
                                      </p:to>
                                    </p:set>
                                    <p:animEffect transition="in" filter="fade">
                                      <p:cBhvr>
                                        <p:cTn id="35" dur="1000"/>
                                        <p:tgtEl>
                                          <p:spTgt spid="1444479322"/>
                                        </p:tgtEl>
                                      </p:cBhvr>
                                    </p:animEffect>
                                    <p:anim calcmode="lin" valueType="num">
                                      <p:cBhvr>
                                        <p:cTn id="36" dur="1000" fill="hold"/>
                                        <p:tgtEl>
                                          <p:spTgt spid="1444479322"/>
                                        </p:tgtEl>
                                        <p:attrNameLst>
                                          <p:attrName>ppt_x</p:attrName>
                                        </p:attrNameLst>
                                      </p:cBhvr>
                                      <p:tavLst>
                                        <p:tav tm="0">
                                          <p:val>
                                            <p:strVal val="#ppt_x"/>
                                          </p:val>
                                        </p:tav>
                                        <p:tav tm="100000">
                                          <p:val>
                                            <p:strVal val="#ppt_x"/>
                                          </p:val>
                                        </p:tav>
                                      </p:tavLst>
                                    </p:anim>
                                    <p:anim calcmode="lin" valueType="num">
                                      <p:cBhvr>
                                        <p:cTn id="37" dur="1000" fill="hold"/>
                                        <p:tgtEl>
                                          <p:spTgt spid="144447932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24044525"/>
                                        </p:tgtEl>
                                        <p:attrNameLst>
                                          <p:attrName>style.visibility</p:attrName>
                                        </p:attrNameLst>
                                      </p:cBhvr>
                                      <p:to>
                                        <p:strVal val="visible"/>
                                      </p:to>
                                    </p:set>
                                    <p:animEffect transition="in" filter="fade">
                                      <p:cBhvr>
                                        <p:cTn id="42" dur="1000"/>
                                        <p:tgtEl>
                                          <p:spTgt spid="324044525"/>
                                        </p:tgtEl>
                                      </p:cBhvr>
                                    </p:animEffect>
                                    <p:anim calcmode="lin" valueType="num">
                                      <p:cBhvr>
                                        <p:cTn id="43" dur="1000" fill="hold"/>
                                        <p:tgtEl>
                                          <p:spTgt spid="324044525"/>
                                        </p:tgtEl>
                                        <p:attrNameLst>
                                          <p:attrName>ppt_x</p:attrName>
                                        </p:attrNameLst>
                                      </p:cBhvr>
                                      <p:tavLst>
                                        <p:tav tm="0">
                                          <p:val>
                                            <p:strVal val="#ppt_x"/>
                                          </p:val>
                                        </p:tav>
                                        <p:tav tm="100000">
                                          <p:val>
                                            <p:strVal val="#ppt_x"/>
                                          </p:val>
                                        </p:tav>
                                      </p:tavLst>
                                    </p:anim>
                                    <p:anim calcmode="lin" valueType="num">
                                      <p:cBhvr>
                                        <p:cTn id="44" dur="1000" fill="hold"/>
                                        <p:tgtEl>
                                          <p:spTgt spid="324044525"/>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521625078"/>
                                        </p:tgtEl>
                                        <p:attrNameLst>
                                          <p:attrName>style.visibility</p:attrName>
                                        </p:attrNameLst>
                                      </p:cBhvr>
                                      <p:to>
                                        <p:strVal val="visible"/>
                                      </p:to>
                                    </p:set>
                                    <p:animEffect transition="in" filter="fade">
                                      <p:cBhvr>
                                        <p:cTn id="49" dur="1000"/>
                                        <p:tgtEl>
                                          <p:spTgt spid="521625078"/>
                                        </p:tgtEl>
                                      </p:cBhvr>
                                    </p:animEffect>
                                    <p:anim calcmode="lin" valueType="num">
                                      <p:cBhvr>
                                        <p:cTn id="50" dur="1000" fill="hold"/>
                                        <p:tgtEl>
                                          <p:spTgt spid="521625078"/>
                                        </p:tgtEl>
                                        <p:attrNameLst>
                                          <p:attrName>ppt_x</p:attrName>
                                        </p:attrNameLst>
                                      </p:cBhvr>
                                      <p:tavLst>
                                        <p:tav tm="0">
                                          <p:val>
                                            <p:strVal val="#ppt_x"/>
                                          </p:val>
                                        </p:tav>
                                        <p:tav tm="100000">
                                          <p:val>
                                            <p:strVal val="#ppt_x"/>
                                          </p:val>
                                        </p:tav>
                                      </p:tavLst>
                                    </p:anim>
                                    <p:anim calcmode="lin" valueType="num">
                                      <p:cBhvr>
                                        <p:cTn id="51" dur="1000" fill="hold"/>
                                        <p:tgtEl>
                                          <p:spTgt spid="5216250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458973744" name="Nadpis 1"/>
          <p:cNvSpPr>
            <a:spLocks noGrp="1"/>
          </p:cNvSpPr>
          <p:nvPr>
            <p:ph type="title"/>
          </p:nvPr>
        </p:nvSpPr>
        <p:spPr bwMode="auto">
          <a:xfrm>
            <a:off x="838197" y="365123"/>
            <a:ext cx="10515600" cy="680085"/>
          </a:xfrm>
        </p:spPr>
        <p:txBody>
          <a:bodyPr vertOverflow="overflow" horzOverflow="overflow" vert="horz" wrap="square" lIns="91440" tIns="45720" rIns="91440" bIns="45720" numCol="1" spcCol="0" rtlCol="0" fromWordArt="0" anchor="ctr" anchorCtr="0" forceAA="0" upright="0" compatLnSpc="0">
            <a:normAutofit fontScale="95000" lnSpcReduction="1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Stand van zaken .....</a:t>
            </a:r>
            <a:endParaRPr lang="nl-NL" sz="3300" b="0" i="0" u="none" strike="noStrike" cap="none" spc="0">
              <a:solidFill>
                <a:schemeClr val="tx1"/>
              </a:solidFill>
              <a:latin typeface="Arial Black" panose="020B0A04020102020204"/>
              <a:ea typeface="Arial Black" panose="020B0A04020102020204"/>
              <a:cs typeface="Arial Black" panose="020B0A04020102020204"/>
            </a:endParaRPr>
          </a:p>
        </p:txBody>
      </p:sp>
      <p:sp>
        <p:nvSpPr>
          <p:cNvPr id="1591708146" name="Content Placeholder 2"/>
          <p:cNvSpPr>
            <a:spLocks noGrp="1"/>
          </p:cNvSpPr>
          <p:nvPr/>
        </p:nvSpPr>
        <p:spPr bwMode="auto">
          <a:xfrm>
            <a:off x="775332" y="1178559"/>
            <a:ext cx="10577193"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Internalisme; De opleving van de Essenen (weten zonder woorden)</a:t>
            </a:r>
            <a:endParaRPr lang="nl-NL" sz="1800" b="0" i="0" u="none">
              <a:solidFill>
                <a:srgbClr val="000000"/>
              </a:solidFill>
              <a:latin typeface="Arial Black" panose="020B0A04020102020204"/>
              <a:ea typeface="Arial Black" panose="020B0A04020102020204"/>
              <a:cs typeface="Arial Black" panose="020B0A04020102020204"/>
            </a:endParaRPr>
          </a:p>
          <a:p>
            <a:pPr>
              <a:defRPr/>
            </a:pPr>
            <a:endParaRPr lang="nl-NL" sz="1700" b="0" i="0" u="none" strike="noStrike" cap="none" spc="0">
              <a:solidFill>
                <a:srgbClr val="000000"/>
              </a:solidFill>
              <a:latin typeface="Arial Black" panose="020B0A04020102020204"/>
              <a:cs typeface="Arial Black" panose="020B0A04020102020204"/>
            </a:endParaRPr>
          </a:p>
        </p:txBody>
      </p:sp>
      <p:sp>
        <p:nvSpPr>
          <p:cNvPr id="1669257866" name="Content Placeholder 2"/>
          <p:cNvSpPr>
            <a:spLocks noGrp="1"/>
          </p:cNvSpPr>
          <p:nvPr/>
        </p:nvSpPr>
        <p:spPr bwMode="auto">
          <a:xfrm>
            <a:off x="713103" y="1554480"/>
            <a:ext cx="1064005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Epistomology; de opleving van Permadites (denken zonder woorden)</a:t>
            </a:r>
            <a:endParaRPr lang="nl-NL" sz="1800" b="0" i="0" u="none">
              <a:solidFill>
                <a:srgbClr val="000000"/>
              </a:solidFill>
              <a:latin typeface="Arial Black" panose="020B0A04020102020204"/>
              <a:ea typeface="Arial Black" panose="020B0A04020102020204"/>
              <a:cs typeface="Arial Black" panose="020B0A04020102020204"/>
            </a:endParaRPr>
          </a:p>
          <a:p>
            <a:pPr>
              <a:defRPr/>
            </a:pPr>
            <a:endParaRPr lang="nl-NL" sz="1700" b="0" i="0" u="none" strike="noStrike" cap="none" spc="0">
              <a:solidFill>
                <a:srgbClr val="000000"/>
              </a:solidFill>
              <a:latin typeface="Arial Black" panose="020B0A04020102020204"/>
              <a:cs typeface="Arial Black" panose="020B0A04020102020204"/>
            </a:endParaRPr>
          </a:p>
        </p:txBody>
      </p:sp>
      <p:sp>
        <p:nvSpPr>
          <p:cNvPr id="1867561319" name="Content Placeholder 2"/>
          <p:cNvSpPr>
            <a:spLocks noGrp="1"/>
          </p:cNvSpPr>
          <p:nvPr/>
        </p:nvSpPr>
        <p:spPr bwMode="auto">
          <a:xfrm>
            <a:off x="1703070" y="1963418"/>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Aether recht; rechtspraak zonder geschreven regels</a:t>
            </a:r>
            <a:endParaRPr lang="nl-NL" sz="1700" b="0" i="0" u="none" strike="noStrike" cap="none" spc="0">
              <a:solidFill>
                <a:srgbClr val="000000"/>
              </a:solidFill>
              <a:latin typeface="Arial Black" panose="020B0A04020102020204"/>
              <a:cs typeface="Arial Black" panose="020B0A04020102020204"/>
            </a:endParaRPr>
          </a:p>
        </p:txBody>
      </p:sp>
      <p:sp>
        <p:nvSpPr>
          <p:cNvPr id="1643320206" name="Content Placeholder 2"/>
          <p:cNvSpPr>
            <a:spLocks noGrp="1"/>
          </p:cNvSpPr>
          <p:nvPr/>
        </p:nvSpPr>
        <p:spPr bwMode="auto">
          <a:xfrm>
            <a:off x="1703070" y="2381248"/>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Wereldwijd expandeert het bewustzijn</a:t>
            </a:r>
            <a:endParaRPr lang="nl-NL" sz="1800" b="0" i="0" u="none">
              <a:solidFill>
                <a:srgbClr val="000000"/>
              </a:solidFill>
              <a:latin typeface="Arial Black" panose="020B0A04020102020204"/>
              <a:ea typeface="Arial Black" panose="020B0A04020102020204"/>
              <a:cs typeface="Arial Black" panose="020B0A04020102020204"/>
            </a:endParaRPr>
          </a:p>
          <a:p>
            <a:pPr>
              <a:defRPr/>
            </a:pPr>
            <a:endParaRPr lang="nl-NL" sz="1700" b="0" i="0" u="none" strike="noStrike" cap="none" spc="0">
              <a:solidFill>
                <a:srgbClr val="000000"/>
              </a:solidFill>
              <a:latin typeface="Arial Black" panose="020B0A04020102020204"/>
              <a:cs typeface="Arial Black" panose="020B0A04020102020204"/>
            </a:endParaRPr>
          </a:p>
        </p:txBody>
      </p:sp>
      <p:sp>
        <p:nvSpPr>
          <p:cNvPr id="1063286726" name="Content Placeholder 2"/>
          <p:cNvSpPr>
            <a:spLocks noGrp="1"/>
          </p:cNvSpPr>
          <p:nvPr/>
        </p:nvSpPr>
        <p:spPr bwMode="auto">
          <a:xfrm>
            <a:off x="1578609" y="3154680"/>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Het ontpoppen van de in essentie ware mens</a:t>
            </a:r>
            <a:endParaRPr lang="nl-NL" sz="1700" b="0" i="0" u="none" strike="noStrike" cap="none" spc="0">
              <a:solidFill>
                <a:srgbClr val="000000"/>
              </a:solidFill>
              <a:latin typeface="Arial Black" panose="020B0A04020102020204"/>
              <a:cs typeface="Arial Black" panose="020B0A04020102020204"/>
            </a:endParaRPr>
          </a:p>
        </p:txBody>
      </p:sp>
      <p:sp>
        <p:nvSpPr>
          <p:cNvPr id="1539643837" name="Content Placeholder 2"/>
          <p:cNvSpPr>
            <a:spLocks noGrp="1"/>
          </p:cNvSpPr>
          <p:nvPr/>
        </p:nvSpPr>
        <p:spPr bwMode="auto">
          <a:xfrm>
            <a:off x="1703070" y="2748277"/>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De conceptuele illusionaire cocon barst open</a:t>
            </a:r>
            <a:endParaRPr lang="nl-NL" sz="1700" b="0" i="0" u="none" strike="noStrike" cap="none" spc="0">
              <a:solidFill>
                <a:srgbClr val="000000"/>
              </a:solidFill>
              <a:latin typeface="Arial Black" panose="020B0A04020102020204"/>
              <a:cs typeface="Arial Black" panose="020B0A04020102020204"/>
            </a:endParaRPr>
          </a:p>
        </p:txBody>
      </p:sp>
      <p:sp>
        <p:nvSpPr>
          <p:cNvPr id="1354526346" name="Content Placeholder 2"/>
          <p:cNvSpPr>
            <a:spLocks noGrp="1"/>
          </p:cNvSpPr>
          <p:nvPr/>
        </p:nvSpPr>
        <p:spPr bwMode="auto">
          <a:xfrm>
            <a:off x="1703070" y="3572507"/>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De scheppende mens is aan het ontwaken</a:t>
            </a:r>
            <a:endParaRPr lang="nl-NL" sz="1700" b="0" i="0" u="none" strike="noStrike" cap="none" spc="0">
              <a:solidFill>
                <a:srgbClr val="000000"/>
              </a:solidFill>
              <a:latin typeface="Arial Black" panose="020B0A04020102020204"/>
              <a:cs typeface="Arial Black" panose="020B0A04020102020204"/>
            </a:endParaRPr>
          </a:p>
        </p:txBody>
      </p:sp>
      <p:sp>
        <p:nvSpPr>
          <p:cNvPr id="4773681" name="Content Placeholder 2"/>
          <p:cNvSpPr>
            <a:spLocks noGrp="1"/>
          </p:cNvSpPr>
          <p:nvPr/>
        </p:nvSpPr>
        <p:spPr bwMode="auto">
          <a:xfrm>
            <a:off x="1703070" y="3990339"/>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 en herstelt de orde ....</a:t>
            </a:r>
            <a:endParaRPr lang="nl-NL" sz="1700" b="0" i="0" u="none" strike="noStrike" cap="none" spc="0">
              <a:solidFill>
                <a:srgbClr val="000000"/>
              </a:solidFill>
              <a:latin typeface="Arial Black" panose="020B0A04020102020204"/>
              <a:cs typeface="Arial Black" panose="020B0A04020102020204"/>
            </a:endParaRPr>
          </a:p>
        </p:txBody>
      </p:sp>
      <p:sp>
        <p:nvSpPr>
          <p:cNvPr id="354089970" name="Content Placeholder 2"/>
          <p:cNvSpPr>
            <a:spLocks noGrp="1"/>
          </p:cNvSpPr>
          <p:nvPr/>
        </p:nvSpPr>
        <p:spPr bwMode="auto">
          <a:xfrm>
            <a:off x="1705608" y="4437378"/>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 met dank aan ....</a:t>
            </a:r>
            <a:endParaRPr lang="nl-NL" sz="1700" b="0" i="0" u="none" strike="noStrike" cap="none" spc="0">
              <a:solidFill>
                <a:srgbClr val="000000"/>
              </a:solidFill>
              <a:latin typeface="Arial Black" panose="020B0A04020102020204"/>
              <a:cs typeface="Arial Black" panose="020B0A04020102020204"/>
            </a:endParaRPr>
          </a:p>
        </p:txBody>
      </p:sp>
      <p:sp>
        <p:nvSpPr>
          <p:cNvPr id="875399929" name="Content Placeholder 2"/>
          <p:cNvSpPr>
            <a:spLocks noGrp="1"/>
          </p:cNvSpPr>
          <p:nvPr/>
        </p:nvSpPr>
        <p:spPr bwMode="auto">
          <a:xfrm>
            <a:off x="1708147" y="5215308"/>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 de </a:t>
            </a:r>
            <a:r>
              <a:rPr lang="nl-NL" sz="1800" b="1" i="0" u="none">
                <a:solidFill>
                  <a:srgbClr val="0070C0"/>
                </a:solidFill>
                <a:latin typeface="Arial Black" panose="020B0A04020102020204"/>
                <a:ea typeface="Arial Black" panose="020B0A04020102020204"/>
                <a:cs typeface="Arial Black" panose="020B0A04020102020204"/>
              </a:rPr>
              <a:t>essener </a:t>
            </a:r>
            <a:r>
              <a:rPr lang="nl-NL" sz="1800" b="0" i="0" u="none">
                <a:solidFill>
                  <a:srgbClr val="000000"/>
                </a:solidFill>
                <a:latin typeface="Arial Black" panose="020B0A04020102020204"/>
                <a:ea typeface="Arial Black" panose="020B0A04020102020204"/>
                <a:cs typeface="Arial Black" panose="020B0A04020102020204"/>
              </a:rPr>
              <a:t>in ons ....</a:t>
            </a:r>
            <a:endParaRPr lang="nl-NL" sz="1700" b="0" i="0" u="none" strike="noStrike" cap="none" spc="0">
              <a:solidFill>
                <a:srgbClr val="000000"/>
              </a:solidFill>
              <a:latin typeface="Arial Black" panose="020B0A04020102020204"/>
              <a:cs typeface="Arial Black" panose="020B0A04020102020204"/>
            </a:endParaRPr>
          </a:p>
        </p:txBody>
      </p:sp>
      <p:sp>
        <p:nvSpPr>
          <p:cNvPr id="234351710" name="Content Placeholder 2"/>
          <p:cNvSpPr>
            <a:spLocks noGrp="1"/>
          </p:cNvSpPr>
          <p:nvPr/>
        </p:nvSpPr>
        <p:spPr bwMode="auto">
          <a:xfrm>
            <a:off x="1705608" y="5719500"/>
            <a:ext cx="8285478" cy="5124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 maakt schoon schip, geeft licht in de duisternis ....</a:t>
            </a:r>
            <a:endParaRPr lang="nl-NL" sz="1700" b="0" i="0" u="none" strike="noStrike" cap="none" spc="0">
              <a:solidFill>
                <a:srgbClr val="000000"/>
              </a:solidFill>
              <a:latin typeface="Arial Black" panose="020B0A04020102020204"/>
              <a:cs typeface="Arial Black" panose="020B0A04020102020204"/>
            </a:endParaRPr>
          </a:p>
        </p:txBody>
      </p:sp>
      <p:sp>
        <p:nvSpPr>
          <p:cNvPr id="1433880023" name="Content Placeholder 2"/>
          <p:cNvSpPr>
            <a:spLocks noGrp="1"/>
          </p:cNvSpPr>
          <p:nvPr/>
        </p:nvSpPr>
        <p:spPr bwMode="auto">
          <a:xfrm>
            <a:off x="1687366" y="4848163"/>
            <a:ext cx="8285477" cy="51244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 de </a:t>
            </a:r>
            <a:r>
              <a:rPr lang="nl-NL" sz="1800" b="0" i="0" u="none">
                <a:solidFill>
                  <a:srgbClr val="FF0000"/>
                </a:solidFill>
                <a:latin typeface="Arial Black" panose="020B0A04020102020204"/>
                <a:ea typeface="Arial Black" panose="020B0A04020102020204"/>
                <a:cs typeface="Arial Black" panose="020B0A04020102020204"/>
              </a:rPr>
              <a:t>MENTALE PARASIET</a:t>
            </a:r>
            <a:r>
              <a:rPr lang="nl-NL" sz="1800" b="0" i="0" u="none">
                <a:solidFill>
                  <a:srgbClr val="000000"/>
                </a:solidFill>
                <a:latin typeface="Arial Black" panose="020B0A04020102020204"/>
                <a:ea typeface="Arial Black" panose="020B0A04020102020204"/>
                <a:cs typeface="Arial Black" panose="020B0A04020102020204"/>
              </a:rPr>
              <a:t> in ons ....</a:t>
            </a:r>
            <a:endParaRPr lang="nl-NL" sz="1700" b="0" i="0" u="none" strike="noStrike" cap="none" spc="0">
              <a:solidFill>
                <a:srgbClr val="000000"/>
              </a:solidFill>
              <a:latin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591708146"/>
                                        </p:tgtEl>
                                        <p:attrNameLst>
                                          <p:attrName>style.visibility</p:attrName>
                                        </p:attrNameLst>
                                      </p:cBhvr>
                                      <p:to>
                                        <p:strVal val="visible"/>
                                      </p:to>
                                    </p:set>
                                    <p:animEffect transition="in" filter="circle(in)">
                                      <p:cBhvr>
                                        <p:cTn id="7" dur="2000"/>
                                        <p:tgtEl>
                                          <p:spTgt spid="159170814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669257866"/>
                                        </p:tgtEl>
                                        <p:attrNameLst>
                                          <p:attrName>style.visibility</p:attrName>
                                        </p:attrNameLst>
                                      </p:cBhvr>
                                      <p:to>
                                        <p:strVal val="visible"/>
                                      </p:to>
                                    </p:set>
                                    <p:animEffect transition="in" filter="circle(in)">
                                      <p:cBhvr>
                                        <p:cTn id="12" dur="2000"/>
                                        <p:tgtEl>
                                          <p:spTgt spid="166925786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867561319"/>
                                        </p:tgtEl>
                                        <p:attrNameLst>
                                          <p:attrName>style.visibility</p:attrName>
                                        </p:attrNameLst>
                                      </p:cBhvr>
                                      <p:to>
                                        <p:strVal val="visible"/>
                                      </p:to>
                                    </p:set>
                                    <p:animEffect transition="in" filter="circle(in)">
                                      <p:cBhvr>
                                        <p:cTn id="17" dur="2000"/>
                                        <p:tgtEl>
                                          <p:spTgt spid="186756131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643320206"/>
                                        </p:tgtEl>
                                        <p:attrNameLst>
                                          <p:attrName>style.visibility</p:attrName>
                                        </p:attrNameLst>
                                      </p:cBhvr>
                                      <p:to>
                                        <p:strVal val="visible"/>
                                      </p:to>
                                    </p:set>
                                    <p:animEffect transition="in" filter="circle(in)">
                                      <p:cBhvr>
                                        <p:cTn id="22" dur="2000"/>
                                        <p:tgtEl>
                                          <p:spTgt spid="164332020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539643837"/>
                                        </p:tgtEl>
                                        <p:attrNameLst>
                                          <p:attrName>style.visibility</p:attrName>
                                        </p:attrNameLst>
                                      </p:cBhvr>
                                      <p:to>
                                        <p:strVal val="visible"/>
                                      </p:to>
                                    </p:set>
                                    <p:animEffect transition="in" filter="circle(in)">
                                      <p:cBhvr>
                                        <p:cTn id="27" dur="2000"/>
                                        <p:tgtEl>
                                          <p:spTgt spid="1539643837"/>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1063286726"/>
                                        </p:tgtEl>
                                        <p:attrNameLst>
                                          <p:attrName>style.visibility</p:attrName>
                                        </p:attrNameLst>
                                      </p:cBhvr>
                                      <p:to>
                                        <p:strVal val="visible"/>
                                      </p:to>
                                    </p:set>
                                    <p:animEffect transition="in" filter="circle(in)">
                                      <p:cBhvr>
                                        <p:cTn id="32" dur="2000"/>
                                        <p:tgtEl>
                                          <p:spTgt spid="1063286726"/>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354526346"/>
                                        </p:tgtEl>
                                        <p:attrNameLst>
                                          <p:attrName>style.visibility</p:attrName>
                                        </p:attrNameLst>
                                      </p:cBhvr>
                                      <p:to>
                                        <p:strVal val="visible"/>
                                      </p:to>
                                    </p:set>
                                    <p:animEffect transition="in" filter="circle(in)">
                                      <p:cBhvr>
                                        <p:cTn id="37" dur="2000"/>
                                        <p:tgtEl>
                                          <p:spTgt spid="1354526346"/>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4773681"/>
                                        </p:tgtEl>
                                        <p:attrNameLst>
                                          <p:attrName>style.visibility</p:attrName>
                                        </p:attrNameLst>
                                      </p:cBhvr>
                                      <p:to>
                                        <p:strVal val="visible"/>
                                      </p:to>
                                    </p:set>
                                    <p:animEffect transition="in" filter="circle(in)">
                                      <p:cBhvr>
                                        <p:cTn id="42" dur="2000"/>
                                        <p:tgtEl>
                                          <p:spTgt spid="4773681"/>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354089970"/>
                                        </p:tgtEl>
                                        <p:attrNameLst>
                                          <p:attrName>style.visibility</p:attrName>
                                        </p:attrNameLst>
                                      </p:cBhvr>
                                      <p:to>
                                        <p:strVal val="visible"/>
                                      </p:to>
                                    </p:set>
                                    <p:animEffect transition="in" filter="circle(in)">
                                      <p:cBhvr>
                                        <p:cTn id="47" dur="2000"/>
                                        <p:tgtEl>
                                          <p:spTgt spid="354089970"/>
                                        </p:tgtEl>
                                      </p:cBhvr>
                                    </p:animEffect>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grpId="0" nodeType="clickEffect">
                                  <p:stCondLst>
                                    <p:cond delay="0"/>
                                  </p:stCondLst>
                                  <p:childTnLst>
                                    <p:set>
                                      <p:cBhvr>
                                        <p:cTn id="51" dur="1" fill="hold">
                                          <p:stCondLst>
                                            <p:cond delay="0"/>
                                          </p:stCondLst>
                                        </p:cTn>
                                        <p:tgtEl>
                                          <p:spTgt spid="1433880023"/>
                                        </p:tgtEl>
                                        <p:attrNameLst>
                                          <p:attrName>style.visibility</p:attrName>
                                        </p:attrNameLst>
                                      </p:cBhvr>
                                      <p:to>
                                        <p:strVal val="visible"/>
                                      </p:to>
                                    </p:set>
                                    <p:animEffect transition="in" filter="circle(in)">
                                      <p:cBhvr>
                                        <p:cTn id="52" dur="2000"/>
                                        <p:tgtEl>
                                          <p:spTgt spid="1433880023"/>
                                        </p:tgtEl>
                                      </p:cBhvr>
                                    </p:animEffect>
                                  </p:childTnLst>
                                </p:cTn>
                              </p:par>
                            </p:childTnLst>
                          </p:cTn>
                        </p:par>
                      </p:childTnLst>
                    </p:cTn>
                  </p:par>
                  <p:par>
                    <p:cTn id="53" fill="hold">
                      <p:stCondLst>
                        <p:cond delay="indefinite"/>
                      </p:stCondLst>
                      <p:childTnLst>
                        <p:par>
                          <p:cTn id="54" fill="hold">
                            <p:stCondLst>
                              <p:cond delay="0"/>
                            </p:stCondLst>
                            <p:childTnLst>
                              <p:par>
                                <p:cTn id="55" presetID="6" presetClass="entr" presetSubtype="16" fill="hold" grpId="0" nodeType="clickEffect">
                                  <p:stCondLst>
                                    <p:cond delay="0"/>
                                  </p:stCondLst>
                                  <p:childTnLst>
                                    <p:set>
                                      <p:cBhvr>
                                        <p:cTn id="56" dur="1" fill="hold">
                                          <p:stCondLst>
                                            <p:cond delay="0"/>
                                          </p:stCondLst>
                                        </p:cTn>
                                        <p:tgtEl>
                                          <p:spTgt spid="875399929"/>
                                        </p:tgtEl>
                                        <p:attrNameLst>
                                          <p:attrName>style.visibility</p:attrName>
                                        </p:attrNameLst>
                                      </p:cBhvr>
                                      <p:to>
                                        <p:strVal val="visible"/>
                                      </p:to>
                                    </p:set>
                                    <p:animEffect transition="in" filter="circle(in)">
                                      <p:cBhvr>
                                        <p:cTn id="57" dur="2000"/>
                                        <p:tgtEl>
                                          <p:spTgt spid="875399929"/>
                                        </p:tgtEl>
                                      </p:cBhvr>
                                    </p:animEffec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234351710"/>
                                        </p:tgtEl>
                                        <p:attrNameLst>
                                          <p:attrName>style.visibility</p:attrName>
                                        </p:attrNameLst>
                                      </p:cBhvr>
                                      <p:to>
                                        <p:strVal val="visible"/>
                                      </p:to>
                                    </p:set>
                                    <p:animEffect transition="in" filter="circle(in)">
                                      <p:cBhvr>
                                        <p:cTn id="62" dur="2000"/>
                                        <p:tgtEl>
                                          <p:spTgt spid="234351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457079895" name="Nadpis 1"/>
          <p:cNvSpPr>
            <a:spLocks noGrp="1"/>
          </p:cNvSpPr>
          <p:nvPr>
            <p:ph type="title"/>
          </p:nvPr>
        </p:nvSpPr>
        <p:spPr bwMode="auto">
          <a:xfrm>
            <a:off x="838197" y="365123"/>
            <a:ext cx="10515600" cy="665307"/>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Referentie materiaal .....</a:t>
            </a:r>
            <a:endParaRPr sz="3300"/>
          </a:p>
        </p:txBody>
      </p:sp>
      <p:sp>
        <p:nvSpPr>
          <p:cNvPr id="1631493563" name="Content Placeholder 2"/>
          <p:cNvSpPr>
            <a:spLocks noGrp="1"/>
          </p:cNvSpPr>
          <p:nvPr/>
        </p:nvSpPr>
        <p:spPr bwMode="auto">
          <a:xfrm>
            <a:off x="229870" y="1176020"/>
            <a:ext cx="6026784" cy="5001260"/>
          </a:xfrm>
        </p:spPr>
        <p:txBody>
          <a:bodyPr vertOverflow="overflow" horzOverflow="overflow" vert="horz" wrap="square" lIns="91440" tIns="45720" rIns="91440" bIns="45720" numCol="1" spcCol="0" rtlCol="0" fromWordArt="0" anchor="t" anchorCtr="0" forceAA="0" upright="0" compatLnSpc="0">
            <a:normAutofit fontScale="95000" lnSpcReduction="20999"/>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1800" b="0" i="0" u="none">
                <a:solidFill>
                  <a:srgbClr val="000000"/>
                </a:solidFill>
                <a:latin typeface="Arial Black" panose="020B0A04020102020204"/>
                <a:ea typeface="Arial Black" panose="020B0A04020102020204"/>
                <a:cs typeface="Arial Black" panose="020B0A04020102020204"/>
              </a:rPr>
              <a:t>Aleister Crowley</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Brian P. Levack</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Gustav Bergmann</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Georges Santayana</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Georges Sorel</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Hernando de Soto</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Margaret Levi</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Max Weber</a:t>
            </a:r>
            <a:endParaRPr sz="1800" b="0" i="0" u="none">
              <a:solidFill>
                <a:srgbClr val="000000"/>
              </a:solidFill>
              <a:latin typeface="Arial Black" panose="020B0A04020102020204"/>
              <a:ea typeface="Arial Black" panose="020B0A04020102020204"/>
              <a:cs typeface="Arial Black" panose="020B0A04020102020204"/>
            </a:endParaRPr>
          </a:p>
          <a:p>
            <a:pPr>
              <a:defRPr/>
            </a:pPr>
            <a:r>
              <a:rPr sz="1800" b="0" i="0" u="none">
                <a:solidFill>
                  <a:srgbClr val="000000"/>
                </a:solidFill>
                <a:latin typeface="Arial Black" panose="020B0A04020102020204"/>
                <a:ea typeface="Arial Black" panose="020B0A04020102020204"/>
                <a:cs typeface="Arial Black" panose="020B0A04020102020204"/>
              </a:rPr>
              <a:t>Melita Denning</a:t>
            </a:r>
            <a:endParaRPr sz="1800" b="0" i="0" u="none">
              <a:solidFill>
                <a:srgbClr val="000000"/>
              </a:solidFill>
              <a:latin typeface="Arial Black" panose="020B0A04020102020204"/>
              <a:ea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Sean Pillot de Chenecey</a:t>
            </a:r>
            <a:endParaRPr sz="18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Tom Holland</a:t>
            </a:r>
            <a:endParaRPr sz="18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Vittorio Tantucci</a:t>
            </a:r>
            <a:endParaRPr sz="18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Vladislav A. Lectorsky</a:t>
            </a:r>
            <a:endParaRPr sz="18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Yuelin Jin</a:t>
            </a:r>
            <a:endParaRPr sz="18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800" b="0" i="0" u="none" strike="noStrike" cap="none" spc="0">
                <a:solidFill>
                  <a:srgbClr val="000000"/>
                </a:solidFill>
                <a:latin typeface="Arial Black" panose="020B0A04020102020204"/>
                <a:ea typeface="Arial Black" panose="020B0A04020102020204"/>
                <a:cs typeface="Arial Black" panose="020B0A04020102020204"/>
              </a:rPr>
              <a:t>KAYANERENKÓ:WA</a:t>
            </a:r>
            <a:r>
              <a:rPr lang="nl-NL" sz="1700" b="0" i="0" u="none" strike="noStrike" cap="none" spc="0">
                <a:solidFill>
                  <a:srgbClr val="000000"/>
                </a:solidFill>
                <a:latin typeface="Arial Black" panose="020B0A04020102020204"/>
                <a:ea typeface="Arial Black" panose="020B0A04020102020204"/>
                <a:cs typeface="Arial Black" panose="020B0A04020102020204"/>
              </a:rPr>
              <a:t> (The Great Law of Peace)</a:t>
            </a:r>
            <a:endParaRPr lang="nl-NL" sz="1700" b="0" i="0" u="none" strike="noStrike" cap="none" spc="0">
              <a:solidFill>
                <a:srgbClr val="000000"/>
              </a:solidFill>
              <a:latin typeface="Arial Black" panose="020B0A04020102020204"/>
              <a:ea typeface="Arial Black" panose="020B0A04020102020204"/>
              <a:cs typeface="Arial Black" panose="020B0A04020102020204"/>
            </a:endParaRPr>
          </a:p>
          <a:p>
            <a:pPr algn="ctr">
              <a:lnSpc>
                <a:spcPct val="86000"/>
              </a:lnSpc>
              <a:spcBef>
                <a:spcPts val="745"/>
              </a:spcBef>
              <a:spcAft>
                <a:spcPts val="0"/>
              </a:spcAft>
              <a:defRPr/>
            </a:pPr>
            <a:r>
              <a:rPr lang="nl-NL" sz="1700" b="0" i="0" u="none" strike="noStrike" cap="none" spc="0">
                <a:solidFill>
                  <a:srgbClr val="000000"/>
                </a:solidFill>
                <a:latin typeface="Arial Black" panose="020B0A04020102020204"/>
                <a:cs typeface="Arial Black" panose="020B0A04020102020204"/>
              </a:rPr>
              <a:t>Gabriel Tarde</a:t>
            </a:r>
            <a:endParaRPr lang="nl-NL" sz="1700" b="0" i="0" u="none" strike="noStrike" cap="none" spc="0">
              <a:solidFill>
                <a:srgbClr val="000000"/>
              </a:solidFill>
              <a:latin typeface="Arial Black" panose="020B0A04020102020204"/>
              <a:cs typeface="Arial Black" panose="020B0A04020102020204"/>
            </a:endParaRPr>
          </a:p>
          <a:p>
            <a:pPr algn="ctr">
              <a:lnSpc>
                <a:spcPct val="86000"/>
              </a:lnSpc>
              <a:spcBef>
                <a:spcPts val="745"/>
              </a:spcBef>
              <a:spcAft>
                <a:spcPts val="0"/>
              </a:spcAft>
              <a:defRPr/>
            </a:pPr>
            <a:r>
              <a:rPr lang="nl-NL" sz="1700" b="0" i="0" u="none" strike="noStrike" cap="none" spc="0">
                <a:solidFill>
                  <a:srgbClr val="000000"/>
                </a:solidFill>
                <a:latin typeface="Arial Black" panose="020B0A04020102020204"/>
                <a:cs typeface="Arial Black" panose="020B0A04020102020204"/>
              </a:rPr>
              <a:t>Mikhail Bakunin</a:t>
            </a:r>
            <a:endParaRPr lang="nl-NL" sz="1700" b="0" i="0" u="none" strike="noStrike" cap="none" spc="0">
              <a:solidFill>
                <a:srgbClr val="000000"/>
              </a:solidFill>
              <a:latin typeface="Arial Black" panose="020B0A04020102020204"/>
              <a:cs typeface="Arial Black" panose="020B0A04020102020204"/>
            </a:endParaRPr>
          </a:p>
        </p:txBody>
      </p:sp>
      <p:sp>
        <p:nvSpPr>
          <p:cNvPr id="2" name="Content Placeholder 2"/>
          <p:cNvSpPr>
            <a:spLocks noGrp="1"/>
          </p:cNvSpPr>
          <p:nvPr/>
        </p:nvSpPr>
        <p:spPr bwMode="auto">
          <a:xfrm>
            <a:off x="6028690" y="1178560"/>
            <a:ext cx="6026784" cy="500126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lang="nl-NL" sz="1800" b="0" i="0" u="none">
                <a:solidFill>
                  <a:srgbClr val="000000"/>
                </a:solidFill>
                <a:latin typeface="Arial Black" panose="020B0A04020102020204"/>
                <a:ea typeface="Arial Black" panose="020B0A04020102020204"/>
                <a:cs typeface="Arial Black" panose="020B0A04020102020204"/>
              </a:rPr>
              <a:t>David Hawkins</a:t>
            </a:r>
            <a:endParaRPr lang="nl-NL" sz="1800" b="0" i="0" u="none">
              <a:solidFill>
                <a:srgbClr val="000000"/>
              </a:solidFill>
              <a:latin typeface="Arial Black" panose="020B0A04020102020204"/>
              <a:ea typeface="Arial Black" panose="020B0A04020102020204"/>
              <a:cs typeface="Arial Black" panose="020B0A04020102020204"/>
            </a:endParaRPr>
          </a:p>
          <a:p>
            <a:pPr>
              <a:defRPr/>
            </a:pPr>
            <a:r>
              <a:rPr lang="nl-NL" sz="1800" b="0" i="0" u="none">
                <a:solidFill>
                  <a:srgbClr val="000000"/>
                </a:solidFill>
                <a:latin typeface="Arial Black" panose="020B0A04020102020204"/>
                <a:ea typeface="Arial Black" panose="020B0A04020102020204"/>
                <a:cs typeface="Arial Black" panose="020B0A04020102020204"/>
              </a:rPr>
              <a:t>Greg Braden</a:t>
            </a:r>
            <a:endParaRPr sz="1800" b="0" i="0" u="none">
              <a:solidFill>
                <a:srgbClr val="000000"/>
              </a:solidFill>
              <a:latin typeface="Arial Black" panose="020B0A04020102020204"/>
              <a:ea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Claude Cueni</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Paremides</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Wilfrid Sellars</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Vasilis Politis</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Robert George</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Ireaenus</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Heinrich Graetz</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Edward T. Hall</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Leon Wurmser</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Arthur Reginald Rudall</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Billy Eduard Albert Meier (BEAM)</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E. Henoch</a:t>
            </a:r>
            <a:endParaRPr lang="nl-NL" sz="1700" b="0" i="0" u="none" strike="noStrike" cap="none" spc="0">
              <a:solidFill>
                <a:srgbClr val="000000"/>
              </a:solidFill>
              <a:latin typeface="Arial Black" panose="020B0A04020102020204"/>
              <a:cs typeface="Arial Black" panose="020B0A04020102020204"/>
            </a:endParaRPr>
          </a:p>
          <a:p>
            <a:pPr>
              <a:defRPr/>
            </a:pPr>
            <a:r>
              <a:rPr lang="nl-NL" sz="1700" b="0" i="0" u="none" strike="noStrike" cap="none" spc="0">
                <a:solidFill>
                  <a:srgbClr val="000000"/>
                </a:solidFill>
                <a:latin typeface="Arial Black" panose="020B0A04020102020204"/>
                <a:cs typeface="Arial Black" panose="020B0A04020102020204"/>
              </a:rPr>
              <a:t>Rene Girard</a:t>
            </a:r>
            <a:endParaRPr lang="nl-NL" sz="1700" b="0" i="0" u="none" strike="noStrike" cap="none" spc="0">
              <a:solidFill>
                <a:srgbClr val="000000"/>
              </a:solidFill>
              <a:latin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57079895"/>
                                        </p:tgtEl>
                                        <p:attrNameLst>
                                          <p:attrName>style.visibility</p:attrName>
                                        </p:attrNameLst>
                                      </p:cBhvr>
                                      <p:to>
                                        <p:strVal val="visible"/>
                                      </p:to>
                                    </p:set>
                                    <p:animEffect transition="in" filter="fade">
                                      <p:cBhvr>
                                        <p:cTn id="7" dur="2000"/>
                                        <p:tgtEl>
                                          <p:spTgt spid="457079895"/>
                                        </p:tgtEl>
                                      </p:cBhvr>
                                    </p:animEffect>
                                    <p:anim calcmode="lin" valueType="num">
                                      <p:cBhvr>
                                        <p:cTn id="8" dur="2000" fill="hold"/>
                                        <p:tgtEl>
                                          <p:spTgt spid="457079895"/>
                                        </p:tgtEl>
                                        <p:attrNameLst>
                                          <p:attrName>style.rotation</p:attrName>
                                        </p:attrNameLst>
                                      </p:cBhvr>
                                      <p:tavLst>
                                        <p:tav tm="0">
                                          <p:val>
                                            <p:fltVal val="720"/>
                                          </p:val>
                                        </p:tav>
                                        <p:tav tm="100000">
                                          <p:val>
                                            <p:fltVal val="0"/>
                                          </p:val>
                                        </p:tav>
                                      </p:tavLst>
                                    </p:anim>
                                    <p:anim calcmode="lin" valueType="num">
                                      <p:cBhvr>
                                        <p:cTn id="9" dur="2000" fill="hold"/>
                                        <p:tgtEl>
                                          <p:spTgt spid="457079895"/>
                                        </p:tgtEl>
                                        <p:attrNameLst>
                                          <p:attrName>ppt_h</p:attrName>
                                        </p:attrNameLst>
                                      </p:cBhvr>
                                      <p:tavLst>
                                        <p:tav tm="0">
                                          <p:val>
                                            <p:fltVal val="0"/>
                                          </p:val>
                                        </p:tav>
                                        <p:tav tm="100000">
                                          <p:val>
                                            <p:strVal val="#ppt_h"/>
                                          </p:val>
                                        </p:tav>
                                      </p:tavLst>
                                    </p:anim>
                                    <p:anim calcmode="lin" valueType="num">
                                      <p:cBhvr>
                                        <p:cTn id="10" dur="2000" fill="hold"/>
                                        <p:tgtEl>
                                          <p:spTgt spid="45707989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631493563"/>
                                        </p:tgtEl>
                                        <p:attrNameLst>
                                          <p:attrName>style.visibility</p:attrName>
                                        </p:attrNameLst>
                                      </p:cBhvr>
                                      <p:to>
                                        <p:strVal val="visible"/>
                                      </p:to>
                                    </p:set>
                                    <p:animEffect transition="in" filter="wheel(1)">
                                      <p:cBhvr>
                                        <p:cTn id="15" dur="2000"/>
                                        <p:tgtEl>
                                          <p:spTgt spid="1631493563"/>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heel(1)">
                                      <p:cBhvr>
                                        <p:cTn id="2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85026711" name="Title 1"/>
          <p:cNvSpPr>
            <a:spLocks noGrp="1"/>
          </p:cNvSpPr>
          <p:nvPr>
            <p:ph type="ctrTitle"/>
          </p:nvPr>
        </p:nvSpPr>
        <p:spPr bwMode="auto">
          <a:xfrm>
            <a:off x="1373549" y="46236"/>
            <a:ext cx="9925049" cy="809670"/>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chemeClr val="tx1"/>
                </a:solidFill>
                <a:latin typeface="Arial Black" panose="020B0A04020102020204"/>
                <a:ea typeface="Arial Black" panose="020B0A04020102020204"/>
                <a:cs typeface="Arial Black" panose="020B0A04020102020204"/>
              </a:rPr>
              <a:t>Wordt vervolgd ...</a:t>
            </a:r>
            <a:endParaRPr lang="nl-NL"/>
          </a:p>
        </p:txBody>
      </p:sp>
      <p:pic>
        <p:nvPicPr>
          <p:cNvPr id="1819346508" name="Picture 1819346507"/>
          <p:cNvPicPr>
            <a:picLocks noChangeAspect="1"/>
          </p:cNvPicPr>
          <p:nvPr/>
        </p:nvPicPr>
        <p:blipFill>
          <a:blip r:embed="rId2"/>
          <a:stretch>
            <a:fillRect/>
          </a:stretch>
        </p:blipFill>
        <p:spPr bwMode="auto">
          <a:xfrm>
            <a:off x="3813347" y="773906"/>
            <a:ext cx="4565302" cy="6087070"/>
          </a:xfrm>
          <a:prstGeom prst="rect">
            <a:avLst/>
          </a:prstGeom>
        </p:spPr>
      </p:pic>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xit" presetSubtype="0" fill="hold" grpId="0" nodeType="clickEffect">
                                  <p:stCondLst>
                                    <p:cond delay="0"/>
                                  </p:stCondLst>
                                  <p:childTnLst>
                                    <p:animEffect transition="out" filter="wipe(down)">
                                      <p:cBhvr>
                                        <p:cTn id="6" dur="180" accel="50000">
                                          <p:stCondLst>
                                            <p:cond delay="1820"/>
                                          </p:stCondLst>
                                        </p:cTn>
                                        <p:tgtEl>
                                          <p:spTgt spid="285026711"/>
                                        </p:tgtEl>
                                      </p:cBhvr>
                                    </p:animEffect>
                                    <p:anim calcmode="lin" valueType="num">
                                      <p:cBhvr>
                                        <p:cTn id="7" dur="1822" tmFilter="0,0; 0.14,0.31; 0.43,0.73; 0.71,0.91; 1.0,1.0">
                                          <p:stCondLst>
                                            <p:cond delay="0"/>
                                          </p:stCondLst>
                                        </p:cTn>
                                        <p:tgtEl>
                                          <p:spTgt spid="285026711"/>
                                        </p:tgtEl>
                                        <p:attrNameLst>
                                          <p:attrName>ppt_x</p:attrName>
                                        </p:attrNameLst>
                                      </p:cBhvr>
                                      <p:tavLst>
                                        <p:tav tm="0">
                                          <p:val>
                                            <p:strVal val="ppt_x"/>
                                          </p:val>
                                        </p:tav>
                                        <p:tav tm="100000">
                                          <p:val>
                                            <p:strVal val="#ppt_x+0.25"/>
                                          </p:val>
                                        </p:tav>
                                      </p:tavLst>
                                    </p:anim>
                                    <p:anim calcmode="lin" valueType="num">
                                      <p:cBhvr>
                                        <p:cTn id="8" dur="178">
                                          <p:stCondLst>
                                            <p:cond delay="1822"/>
                                          </p:stCondLst>
                                        </p:cTn>
                                        <p:tgtEl>
                                          <p:spTgt spid="285026711"/>
                                        </p:tgtEl>
                                        <p:attrNameLst>
                                          <p:attrName>ppt_x</p:attrName>
                                        </p:attrNameLst>
                                      </p:cBhvr>
                                      <p:tavLst>
                                        <p:tav tm="0">
                                          <p:val>
                                            <p:strVal val="ppt_x"/>
                                          </p:val>
                                        </p:tav>
                                        <p:tav tm="100000">
                                          <p:val>
                                            <p:strVal val="ppt_x"/>
                                          </p:val>
                                        </p:tav>
                                      </p:tavLst>
                                    </p:anim>
                                    <p:anim calcmode="lin" valueType="num">
                                      <p:cBhvr>
                                        <p:cTn id="9" dur="664" tmFilter="0.0,0.0;0.25,0.07;0.50,0.2;0.75,0.467;1.0,1.0">
                                          <p:stCondLst>
                                            <p:cond delay="0"/>
                                          </p:stCondLst>
                                        </p:cTn>
                                        <p:tgtEl>
                                          <p:spTgt spid="285026711"/>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10" dur="664" tmFilter="0, 0; 0.125,0.2665; 0.25,0.4; 0.375,0.465; 0.5,0.5;  0.625,0.535; 0.75,0.6; 0.875,0.7335; 1,1">
                                          <p:stCondLst>
                                            <p:cond delay="664"/>
                                          </p:stCondLst>
                                        </p:cTn>
                                        <p:tgtEl>
                                          <p:spTgt spid="285026711"/>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11" dur="332" tmFilter="0, 0; 0.125,0.2665; 0.25,0.4; 0.375,0.465; 0.5,0.5;  0.625,0.535; 0.75,0.6; 0.875,0.7335; 1,1">
                                          <p:stCondLst>
                                            <p:cond delay="1324"/>
                                          </p:stCondLst>
                                        </p:cTn>
                                        <p:tgtEl>
                                          <p:spTgt spid="285026711"/>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12" dur="164" tmFilter="0, 0; 0.125,0.2665; 0.25,0.4; 0.375,0.465; 0.5,0.5;  0.625,0.535; 0.75,0.6; 0.875,0.7335; 1,1">
                                          <p:stCondLst>
                                            <p:cond delay="1656"/>
                                          </p:stCondLst>
                                        </p:cTn>
                                        <p:tgtEl>
                                          <p:spTgt spid="285026711"/>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13" dur="180" accel="50000">
                                          <p:stCondLst>
                                            <p:cond delay="1820"/>
                                          </p:stCondLst>
                                        </p:cTn>
                                        <p:tgtEl>
                                          <p:spTgt spid="285026711"/>
                                        </p:tgtEl>
                                        <p:attrNameLst>
                                          <p:attrName>ppt_y</p:attrName>
                                        </p:attrNameLst>
                                      </p:cBhvr>
                                      <p:tavLst>
                                        <p:tav tm="0">
                                          <p:val>
                                            <p:strVal val="ppt_y"/>
                                          </p:val>
                                        </p:tav>
                                        <p:tav tm="100000">
                                          <p:val>
                                            <p:strVal val="ppt_y+ppt_h"/>
                                          </p:val>
                                        </p:tav>
                                      </p:tavLst>
                                    </p:anim>
                                    <p:animScale>
                                      <p:cBhvr>
                                        <p:cTn id="14" dur="26">
                                          <p:stCondLst>
                                            <p:cond delay="620"/>
                                          </p:stCondLst>
                                        </p:cTn>
                                        <p:tgtEl>
                                          <p:spTgt spid="285026711"/>
                                        </p:tgtEl>
                                      </p:cBhvr>
                                      <p:to x="100000" y="60000"/>
                                    </p:animScale>
                                    <p:animScale>
                                      <p:cBhvr>
                                        <p:cTn id="15" dur="166" decel="50000">
                                          <p:stCondLst>
                                            <p:cond delay="646"/>
                                          </p:stCondLst>
                                        </p:cTn>
                                        <p:tgtEl>
                                          <p:spTgt spid="285026711"/>
                                        </p:tgtEl>
                                      </p:cBhvr>
                                      <p:to x="100000" y="100000"/>
                                    </p:animScale>
                                    <p:animScale>
                                      <p:cBhvr>
                                        <p:cTn id="16" dur="26">
                                          <p:stCondLst>
                                            <p:cond delay="1312"/>
                                          </p:stCondLst>
                                        </p:cTn>
                                        <p:tgtEl>
                                          <p:spTgt spid="285026711"/>
                                        </p:tgtEl>
                                      </p:cBhvr>
                                      <p:to x="100000" y="80000"/>
                                    </p:animScale>
                                    <p:animScale>
                                      <p:cBhvr>
                                        <p:cTn id="17" dur="166" decel="50000">
                                          <p:stCondLst>
                                            <p:cond delay="1338"/>
                                          </p:stCondLst>
                                        </p:cTn>
                                        <p:tgtEl>
                                          <p:spTgt spid="285026711"/>
                                        </p:tgtEl>
                                      </p:cBhvr>
                                      <p:to x="100000" y="100000"/>
                                    </p:animScale>
                                    <p:animScale>
                                      <p:cBhvr>
                                        <p:cTn id="18" dur="26">
                                          <p:stCondLst>
                                            <p:cond delay="1642"/>
                                          </p:stCondLst>
                                        </p:cTn>
                                        <p:tgtEl>
                                          <p:spTgt spid="285026711"/>
                                        </p:tgtEl>
                                      </p:cBhvr>
                                      <p:to x="100000" y="90000"/>
                                    </p:animScale>
                                    <p:animScale>
                                      <p:cBhvr>
                                        <p:cTn id="19" dur="166" decel="50000">
                                          <p:stCondLst>
                                            <p:cond delay="1668"/>
                                          </p:stCondLst>
                                        </p:cTn>
                                        <p:tgtEl>
                                          <p:spTgt spid="285026711"/>
                                        </p:tgtEl>
                                      </p:cBhvr>
                                      <p:to x="100000" y="100000"/>
                                    </p:animScale>
                                    <p:animScale>
                                      <p:cBhvr>
                                        <p:cTn id="20" dur="26">
                                          <p:stCondLst>
                                            <p:cond delay="1808"/>
                                          </p:stCondLst>
                                        </p:cTn>
                                        <p:tgtEl>
                                          <p:spTgt spid="285026711"/>
                                        </p:tgtEl>
                                      </p:cBhvr>
                                      <p:to x="100000" y="95000"/>
                                    </p:animScale>
                                    <p:animScale>
                                      <p:cBhvr>
                                        <p:cTn id="21" dur="166" decel="50000">
                                          <p:stCondLst>
                                            <p:cond delay="1834"/>
                                          </p:stCondLst>
                                        </p:cTn>
                                        <p:tgtEl>
                                          <p:spTgt spid="285026711"/>
                                        </p:tgtEl>
                                      </p:cBhvr>
                                      <p:to x="100000" y="100000"/>
                                    </p:animScale>
                                    <p:set>
                                      <p:cBhvr>
                                        <p:cTn id="22" dur="1" fill="hold">
                                          <p:stCondLst>
                                            <p:cond delay="1999"/>
                                          </p:stCondLst>
                                        </p:cTn>
                                        <p:tgtEl>
                                          <p:spTgt spid="2850267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31" presetClass="exit" presetSubtype="0" fill="hold" grpId="0" nodeType="clickEffect">
                                  <p:stCondLst>
                                    <p:cond delay="0"/>
                                  </p:stCondLst>
                                  <p:childTnLst>
                                    <p:anim calcmode="lin" valueType="num">
                                      <p:cBhvr>
                                        <p:cTn id="26" dur="1000"/>
                                        <p:tgtEl>
                                          <p:spTgt spid="1819346508"/>
                                        </p:tgtEl>
                                        <p:attrNameLst>
                                          <p:attrName>ppt_w</p:attrName>
                                        </p:attrNameLst>
                                      </p:cBhvr>
                                      <p:tavLst>
                                        <p:tav tm="0">
                                          <p:val>
                                            <p:strVal val="ppt_w"/>
                                          </p:val>
                                        </p:tav>
                                        <p:tav tm="100000">
                                          <p:val>
                                            <p:fltVal val="0"/>
                                          </p:val>
                                        </p:tav>
                                      </p:tavLst>
                                    </p:anim>
                                    <p:anim calcmode="lin" valueType="num">
                                      <p:cBhvr>
                                        <p:cTn id="27" dur="1000"/>
                                        <p:tgtEl>
                                          <p:spTgt spid="1819346508"/>
                                        </p:tgtEl>
                                        <p:attrNameLst>
                                          <p:attrName>ppt_h</p:attrName>
                                        </p:attrNameLst>
                                      </p:cBhvr>
                                      <p:tavLst>
                                        <p:tav tm="0">
                                          <p:val>
                                            <p:strVal val="ppt_h"/>
                                          </p:val>
                                        </p:tav>
                                        <p:tav tm="100000">
                                          <p:val>
                                            <p:fltVal val="0"/>
                                          </p:val>
                                        </p:tav>
                                      </p:tavLst>
                                    </p:anim>
                                    <p:anim calcmode="lin" valueType="num">
                                      <p:cBhvr>
                                        <p:cTn id="28" dur="1000"/>
                                        <p:tgtEl>
                                          <p:spTgt spid="1819346508"/>
                                        </p:tgtEl>
                                        <p:attrNameLst>
                                          <p:attrName>style.rotation</p:attrName>
                                        </p:attrNameLst>
                                      </p:cBhvr>
                                      <p:tavLst>
                                        <p:tav tm="0">
                                          <p:val>
                                            <p:fltVal val="0"/>
                                          </p:val>
                                        </p:tav>
                                        <p:tav tm="100000">
                                          <p:val>
                                            <p:fltVal val="90"/>
                                          </p:val>
                                        </p:tav>
                                      </p:tavLst>
                                    </p:anim>
                                    <p:animEffect transition="out" filter="fade">
                                      <p:cBhvr>
                                        <p:cTn id="29" dur="1000"/>
                                        <p:tgtEl>
                                          <p:spTgt spid="1819346508"/>
                                        </p:tgtEl>
                                      </p:cBhvr>
                                    </p:animEffect>
                                    <p:set>
                                      <p:cBhvr>
                                        <p:cTn id="30" dur="1" fill="hold">
                                          <p:stCondLst>
                                            <p:cond delay="999"/>
                                          </p:stCondLst>
                                        </p:cTn>
                                        <p:tgtEl>
                                          <p:spTgt spid="18193465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33852021" name="Table 65450778"/>
          <p:cNvGraphicFramePr/>
          <p:nvPr/>
        </p:nvGraphicFramePr>
        <p:xfrm>
          <a:off x="130410" y="832279"/>
          <a:ext cx="11997552" cy="5387545"/>
        </p:xfrm>
        <a:graphic>
          <a:graphicData uri="http://schemas.openxmlformats.org/drawingml/2006/table">
            <a:tbl>
              <a:tblPr firstRow="1" firstCol="1" bandRow="1"/>
              <a:tblGrid>
                <a:gridCol w="392958"/>
                <a:gridCol w="1504391"/>
                <a:gridCol w="1538581"/>
                <a:gridCol w="1189163"/>
                <a:gridCol w="1015611"/>
                <a:gridCol w="1384626"/>
                <a:gridCol w="2502176"/>
                <a:gridCol w="1154849"/>
                <a:gridCol w="1302475"/>
              </a:tblGrid>
              <a:tr h="283968">
                <a:tc>
                  <a:txBody>
                    <a:bodyPr/>
                    <a:p>
                      <a:pPr algn="ctr">
                        <a:defRPr/>
                      </a:pPr>
                      <a:r>
                        <a:rPr sz="1000" b="1" i="0" u="none">
                          <a:solidFill>
                            <a:srgbClr val="000000"/>
                          </a:solidFill>
                          <a:latin typeface="Calibri" panose="020F0502020204030204"/>
                          <a:ea typeface="Calibri" panose="020F0502020204030204"/>
                          <a:cs typeface="Calibri" panose="020F0502020204030204"/>
                        </a:rPr>
                        <a:t>freq</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staat van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bewustzijnsniveau</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emotie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levensbeeld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transitie sleutel naar het volgende level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1" i="0" u="none">
                          <a:solidFill>
                            <a:srgbClr val="000000"/>
                          </a:solidFill>
                          <a:latin typeface="Calibri" panose="020F0502020204030204"/>
                          <a:ea typeface="Calibri" panose="020F0502020204030204"/>
                          <a:cs typeface="Calibri" panose="020F0502020204030204"/>
                        </a:rPr>
                        <a:t>ervaring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lokatie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1" i="0" u="none">
                          <a:solidFill>
                            <a:srgbClr val="000000"/>
                          </a:solidFill>
                          <a:latin typeface="Calibri" panose="020F0502020204030204"/>
                          <a:ea typeface="Calibri" panose="020F0502020204030204"/>
                          <a:cs typeface="Calibri" panose="020F0502020204030204"/>
                        </a:rPr>
                        <a:t>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1000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puur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vol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900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supra oorzakelijke waarheid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850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goddelijke zegen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bevrijding en overvloed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12e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800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de grote leegte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700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Opper-geest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gewaarzijn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670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Opper-geest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non-dualiteit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ondefinieerbaar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Ik Ben, aanwezig 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600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verlichte 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aanwezig zijn / vrede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gelukzaligheid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perfect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Ik Ben, aanwezig 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006100"/>
                          </a:solidFill>
                          <a:latin typeface="Calibri" panose="020F0502020204030204"/>
                          <a:ea typeface="Calibri" panose="020F0502020204030204"/>
                          <a:cs typeface="Calibri" panose="020F0502020204030204"/>
                        </a:rPr>
                        <a:t>540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verlichte 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Eenzijn / Vreugde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sereniteit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compleet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hemel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5e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83963">
                <a:tc>
                  <a:txBody>
                    <a:bodyPr/>
                    <a:p>
                      <a:pPr algn="ctr">
                        <a:defRPr/>
                      </a:pPr>
                      <a:r>
                        <a:rPr sz="1000" b="1" i="0" u="none">
                          <a:solidFill>
                            <a:srgbClr val="006100"/>
                          </a:solidFill>
                          <a:latin typeface="Calibri" panose="020F0502020204030204"/>
                          <a:ea typeface="Calibri" panose="020F0502020204030204"/>
                          <a:cs typeface="Calibri" panose="020F0502020204030204"/>
                        </a:rPr>
                        <a:t>500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hogere 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innerlijke liefde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refererend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goedaardig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toestaan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gelijktijdigheid en onvoorzienbare uitkomsten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paradijs</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83963">
                <a:tc>
                  <a:txBody>
                    <a:bodyPr/>
                    <a:p>
                      <a:pPr algn="ctr">
                        <a:defRPr/>
                      </a:pPr>
                      <a:r>
                        <a:rPr sz="1000" b="1" i="0" u="none">
                          <a:solidFill>
                            <a:srgbClr val="006100"/>
                          </a:solidFill>
                          <a:latin typeface="Calibri" panose="020F0502020204030204"/>
                          <a:ea typeface="Calibri" panose="020F0502020204030204"/>
                          <a:cs typeface="Calibri" panose="020F0502020204030204"/>
                        </a:rPr>
                        <a:t>440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transformerend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innerlijke wijsheid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refererend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goedaardig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betekenisgevend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paradijs</a:t>
                      </a:r>
                      <a:endParaRPr sz="1000"/>
                    </a:p>
                  </a:txBody>
                  <a:tcPr marL="9522" marR="9522" marT="9522" marB="9522" anchor="t">
                    <a:lnL w="12699" algn="ctr">
                      <a:solidFill>
                        <a:srgbClr val="000000"/>
                      </a:solidFill>
                    </a:lnL>
                    <a:lnR w="12699" algn="ctr">
                      <a:solidFill>
                        <a:srgbClr val="000000"/>
                      </a:solidFill>
                      <a:round/>
                    </a:lnR>
                    <a:lnT w="12699" algn="ctr">
                      <a:solidFill>
                        <a:srgbClr val="000000"/>
                      </a:solidFill>
                    </a:lnT>
                    <a:lnB w="12699" algn="ctr">
                      <a:solidFill>
                        <a:srgbClr val="000000"/>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283963">
                <a:tc>
                  <a:txBody>
                    <a:bodyPr/>
                    <a:p>
                      <a:pPr algn="ctr">
                        <a:defRPr/>
                      </a:pPr>
                      <a:r>
                        <a:rPr sz="1000" b="1" i="0" u="none">
                          <a:solidFill>
                            <a:srgbClr val="006100"/>
                          </a:solidFill>
                          <a:latin typeface="Calibri" panose="020F0502020204030204"/>
                          <a:ea typeface="Calibri" panose="020F0502020204030204"/>
                          <a:cs typeface="Calibri" panose="020F0502020204030204"/>
                        </a:rPr>
                        <a:t>400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super 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innerlijk licht / logica</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begrijpend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betekenisvol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betekenisgevend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solidFill>
                      <a:schemeClr val="accent6">
                        <a:lumMod val="20000"/>
                        <a:lumOff val="80000"/>
                      </a:schemeClr>
                    </a:solidFill>
                  </a:tcPr>
                </a:tc>
                <a:tc>
                  <a:txBody>
                    <a:bodyPr/>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bevel/>
                    </a:lnB>
                  </a:tcPr>
                </a:tc>
                <a:tc>
                  <a:txBody>
                    <a:bodyPr/>
                    <a:p>
                      <a:pPr algn="ctr">
                        <a:defRPr/>
                      </a:pPr>
                      <a:r>
                        <a:rPr sz="1000" b="0" i="0" u="none">
                          <a:solidFill>
                            <a:srgbClr val="006100"/>
                          </a:solidFill>
                          <a:latin typeface="Calibri" panose="020F0502020204030204"/>
                          <a:ea typeface="Calibri" panose="020F0502020204030204"/>
                          <a:cs typeface="Calibri" panose="020F0502020204030204"/>
                        </a:rPr>
                        <a:t>Nieuw menselijk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chemeClr val="accent5"/>
                      </a:solidFill>
                    </a:lnB>
                  </a:tcPr>
                </a:tc>
              </a:tr>
              <a:tr h="297358">
                <a:tc>
                  <a:txBody>
                    <a:bodyPr/>
                    <a:p>
                      <a:pPr algn="ctr">
                        <a:defRPr/>
                      </a:pPr>
                      <a:endParaRPr sz="1000"/>
                    </a:p>
                    <a:p>
                      <a:pPr algn="ctr">
                        <a:defRPr/>
                      </a:pPr>
                      <a:r>
                        <a:rPr sz="1000" b="1" i="0" u="none">
                          <a:solidFill>
                            <a:srgbClr val="9C6500"/>
                          </a:solidFill>
                          <a:latin typeface="Calibri" panose="020F0502020204030204"/>
                          <a:ea typeface="Calibri" panose="020F0502020204030204"/>
                          <a:cs typeface="Calibri" panose="020F0502020204030204"/>
                        </a:rPr>
                        <a:t>350</a:t>
                      </a:r>
                      <a:endParaRPr sz="1000" b="1"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flow / beweging / stroom</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acceptatie</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vergevend</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harmonieus</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gepassioneerd handelen</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solidFill>
                      <a:schemeClr val="accent6">
                        <a:lumMod val="20000"/>
                        <a:lumOff val="80000"/>
                      </a:schemeClr>
                    </a:solidFill>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tussenwereld</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c>
                  <a:txBody>
                    <a:bodyPr/>
                    <a:p>
                      <a:pPr algn="ctr">
                        <a:defRPr/>
                      </a:pPr>
                      <a:endParaRPr sz="1000"/>
                    </a:p>
                    <a:p>
                      <a:pPr algn="ctr">
                        <a:defRPr/>
                      </a:pPr>
                      <a:r>
                        <a:rPr sz="1000" b="0" i="0" u="none">
                          <a:solidFill>
                            <a:srgbClr val="9C6500"/>
                          </a:solidFill>
                          <a:latin typeface="Calibri" panose="020F0502020204030204"/>
                          <a:ea typeface="Calibri" panose="020F0502020204030204"/>
                          <a:cs typeface="Calibri" panose="020F0502020204030204"/>
                        </a:rPr>
                        <a:t>4e dimensie</a:t>
                      </a:r>
                      <a:endParaRPr sz="1000" b="0" i="0" u="none">
                        <a:solidFill>
                          <a:srgbClr val="9C6500"/>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chemeClr val="accent5"/>
                      </a:solidFill>
                    </a:lnT>
                    <a:lnB w="12699" algn="ctr">
                      <a:solidFill>
                        <a:srgbClr val="000000"/>
                      </a:solidFill>
                    </a:lnB>
                  </a:tcPr>
                </a:tc>
              </a:tr>
              <a:tr h="184221">
                <a:tc>
                  <a:txBody>
                    <a:bodyPr/>
                    <a:p>
                      <a:pPr algn="ctr">
                        <a:defRPr/>
                      </a:pPr>
                      <a:r>
                        <a:rPr sz="1000" b="1" i="0" u="none">
                          <a:solidFill>
                            <a:srgbClr val="9C6500"/>
                          </a:solidFill>
                          <a:latin typeface="Calibri" panose="020F0502020204030204"/>
                          <a:ea typeface="Calibri" panose="020F0502020204030204"/>
                          <a:cs typeface="Calibri" panose="020F0502020204030204"/>
                        </a:rPr>
                        <a:t>310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normale geest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bereidheid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optimistisch</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hoopvol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doel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6500"/>
                          </a:solidFill>
                          <a:latin typeface="Calibri" panose="020F0502020204030204"/>
                          <a:ea typeface="Calibri" panose="020F0502020204030204"/>
                          <a:cs typeface="Calibri" panose="020F0502020204030204"/>
                        </a:rPr>
                        <a:t>250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bij komen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neutraliteit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vertrouwen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tevreden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doel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tussenwereld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6500"/>
                          </a:solidFill>
                          <a:latin typeface="Calibri" panose="020F0502020204030204"/>
                          <a:ea typeface="Calibri" panose="020F0502020204030204"/>
                          <a:cs typeface="Calibri" panose="020F0502020204030204"/>
                        </a:rPr>
                        <a:t>200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vernauwd bewustzijn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moed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bevestiging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uitvoerbaar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waardering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solidFill>
                      <a:schemeClr val="accent6">
                        <a:lumMod val="20000"/>
                        <a:lumOff val="80000"/>
                      </a:schemeClr>
                    </a:solidFill>
                  </a:tcPr>
                </a:tc>
                <a:tc>
                  <a:txBody>
                    <a:bodyPr/>
                    <a:p>
                      <a:pPr algn="ctr">
                        <a:defRPr/>
                      </a:pPr>
                      <a:r>
                        <a:rPr sz="1000" b="0" i="0" u="none">
                          <a:solidFill>
                            <a:srgbClr val="9C6500"/>
                          </a:solidFill>
                          <a:latin typeface="Calibri" panose="020F0502020204030204"/>
                          <a:ea typeface="Calibri" panose="020F0502020204030204"/>
                          <a:cs typeface="Calibri" panose="020F0502020204030204"/>
                        </a:rPr>
                        <a:t>Geluk en productiviteit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c>
                  <a:txBody>
                    <a:bodyPr/>
                    <a:p>
                      <a:pPr algn="ctr">
                        <a:defRPr/>
                      </a:pPr>
                      <a:r>
                        <a:rPr sz="1000" b="0" i="0" u="none">
                          <a:solidFill>
                            <a:srgbClr val="9C6500"/>
                          </a:solidFill>
                          <a:latin typeface="Calibri" panose="020F0502020204030204"/>
                          <a:ea typeface="Calibri" panose="020F0502020204030204"/>
                          <a:cs typeface="Calibri" panose="020F0502020204030204"/>
                        </a:rPr>
                        <a:t>4e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28575" algn="ctr">
                      <a:solidFill>
                        <a:srgbClr val="FF0000"/>
                      </a:solidFill>
                    </a:lnB>
                  </a:tcPr>
                </a:tc>
              </a:tr>
              <a:tr h="297358">
                <a:tc>
                  <a:txBody>
                    <a:bodyPr/>
                    <a:p>
                      <a:pPr algn="ctr">
                        <a:defRPr/>
                      </a:pPr>
                      <a:endParaRPr sz="1000"/>
                    </a:p>
                    <a:p>
                      <a:pPr algn="ctr">
                        <a:defRPr/>
                      </a:pPr>
                      <a:r>
                        <a:rPr sz="1000" b="1" i="0" u="none">
                          <a:solidFill>
                            <a:srgbClr val="9C0006"/>
                          </a:solidFill>
                          <a:latin typeface="Calibri" panose="020F0502020204030204"/>
                          <a:ea typeface="Calibri" panose="020F0502020204030204"/>
                          <a:cs typeface="Calibri" panose="020F0502020204030204"/>
                        </a:rPr>
                        <a:t>175</a:t>
                      </a:r>
                      <a:endParaRPr sz="1000" b="1"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mentale ziekte</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trots</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minachting</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eisend</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gebruik positieve energie</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solidFill>
                      <a:schemeClr val="accent6">
                        <a:lumMod val="20000"/>
                        <a:lumOff val="80000"/>
                      </a:schemeClr>
                    </a:solidFill>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Hyper actief</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vagevuur</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c>
                  <a:txBody>
                    <a:bodyPr/>
                    <a:p>
                      <a:pPr algn="ctr">
                        <a:defRPr/>
                      </a:pPr>
                      <a:endParaRPr sz="1000"/>
                    </a:p>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b="0" i="0" u="none">
                        <a:solidFill>
                          <a:srgbClr val="9C0006"/>
                        </a:solidFill>
                        <a:latin typeface="Calibri" panose="020F0502020204030204"/>
                        <a:ea typeface="Calibri" panose="020F0502020204030204"/>
                        <a:cs typeface="Calibri" panose="020F0502020204030204"/>
                      </a:endParaRPr>
                    </a:p>
                  </a:txBody>
                  <a:tcPr marL="9522" marR="9522" marT="9522" marB="9522" anchor="t">
                    <a:lnL w="12699" algn="ctr">
                      <a:solidFill>
                        <a:srgbClr val="000000"/>
                      </a:solidFill>
                    </a:lnL>
                    <a:lnR w="12699" algn="ctr">
                      <a:solidFill>
                        <a:srgbClr val="000000"/>
                      </a:solidFill>
                    </a:lnR>
                    <a:lnT w="28575" algn="ctr">
                      <a:solidFill>
                        <a:srgbClr val="FF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150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lijden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boosheid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haat </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tegenstellend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gebruik positieve energie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125</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lijden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verlangen</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behoefte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teleurstelling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ik ben het waard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100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medische vergiftiging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vrees</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bang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beangstigend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overwin angst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Hyper actief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vagevuur</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75</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buiten het lichaam ervaring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verdriet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spijt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tragisch</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overwin angst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50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bijna dood ervaring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apathie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wanhoop</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hopeloos</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30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hebzucht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schuld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verwijt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kwaad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184221">
                <a:tc>
                  <a:txBody>
                    <a:bodyPr/>
                    <a:p>
                      <a:pPr algn="ctr">
                        <a:defRPr/>
                      </a:pPr>
                      <a:r>
                        <a:rPr sz="1000" b="1" i="0" u="none">
                          <a:solidFill>
                            <a:srgbClr val="9C0006"/>
                          </a:solidFill>
                          <a:latin typeface="Calibri" panose="020F0502020204030204"/>
                          <a:ea typeface="Calibri" panose="020F0502020204030204"/>
                          <a:cs typeface="Calibri" panose="020F0502020204030204"/>
                        </a:rPr>
                        <a:t>20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bewusteloos</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schaamte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vernederend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ellendig</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r h="340994">
                <a:tc>
                  <a:txBody>
                    <a:bodyPr/>
                    <a:p>
                      <a:pPr algn="ctr">
                        <a:defRPr/>
                      </a:pPr>
                      <a:r>
                        <a:rPr sz="1000" b="1" i="0" u="none">
                          <a:solidFill>
                            <a:srgbClr val="9C0006"/>
                          </a:solidFill>
                          <a:latin typeface="Calibri" panose="020F0502020204030204"/>
                          <a:ea typeface="Calibri" panose="020F0502020204030204"/>
                          <a:cs typeface="Calibri" panose="020F0502020204030204"/>
                        </a:rPr>
                        <a:t>0</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REM slaap, coma dood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Dood</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neem actie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solidFill>
                      <a:schemeClr val="accent6">
                        <a:lumMod val="20000"/>
                        <a:lumOff val="80000"/>
                      </a:schemeClr>
                    </a:solidFill>
                  </a:tcPr>
                </a:tc>
                <a:tc>
                  <a:txBody>
                    <a:bodyPr/>
                    <a:p>
                      <a:pPr algn="ctr">
                        <a:defRPr/>
                      </a:pPr>
                      <a:r>
                        <a:rPr sz="1000" b="0" i="0" u="none">
                          <a:solidFill>
                            <a:srgbClr val="9C0006"/>
                          </a:solidFill>
                          <a:latin typeface="Calibri" panose="020F0502020204030204"/>
                          <a:ea typeface="Calibri" panose="020F0502020204030204"/>
                          <a:cs typeface="Calibri" panose="020F0502020204030204"/>
                        </a:rPr>
                        <a:t>inactief / passief</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hel</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c>
                  <a:txBody>
                    <a:bodyPr/>
                    <a:p>
                      <a:pPr algn="ctr">
                        <a:defRPr/>
                      </a:pPr>
                      <a:r>
                        <a:rPr sz="1000" b="0" i="0" u="none">
                          <a:solidFill>
                            <a:srgbClr val="9C0006"/>
                          </a:solidFill>
                          <a:latin typeface="Calibri" panose="020F0502020204030204"/>
                          <a:ea typeface="Calibri" panose="020F0502020204030204"/>
                          <a:cs typeface="Calibri" panose="020F0502020204030204"/>
                        </a:rPr>
                        <a:t>3e dimensie</a:t>
                      </a:r>
                      <a:endParaRPr sz="1000"/>
                    </a:p>
                  </a:txBody>
                  <a:tcPr marL="9522" marR="9522" marT="9522" marB="9522" anchor="t">
                    <a:lnL w="12699" algn="ctr">
                      <a:solidFill>
                        <a:srgbClr val="000000"/>
                      </a:solidFill>
                    </a:lnL>
                    <a:lnR w="12699" algn="ctr">
                      <a:solidFill>
                        <a:srgbClr val="000000"/>
                      </a:solidFill>
                    </a:lnR>
                    <a:lnT w="12699" algn="ctr">
                      <a:solidFill>
                        <a:srgbClr val="000000"/>
                      </a:solidFill>
                    </a:lnT>
                    <a:lnB w="12699" algn="ctr">
                      <a:solidFill>
                        <a:srgbClr val="000000"/>
                      </a:solidFill>
                    </a:lnB>
                  </a:tcPr>
                </a:tc>
              </a:tr>
            </a:tbl>
          </a:graphicData>
        </a:graphic>
      </p:graphicFrame>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33852021"/>
                                        </p:tgtEl>
                                        <p:attrNameLst>
                                          <p:attrName>style.visibility</p:attrName>
                                        </p:attrNameLst>
                                      </p:cBhvr>
                                      <p:to>
                                        <p:strVal val="visible"/>
                                      </p:to>
                                    </p:set>
                                    <p:anim calcmode="lin" valueType="num">
                                      <p:cBhvr>
                                        <p:cTn id="7" dur="1000" fill="hold"/>
                                        <p:tgtEl>
                                          <p:spTgt spid="733852021"/>
                                        </p:tgtEl>
                                        <p:attrNameLst>
                                          <p:attrName>ppt_w</p:attrName>
                                        </p:attrNameLst>
                                      </p:cBhvr>
                                      <p:tavLst>
                                        <p:tav tm="0">
                                          <p:val>
                                            <p:strVal val="#ppt_w*0.70"/>
                                          </p:val>
                                        </p:tav>
                                        <p:tav tm="100000">
                                          <p:val>
                                            <p:strVal val="#ppt_w"/>
                                          </p:val>
                                        </p:tav>
                                      </p:tavLst>
                                    </p:anim>
                                    <p:anim calcmode="lin" valueType="num">
                                      <p:cBhvr>
                                        <p:cTn id="8" dur="1000" fill="hold"/>
                                        <p:tgtEl>
                                          <p:spTgt spid="733852021"/>
                                        </p:tgtEl>
                                        <p:attrNameLst>
                                          <p:attrName>ppt_h</p:attrName>
                                        </p:attrNameLst>
                                      </p:cBhvr>
                                      <p:tavLst>
                                        <p:tav tm="0">
                                          <p:val>
                                            <p:strVal val="#ppt_h"/>
                                          </p:val>
                                        </p:tav>
                                        <p:tav tm="100000">
                                          <p:val>
                                            <p:strVal val="#ppt_h"/>
                                          </p:val>
                                        </p:tav>
                                      </p:tavLst>
                                    </p:anim>
                                    <p:animEffect transition="in" filter="fade">
                                      <p:cBhvr>
                                        <p:cTn id="9" dur="1000"/>
                                        <p:tgtEl>
                                          <p:spTgt spid="7338520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00288693" name="Text Box 180028869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3341218" name="Title 1"/>
          <p:cNvSpPr>
            <a:spLocks noGrp="1"/>
          </p:cNvSpPr>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230947773" name="Table 123094777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800288693" name="Text Box 180028869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741718575"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43990044" name="Subtitle 2"/>
          <p:cNvSpPr>
            <a:spLocks noGrp="1"/>
          </p:cNvSpPr>
          <p:nvPr>
            <p:ph type="subTitle" idx="1"/>
          </p:nvPr>
        </p:nvSpPr>
        <p:spPr bwMode="auto">
          <a:xfrm>
            <a:off x="1394354" y="805721"/>
            <a:ext cx="9144000" cy="53836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lgn="l">
              <a:defRPr/>
            </a:pPr>
            <a:r>
              <a:t>Legenda:</a:t>
            </a:r>
          </a:p>
        </p:txBody>
      </p:sp>
      <p:sp>
        <p:nvSpPr>
          <p:cNvPr id="917006870" name="Text Box 917006869"/>
          <p:cNvSpPr txBox="1"/>
          <p:nvPr/>
        </p:nvSpPr>
        <p:spPr bwMode="auto">
          <a:xfrm>
            <a:off x="1398082" y="1195914"/>
            <a:ext cx="525257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lang="nl-NL" sz="1800" b="0" i="0" u="none" strike="noStrike" cap="none" spc="0">
                <a:solidFill>
                  <a:srgbClr val="0070C0"/>
                </a:solidFill>
                <a:latin typeface="+mn-lt"/>
                <a:ea typeface="+mn-ea"/>
                <a:cs typeface="+mn-cs"/>
              </a:rPr>
              <a:t>Blauwe tekst, lijn of vlak</a:t>
            </a:r>
            <a:r>
              <a:rPr lang="nl-NL" sz="1800" b="0" i="0" u="none" strike="noStrike" cap="none" spc="0">
                <a:solidFill>
                  <a:schemeClr val="tx1"/>
                </a:solidFill>
                <a:latin typeface="+mn-lt"/>
                <a:ea typeface="+mn-ea"/>
                <a:cs typeface="+mn-cs"/>
              </a:rPr>
              <a:t> </a:t>
            </a:r>
            <a:r>
              <a:rPr lang="nl-NL" sz="1800" b="0" i="0" u="none" strike="noStrike" cap="none" spc="0">
                <a:solidFill>
                  <a:schemeClr val="tx1"/>
                </a:solidFill>
                <a:latin typeface="Arial" panose="020B0604020202020204"/>
                <a:ea typeface="Arial" panose="020B0604020202020204"/>
                <a:cs typeface="Arial" panose="020B0604020202020204"/>
              </a:rPr>
              <a:t>symboliseert o.a.</a:t>
            </a:r>
            <a:endParaRPr lang="nl-NL" sz="1800" b="0" i="0" u="none" strike="noStrike" cap="none" spc="0">
              <a:solidFill>
                <a:schemeClr val="tx1"/>
              </a:solidFill>
              <a:latin typeface="Times New Roman" panose="02020603050405020304"/>
              <a:cs typeface="Times New Roman" panose="02020603050405020304"/>
            </a:endParaRPr>
          </a:p>
        </p:txBody>
      </p:sp>
      <p:sp>
        <p:nvSpPr>
          <p:cNvPr id="1554021343" name="Text Box 1554021342"/>
          <p:cNvSpPr txBox="1"/>
          <p:nvPr/>
        </p:nvSpPr>
        <p:spPr bwMode="auto">
          <a:xfrm>
            <a:off x="1311752" y="3852333"/>
            <a:ext cx="10101179"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lang="nl-NL" sz="1800" b="0" i="0" u="none" strike="noStrike" cap="none" spc="0">
                <a:solidFill>
                  <a:srgbClr val="FF0000"/>
                </a:solidFill>
                <a:latin typeface="+mn-lt"/>
                <a:ea typeface="+mn-ea"/>
                <a:cs typeface="+mn-cs"/>
              </a:rPr>
              <a:t>Rode tekst, lijn of vlak </a:t>
            </a:r>
            <a:r>
              <a:rPr lang="nl-NL" sz="1800" b="0" i="0" u="none" strike="noStrike" cap="none" spc="0">
                <a:solidFill>
                  <a:schemeClr val="tx1"/>
                </a:solidFill>
                <a:latin typeface="Arial" panose="020B0604020202020204"/>
                <a:ea typeface="Arial" panose="020B0604020202020204"/>
                <a:cs typeface="Arial" panose="020B0604020202020204"/>
              </a:rPr>
              <a:t>symboliseert </a:t>
            </a:r>
            <a:endParaRPr lang="nl-NL" sz="1800" b="0" i="0" u="none" strike="noStrike" cap="none" spc="0">
              <a:solidFill>
                <a:schemeClr val="tx1"/>
              </a:solidFill>
              <a:latin typeface="Times New Roman" panose="02020603050405020304"/>
              <a:cs typeface="Times New Roman" panose="02020603050405020304"/>
            </a:endParaRPr>
          </a:p>
        </p:txBody>
      </p:sp>
      <p:sp>
        <p:nvSpPr>
          <p:cNvPr id="1163046500" name="Text Box 1163046499"/>
          <p:cNvSpPr txBox="1"/>
          <p:nvPr/>
        </p:nvSpPr>
        <p:spPr bwMode="auto">
          <a:xfrm>
            <a:off x="1514498" y="1562035"/>
            <a:ext cx="355621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0070C0"/>
                </a:solidFill>
                <a:latin typeface="Arial" panose="020B0604020202020204"/>
                <a:ea typeface="Arial" panose="020B0604020202020204"/>
                <a:cs typeface="Arial" panose="020B0604020202020204"/>
              </a:rPr>
              <a:t>de levensvonk,</a:t>
            </a:r>
            <a:endParaRPr lang="nl-NL" sz="1800" b="0" i="0" u="none" strike="noStrike" cap="none" spc="0">
              <a:solidFill>
                <a:srgbClr val="0070C0"/>
              </a:solidFill>
              <a:latin typeface="Arial" panose="020B0604020202020204"/>
              <a:ea typeface="Arial" panose="020B0604020202020204"/>
              <a:cs typeface="Arial" panose="020B0604020202020204"/>
            </a:endParaRPr>
          </a:p>
        </p:txBody>
      </p:sp>
      <p:sp>
        <p:nvSpPr>
          <p:cNvPr id="1530330887" name="Text Box 1530330886"/>
          <p:cNvSpPr txBox="1"/>
          <p:nvPr/>
        </p:nvSpPr>
        <p:spPr bwMode="auto">
          <a:xfrm>
            <a:off x="1508149" y="1928156"/>
            <a:ext cx="354757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0070C0"/>
                </a:solidFill>
                <a:latin typeface="Arial" panose="020B0604020202020204"/>
                <a:ea typeface="Arial" panose="020B0604020202020204"/>
                <a:cs typeface="Arial" panose="020B0604020202020204"/>
              </a:rPr>
              <a:t>de natuur, </a:t>
            </a:r>
            <a:endParaRPr lang="nl-NL" sz="1800" b="0" i="0" u="none" strike="noStrike" cap="none" spc="0">
              <a:solidFill>
                <a:srgbClr val="0070C0"/>
              </a:solidFill>
              <a:latin typeface="Arial" panose="020B0604020202020204"/>
              <a:ea typeface="Arial" panose="020B0604020202020204"/>
              <a:cs typeface="Arial" panose="020B0604020202020204"/>
            </a:endParaRPr>
          </a:p>
        </p:txBody>
      </p:sp>
      <p:sp>
        <p:nvSpPr>
          <p:cNvPr id="74117684" name="Text Box 74117683"/>
          <p:cNvSpPr txBox="1"/>
          <p:nvPr/>
        </p:nvSpPr>
        <p:spPr bwMode="auto">
          <a:xfrm>
            <a:off x="1501798" y="2294276"/>
            <a:ext cx="355405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0070C0"/>
                </a:solidFill>
                <a:latin typeface="Arial" panose="020B0604020202020204"/>
                <a:ea typeface="Arial" panose="020B0604020202020204"/>
                <a:cs typeface="Arial" panose="020B0604020202020204"/>
              </a:rPr>
              <a:t>het zijn, </a:t>
            </a:r>
            <a:endParaRPr lang="nl-NL" sz="1800" b="0" i="0" u="none" strike="noStrike" cap="none" spc="0">
              <a:solidFill>
                <a:srgbClr val="0070C0"/>
              </a:solidFill>
              <a:latin typeface="Arial" panose="020B0604020202020204"/>
              <a:ea typeface="Arial" panose="020B0604020202020204"/>
              <a:cs typeface="Arial" panose="020B0604020202020204"/>
            </a:endParaRPr>
          </a:p>
        </p:txBody>
      </p:sp>
      <p:sp>
        <p:nvSpPr>
          <p:cNvPr id="612916014" name="Text Box 612916013"/>
          <p:cNvSpPr txBox="1"/>
          <p:nvPr/>
        </p:nvSpPr>
        <p:spPr bwMode="auto">
          <a:xfrm>
            <a:off x="8181999" y="2645833"/>
            <a:ext cx="256116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p>
        </p:txBody>
      </p:sp>
      <p:sp>
        <p:nvSpPr>
          <p:cNvPr id="2082614287" name="Text Box 2082614286"/>
          <p:cNvSpPr txBox="1"/>
          <p:nvPr/>
        </p:nvSpPr>
        <p:spPr bwMode="auto">
          <a:xfrm>
            <a:off x="1514499" y="2660396"/>
            <a:ext cx="355477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0070C0"/>
                </a:solidFill>
                <a:latin typeface="Arial" panose="020B0604020202020204"/>
                <a:ea typeface="Arial" panose="020B0604020202020204"/>
                <a:cs typeface="Arial" panose="020B0604020202020204"/>
              </a:rPr>
              <a:t>de intelligentie, </a:t>
            </a:r>
            <a:endParaRPr lang="nl-NL" sz="1800" b="0" i="0" u="none" strike="noStrike" cap="none" spc="0">
              <a:solidFill>
                <a:srgbClr val="0070C0"/>
              </a:solidFill>
              <a:latin typeface="Arial" panose="020B0604020202020204"/>
              <a:ea typeface="Arial" panose="020B0604020202020204"/>
              <a:cs typeface="Arial" panose="020B0604020202020204"/>
            </a:endParaRPr>
          </a:p>
        </p:txBody>
      </p:sp>
      <p:sp>
        <p:nvSpPr>
          <p:cNvPr id="1967433266" name="Text Box 1967433265"/>
          <p:cNvSpPr txBox="1"/>
          <p:nvPr/>
        </p:nvSpPr>
        <p:spPr bwMode="auto">
          <a:xfrm>
            <a:off x="1501308" y="3021570"/>
            <a:ext cx="3966046"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0070C0"/>
                </a:solidFill>
                <a:latin typeface="Arial" panose="020B0604020202020204"/>
                <a:ea typeface="Arial" panose="020B0604020202020204"/>
                <a:cs typeface="Arial" panose="020B0604020202020204"/>
              </a:rPr>
              <a:t>het redeneren, het vrije denken</a:t>
            </a:r>
            <a:endParaRPr lang="nl-NL" sz="1800" b="0" i="0" u="none" strike="noStrike" cap="none" spc="0">
              <a:solidFill>
                <a:srgbClr val="0070C0"/>
              </a:solidFill>
              <a:latin typeface="Arial" panose="020B0604020202020204"/>
              <a:ea typeface="Arial" panose="020B0604020202020204"/>
              <a:cs typeface="Arial" panose="020B0604020202020204"/>
            </a:endParaRPr>
          </a:p>
        </p:txBody>
      </p:sp>
      <p:sp>
        <p:nvSpPr>
          <p:cNvPr id="205402699" name="Text Box 205402698"/>
          <p:cNvSpPr txBox="1"/>
          <p:nvPr/>
        </p:nvSpPr>
        <p:spPr bwMode="auto">
          <a:xfrm>
            <a:off x="1500185" y="4275666"/>
            <a:ext cx="4458317"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lgn="l">
              <a:buFont typeface="Arial" panose="020B0604020202020204"/>
              <a:buChar char="–"/>
              <a:defRPr/>
            </a:pPr>
            <a:r>
              <a:rPr lang="nl-NL" sz="1800" b="0" i="0" u="none" strike="noStrike" cap="none" spc="0">
                <a:solidFill>
                  <a:srgbClr val="FF0000"/>
                </a:solidFill>
                <a:latin typeface="Arial" panose="020B0604020202020204"/>
                <a:ea typeface="Arial" panose="020B0604020202020204"/>
                <a:cs typeface="Arial" panose="020B0604020202020204"/>
              </a:rPr>
              <a:t>de mentale parasiet</a:t>
            </a:r>
            <a:r>
              <a:rPr lang="nl-NL" sz="1800" b="0" i="0" u="none" strike="noStrike" cap="none" spc="0">
                <a:solidFill>
                  <a:srgbClr val="FF0000"/>
                </a:solidFill>
                <a:latin typeface="Arial" panose="020B0604020202020204"/>
                <a:ea typeface="Arial" panose="020B0604020202020204"/>
                <a:cs typeface="Arial" panose="020B0604020202020204"/>
              </a:rPr>
              <a:t>, </a:t>
            </a:r>
            <a:endParaRPr sz="1800" b="0" i="0" u="none" strike="noStrike" cap="none" spc="0">
              <a:solidFill>
                <a:srgbClr val="FF0000"/>
              </a:solidFill>
              <a:latin typeface="Times New Roman" panose="02020603050405020304"/>
              <a:cs typeface="Times New Roman" panose="02020603050405020304"/>
            </a:endParaRPr>
          </a:p>
        </p:txBody>
      </p:sp>
      <p:sp>
        <p:nvSpPr>
          <p:cNvPr id="1648208968" name="Text Box 1648208967"/>
          <p:cNvSpPr txBox="1"/>
          <p:nvPr/>
        </p:nvSpPr>
        <p:spPr bwMode="auto">
          <a:xfrm>
            <a:off x="1503916" y="4641786"/>
            <a:ext cx="836155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lgn="l">
              <a:buFont typeface="Arial" panose="020B0604020202020204"/>
              <a:buChar char="–"/>
              <a:defRPr/>
            </a:pPr>
            <a:r>
              <a:rPr lang="nl-NL" sz="1800" b="0" i="0" u="none" strike="noStrike" cap="none" spc="0">
                <a:solidFill>
                  <a:srgbClr val="FF0000"/>
                </a:solidFill>
                <a:latin typeface="Arial" panose="020B0604020202020204"/>
                <a:ea typeface="Arial" panose="020B0604020202020204"/>
                <a:cs typeface="Arial" panose="020B0604020202020204"/>
              </a:rPr>
              <a:t>de door mensen gemaakte natuurlijke orde verstorende </a:t>
            </a:r>
            <a:r>
              <a:rPr lang="nl-NL" sz="1800" b="0" i="0" u="none" strike="noStrike" cap="none" spc="0">
                <a:solidFill>
                  <a:srgbClr val="FF0000"/>
                </a:solidFill>
                <a:latin typeface="Arial" panose="020B0604020202020204"/>
                <a:ea typeface="Arial" panose="020B0604020202020204"/>
                <a:cs typeface="Arial" panose="020B0604020202020204"/>
              </a:rPr>
              <a:t>conceptuele ‘realiteit’, </a:t>
            </a:r>
            <a:endParaRPr sz="1800" b="0" i="0" u="none" strike="noStrike" cap="none" spc="0">
              <a:solidFill>
                <a:srgbClr val="FF0000"/>
              </a:solidFill>
              <a:latin typeface="Times New Roman" panose="02020603050405020304"/>
              <a:cs typeface="Times New Roman" panose="02020603050405020304"/>
            </a:endParaRPr>
          </a:p>
        </p:txBody>
      </p:sp>
      <p:sp>
        <p:nvSpPr>
          <p:cNvPr id="1926906240" name="Text Box 1926906239"/>
          <p:cNvSpPr txBox="1"/>
          <p:nvPr/>
        </p:nvSpPr>
        <p:spPr bwMode="auto">
          <a:xfrm>
            <a:off x="1514498" y="5073712"/>
            <a:ext cx="3454485"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lgn="l">
              <a:buFont typeface="Arial" panose="020B0604020202020204"/>
              <a:buChar char="–"/>
              <a:defRPr/>
            </a:pPr>
            <a:r>
              <a:rPr lang="nl-NL" sz="1800" b="0" i="0" u="none" strike="noStrike" cap="none" spc="0">
                <a:solidFill>
                  <a:srgbClr val="FF0000"/>
                </a:solidFill>
                <a:latin typeface="Arial" panose="020B0604020202020204"/>
                <a:ea typeface="Arial" panose="020B0604020202020204"/>
                <a:cs typeface="Arial" panose="020B0604020202020204"/>
              </a:rPr>
              <a:t>de verzonnen fictie, </a:t>
            </a:r>
            <a:endParaRPr sz="1800" b="0" i="0" u="none" strike="noStrike" cap="none" spc="0">
              <a:solidFill>
                <a:srgbClr val="FF0000"/>
              </a:solidFill>
              <a:latin typeface="Times New Roman" panose="02020603050405020304"/>
              <a:cs typeface="Times New Roman" panose="02020603050405020304"/>
            </a:endParaRPr>
          </a:p>
        </p:txBody>
      </p:sp>
      <p:sp>
        <p:nvSpPr>
          <p:cNvPr id="1131831896" name="Text Box 1131831895"/>
          <p:cNvSpPr txBox="1"/>
          <p:nvPr/>
        </p:nvSpPr>
        <p:spPr bwMode="auto">
          <a:xfrm>
            <a:off x="1514497" y="5531937"/>
            <a:ext cx="3417552"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lgn="l">
              <a:buFont typeface="Arial" panose="020B0604020202020204"/>
              <a:buChar char="–"/>
              <a:defRPr/>
            </a:pPr>
            <a:r>
              <a:rPr lang="nl-NL" sz="1800" b="0" i="0" u="none" strike="noStrike" cap="none" spc="0">
                <a:solidFill>
                  <a:srgbClr val="FF0000"/>
                </a:solidFill>
                <a:latin typeface="Arial" panose="020B0604020202020204"/>
                <a:ea typeface="Arial" panose="020B0604020202020204"/>
                <a:cs typeface="Arial" panose="020B0604020202020204"/>
              </a:rPr>
              <a:t>het criminele intellect, </a:t>
            </a:r>
            <a:endParaRPr sz="1800" b="0" i="0" u="none" strike="noStrike" cap="none" spc="0">
              <a:solidFill>
                <a:srgbClr val="FF0000"/>
              </a:solidFill>
              <a:latin typeface="Times New Roman" panose="02020603050405020304"/>
              <a:cs typeface="Times New Roman" panose="02020603050405020304"/>
            </a:endParaRPr>
          </a:p>
        </p:txBody>
      </p:sp>
      <p:sp>
        <p:nvSpPr>
          <p:cNvPr id="147896552" name="Text Box 147896551"/>
          <p:cNvSpPr txBox="1"/>
          <p:nvPr/>
        </p:nvSpPr>
        <p:spPr bwMode="auto">
          <a:xfrm>
            <a:off x="1503914" y="5898057"/>
            <a:ext cx="1493903" cy="36611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marL="283845" indent="-283845">
              <a:buFont typeface="Arial" panose="020B0604020202020204"/>
              <a:buChar char="–"/>
              <a:defRPr/>
            </a:pPr>
            <a:r>
              <a:rPr lang="nl-NL" sz="1800" b="0" i="0" u="none" strike="noStrike" cap="none" spc="0">
                <a:solidFill>
                  <a:srgbClr val="FF0000"/>
                </a:solidFill>
                <a:latin typeface="Arial" panose="020B0604020202020204"/>
                <a:ea typeface="Arial" panose="020B0604020202020204"/>
                <a:cs typeface="Arial" panose="020B0604020202020204"/>
              </a:rPr>
              <a:t>waanzin</a:t>
            </a:r>
            <a:endParaRPr lang="nl-NL" sz="1800" b="0" i="0" u="none" strike="noStrike" cap="none" spc="0">
              <a:solidFill>
                <a:srgbClr val="FF0000"/>
              </a:solidFill>
              <a:latin typeface="Arial" panose="020B0604020202020204"/>
              <a:ea typeface="Arial" panose="020B0604020202020204"/>
              <a:cs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17006870"/>
                                        </p:tgtEl>
                                        <p:attrNameLst>
                                          <p:attrName>style.visibility</p:attrName>
                                        </p:attrNameLst>
                                      </p:cBhvr>
                                      <p:to>
                                        <p:strVal val="visible"/>
                                      </p:to>
                                    </p:set>
                                    <p:animEffect transition="in" filter="fade">
                                      <p:cBhvr>
                                        <p:cTn id="7" dur="1000"/>
                                        <p:tgtEl>
                                          <p:spTgt spid="917006870"/>
                                        </p:tgtEl>
                                      </p:cBhvr>
                                    </p:animEffect>
                                    <p:anim calcmode="lin" valueType="num">
                                      <p:cBhvr>
                                        <p:cTn id="8" dur="1000" fill="hold"/>
                                        <p:tgtEl>
                                          <p:spTgt spid="917006870"/>
                                        </p:tgtEl>
                                        <p:attrNameLst>
                                          <p:attrName>ppt_x</p:attrName>
                                        </p:attrNameLst>
                                      </p:cBhvr>
                                      <p:tavLst>
                                        <p:tav tm="0">
                                          <p:val>
                                            <p:strVal val="#ppt_x"/>
                                          </p:val>
                                        </p:tav>
                                        <p:tav tm="100000">
                                          <p:val>
                                            <p:strVal val="#ppt_x"/>
                                          </p:val>
                                        </p:tav>
                                      </p:tavLst>
                                    </p:anim>
                                    <p:anim calcmode="lin" valueType="num">
                                      <p:cBhvr>
                                        <p:cTn id="9" dur="1000" fill="hold"/>
                                        <p:tgtEl>
                                          <p:spTgt spid="91700687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163046500"/>
                                        </p:tgtEl>
                                        <p:attrNameLst>
                                          <p:attrName>style.visibility</p:attrName>
                                        </p:attrNameLst>
                                      </p:cBhvr>
                                      <p:to>
                                        <p:strVal val="visible"/>
                                      </p:to>
                                    </p:set>
                                    <p:anim calcmode="lin" valueType="num">
                                      <p:cBhvr additive="base">
                                        <p:cTn id="14" dur="500" fill="hold"/>
                                        <p:tgtEl>
                                          <p:spTgt spid="1163046500"/>
                                        </p:tgtEl>
                                        <p:attrNameLst>
                                          <p:attrName>ppt_x</p:attrName>
                                        </p:attrNameLst>
                                      </p:cBhvr>
                                      <p:tavLst>
                                        <p:tav tm="0">
                                          <p:val>
                                            <p:strVal val="#ppt_x"/>
                                          </p:val>
                                        </p:tav>
                                        <p:tav tm="100000">
                                          <p:val>
                                            <p:strVal val="#ppt_x"/>
                                          </p:val>
                                        </p:tav>
                                      </p:tavLst>
                                    </p:anim>
                                    <p:anim calcmode="lin" valueType="num">
                                      <p:cBhvr additive="base">
                                        <p:cTn id="15" dur="500" fill="hold"/>
                                        <p:tgtEl>
                                          <p:spTgt spid="116304650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530330887"/>
                                        </p:tgtEl>
                                        <p:attrNameLst>
                                          <p:attrName>style.visibility</p:attrName>
                                        </p:attrNameLst>
                                      </p:cBhvr>
                                      <p:to>
                                        <p:strVal val="visible"/>
                                      </p:to>
                                    </p:set>
                                    <p:anim calcmode="lin" valueType="num">
                                      <p:cBhvr additive="base">
                                        <p:cTn id="20" dur="500" fill="hold"/>
                                        <p:tgtEl>
                                          <p:spTgt spid="1530330887"/>
                                        </p:tgtEl>
                                        <p:attrNameLst>
                                          <p:attrName>ppt_x</p:attrName>
                                        </p:attrNameLst>
                                      </p:cBhvr>
                                      <p:tavLst>
                                        <p:tav tm="0">
                                          <p:val>
                                            <p:strVal val="#ppt_x"/>
                                          </p:val>
                                        </p:tav>
                                        <p:tav tm="100000">
                                          <p:val>
                                            <p:strVal val="#ppt_x"/>
                                          </p:val>
                                        </p:tav>
                                      </p:tavLst>
                                    </p:anim>
                                    <p:anim calcmode="lin" valueType="num">
                                      <p:cBhvr additive="base">
                                        <p:cTn id="21" dur="500" fill="hold"/>
                                        <p:tgtEl>
                                          <p:spTgt spid="1530330887"/>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74117684"/>
                                        </p:tgtEl>
                                        <p:attrNameLst>
                                          <p:attrName>style.visibility</p:attrName>
                                        </p:attrNameLst>
                                      </p:cBhvr>
                                      <p:to>
                                        <p:strVal val="visible"/>
                                      </p:to>
                                    </p:set>
                                    <p:anim calcmode="lin" valueType="num">
                                      <p:cBhvr additive="base">
                                        <p:cTn id="26" dur="500" fill="hold"/>
                                        <p:tgtEl>
                                          <p:spTgt spid="74117684"/>
                                        </p:tgtEl>
                                        <p:attrNameLst>
                                          <p:attrName>ppt_x</p:attrName>
                                        </p:attrNameLst>
                                      </p:cBhvr>
                                      <p:tavLst>
                                        <p:tav tm="0">
                                          <p:val>
                                            <p:strVal val="#ppt_x"/>
                                          </p:val>
                                        </p:tav>
                                        <p:tav tm="100000">
                                          <p:val>
                                            <p:strVal val="#ppt_x"/>
                                          </p:val>
                                        </p:tav>
                                      </p:tavLst>
                                    </p:anim>
                                    <p:anim calcmode="lin" valueType="num">
                                      <p:cBhvr additive="base">
                                        <p:cTn id="27" dur="500" fill="hold"/>
                                        <p:tgtEl>
                                          <p:spTgt spid="74117684"/>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2082614287"/>
                                        </p:tgtEl>
                                        <p:attrNameLst>
                                          <p:attrName>style.visibility</p:attrName>
                                        </p:attrNameLst>
                                      </p:cBhvr>
                                      <p:to>
                                        <p:strVal val="visible"/>
                                      </p:to>
                                    </p:set>
                                    <p:anim calcmode="lin" valueType="num">
                                      <p:cBhvr additive="base">
                                        <p:cTn id="32" dur="500" fill="hold"/>
                                        <p:tgtEl>
                                          <p:spTgt spid="2082614287"/>
                                        </p:tgtEl>
                                        <p:attrNameLst>
                                          <p:attrName>ppt_x</p:attrName>
                                        </p:attrNameLst>
                                      </p:cBhvr>
                                      <p:tavLst>
                                        <p:tav tm="0">
                                          <p:val>
                                            <p:strVal val="#ppt_x"/>
                                          </p:val>
                                        </p:tav>
                                        <p:tav tm="100000">
                                          <p:val>
                                            <p:strVal val="#ppt_x"/>
                                          </p:val>
                                        </p:tav>
                                      </p:tavLst>
                                    </p:anim>
                                    <p:anim calcmode="lin" valueType="num">
                                      <p:cBhvr additive="base">
                                        <p:cTn id="33" dur="500" fill="hold"/>
                                        <p:tgtEl>
                                          <p:spTgt spid="2082614287"/>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967433266"/>
                                        </p:tgtEl>
                                        <p:attrNameLst>
                                          <p:attrName>style.visibility</p:attrName>
                                        </p:attrNameLst>
                                      </p:cBhvr>
                                      <p:to>
                                        <p:strVal val="visible"/>
                                      </p:to>
                                    </p:set>
                                    <p:anim calcmode="lin" valueType="num">
                                      <p:cBhvr additive="base">
                                        <p:cTn id="38" dur="500" fill="hold"/>
                                        <p:tgtEl>
                                          <p:spTgt spid="1967433266"/>
                                        </p:tgtEl>
                                        <p:attrNameLst>
                                          <p:attrName>ppt_x</p:attrName>
                                        </p:attrNameLst>
                                      </p:cBhvr>
                                      <p:tavLst>
                                        <p:tav tm="0">
                                          <p:val>
                                            <p:strVal val="#ppt_x"/>
                                          </p:val>
                                        </p:tav>
                                        <p:tav tm="100000">
                                          <p:val>
                                            <p:strVal val="#ppt_x"/>
                                          </p:val>
                                        </p:tav>
                                      </p:tavLst>
                                    </p:anim>
                                    <p:anim calcmode="lin" valueType="num">
                                      <p:cBhvr additive="base">
                                        <p:cTn id="39" dur="500" fill="hold"/>
                                        <p:tgtEl>
                                          <p:spTgt spid="196743326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1554021343"/>
                                        </p:tgtEl>
                                        <p:attrNameLst>
                                          <p:attrName>style.visibility</p:attrName>
                                        </p:attrNameLst>
                                      </p:cBhvr>
                                      <p:to>
                                        <p:strVal val="visible"/>
                                      </p:to>
                                    </p:set>
                                    <p:animEffect transition="in" filter="fade">
                                      <p:cBhvr>
                                        <p:cTn id="44" dur="1000"/>
                                        <p:tgtEl>
                                          <p:spTgt spid="1554021343"/>
                                        </p:tgtEl>
                                      </p:cBhvr>
                                    </p:animEffect>
                                    <p:anim calcmode="lin" valueType="num">
                                      <p:cBhvr>
                                        <p:cTn id="45" dur="1000" fill="hold"/>
                                        <p:tgtEl>
                                          <p:spTgt spid="1554021343"/>
                                        </p:tgtEl>
                                        <p:attrNameLst>
                                          <p:attrName>ppt_x</p:attrName>
                                        </p:attrNameLst>
                                      </p:cBhvr>
                                      <p:tavLst>
                                        <p:tav tm="0">
                                          <p:val>
                                            <p:strVal val="#ppt_x"/>
                                          </p:val>
                                        </p:tav>
                                        <p:tav tm="100000">
                                          <p:val>
                                            <p:strVal val="#ppt_x"/>
                                          </p:val>
                                        </p:tav>
                                      </p:tavLst>
                                    </p:anim>
                                    <p:anim calcmode="lin" valueType="num">
                                      <p:cBhvr>
                                        <p:cTn id="46" dur="1000" fill="hold"/>
                                        <p:tgtEl>
                                          <p:spTgt spid="1554021343"/>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05402699"/>
                                        </p:tgtEl>
                                        <p:attrNameLst>
                                          <p:attrName>style.visibility</p:attrName>
                                        </p:attrNameLst>
                                      </p:cBhvr>
                                      <p:to>
                                        <p:strVal val="visible"/>
                                      </p:to>
                                    </p:set>
                                    <p:anim calcmode="lin" valueType="num">
                                      <p:cBhvr additive="base">
                                        <p:cTn id="51" dur="500" fill="hold"/>
                                        <p:tgtEl>
                                          <p:spTgt spid="205402699"/>
                                        </p:tgtEl>
                                        <p:attrNameLst>
                                          <p:attrName>ppt_x</p:attrName>
                                        </p:attrNameLst>
                                      </p:cBhvr>
                                      <p:tavLst>
                                        <p:tav tm="0">
                                          <p:val>
                                            <p:strVal val="#ppt_x"/>
                                          </p:val>
                                        </p:tav>
                                        <p:tav tm="100000">
                                          <p:val>
                                            <p:strVal val="#ppt_x"/>
                                          </p:val>
                                        </p:tav>
                                      </p:tavLst>
                                    </p:anim>
                                    <p:anim calcmode="lin" valueType="num">
                                      <p:cBhvr additive="base">
                                        <p:cTn id="52" dur="500" fill="hold"/>
                                        <p:tgtEl>
                                          <p:spTgt spid="205402699"/>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648208968"/>
                                        </p:tgtEl>
                                        <p:attrNameLst>
                                          <p:attrName>style.visibility</p:attrName>
                                        </p:attrNameLst>
                                      </p:cBhvr>
                                      <p:to>
                                        <p:strVal val="visible"/>
                                      </p:to>
                                    </p:set>
                                    <p:anim calcmode="lin" valueType="num">
                                      <p:cBhvr additive="base">
                                        <p:cTn id="57" dur="500" fill="hold"/>
                                        <p:tgtEl>
                                          <p:spTgt spid="1648208968"/>
                                        </p:tgtEl>
                                        <p:attrNameLst>
                                          <p:attrName>ppt_x</p:attrName>
                                        </p:attrNameLst>
                                      </p:cBhvr>
                                      <p:tavLst>
                                        <p:tav tm="0">
                                          <p:val>
                                            <p:strVal val="#ppt_x"/>
                                          </p:val>
                                        </p:tav>
                                        <p:tav tm="100000">
                                          <p:val>
                                            <p:strVal val="#ppt_x"/>
                                          </p:val>
                                        </p:tav>
                                      </p:tavLst>
                                    </p:anim>
                                    <p:anim calcmode="lin" valueType="num">
                                      <p:cBhvr additive="base">
                                        <p:cTn id="58" dur="500" fill="hold"/>
                                        <p:tgtEl>
                                          <p:spTgt spid="164820896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926906240"/>
                                        </p:tgtEl>
                                        <p:attrNameLst>
                                          <p:attrName>style.visibility</p:attrName>
                                        </p:attrNameLst>
                                      </p:cBhvr>
                                      <p:to>
                                        <p:strVal val="visible"/>
                                      </p:to>
                                    </p:set>
                                    <p:anim calcmode="lin" valueType="num">
                                      <p:cBhvr additive="base">
                                        <p:cTn id="63" dur="500" fill="hold"/>
                                        <p:tgtEl>
                                          <p:spTgt spid="1926906240"/>
                                        </p:tgtEl>
                                        <p:attrNameLst>
                                          <p:attrName>ppt_x</p:attrName>
                                        </p:attrNameLst>
                                      </p:cBhvr>
                                      <p:tavLst>
                                        <p:tav tm="0">
                                          <p:val>
                                            <p:strVal val="#ppt_x"/>
                                          </p:val>
                                        </p:tav>
                                        <p:tav tm="100000">
                                          <p:val>
                                            <p:strVal val="#ppt_x"/>
                                          </p:val>
                                        </p:tav>
                                      </p:tavLst>
                                    </p:anim>
                                    <p:anim calcmode="lin" valueType="num">
                                      <p:cBhvr additive="base">
                                        <p:cTn id="64" dur="500" fill="hold"/>
                                        <p:tgtEl>
                                          <p:spTgt spid="1926906240"/>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131831896"/>
                                        </p:tgtEl>
                                        <p:attrNameLst>
                                          <p:attrName>style.visibility</p:attrName>
                                        </p:attrNameLst>
                                      </p:cBhvr>
                                      <p:to>
                                        <p:strVal val="visible"/>
                                      </p:to>
                                    </p:set>
                                    <p:anim calcmode="lin" valueType="num">
                                      <p:cBhvr additive="base">
                                        <p:cTn id="69" dur="500" fill="hold"/>
                                        <p:tgtEl>
                                          <p:spTgt spid="1131831896"/>
                                        </p:tgtEl>
                                        <p:attrNameLst>
                                          <p:attrName>ppt_x</p:attrName>
                                        </p:attrNameLst>
                                      </p:cBhvr>
                                      <p:tavLst>
                                        <p:tav tm="0">
                                          <p:val>
                                            <p:strVal val="#ppt_x"/>
                                          </p:val>
                                        </p:tav>
                                        <p:tav tm="100000">
                                          <p:val>
                                            <p:strVal val="#ppt_x"/>
                                          </p:val>
                                        </p:tav>
                                      </p:tavLst>
                                    </p:anim>
                                    <p:anim calcmode="lin" valueType="num">
                                      <p:cBhvr additive="base">
                                        <p:cTn id="70" dur="500" fill="hold"/>
                                        <p:tgtEl>
                                          <p:spTgt spid="113183189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7896552"/>
                                        </p:tgtEl>
                                        <p:attrNameLst>
                                          <p:attrName>style.visibility</p:attrName>
                                        </p:attrNameLst>
                                      </p:cBhvr>
                                      <p:to>
                                        <p:strVal val="visible"/>
                                      </p:to>
                                    </p:set>
                                    <p:anim calcmode="lin" valueType="num">
                                      <p:cBhvr additive="base">
                                        <p:cTn id="75" dur="500" fill="hold"/>
                                        <p:tgtEl>
                                          <p:spTgt spid="147896552"/>
                                        </p:tgtEl>
                                        <p:attrNameLst>
                                          <p:attrName>ppt_x</p:attrName>
                                        </p:attrNameLst>
                                      </p:cBhvr>
                                      <p:tavLst>
                                        <p:tav tm="0">
                                          <p:val>
                                            <p:strVal val="#ppt_x"/>
                                          </p:val>
                                        </p:tav>
                                        <p:tav tm="100000">
                                          <p:val>
                                            <p:strVal val="#ppt_x"/>
                                          </p:val>
                                        </p:tav>
                                      </p:tavLst>
                                    </p:anim>
                                    <p:anim calcmode="lin" valueType="num">
                                      <p:cBhvr additive="base">
                                        <p:cTn id="76" dur="500" fill="hold"/>
                                        <p:tgtEl>
                                          <p:spTgt spid="1478965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38120235" name="Table 638120234"/>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333196" name="Text Box 1233319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9434724"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002352898" name="Table 100235289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13892593" name="Text Box 81389259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192637618"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17408206" name="Table 61740820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353147222" name="Text Box 135314722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13179371"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910270994" name="Table 191027099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519366861" name="Text Box 51936686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429609472"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693527278" name="Table 169352727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902262159" name="Text Box 90226215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574639139"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493476466" name="Table 49347646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83988763" name="Text Box 128398876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789195163"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218330090" name="Table 121833008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77950263" name="Text Box 87795026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49642465"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95272270" name="Table 29527226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5232895" name="Text Box 14523289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702043401"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27655268" name="Table 172765526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sp>
        <p:nvSpPr>
          <p:cNvPr id="626849641" name="Text Box 62684964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16917928"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69563514" name="Table 176956351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804056869" name="Table 80405686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318695708" name="Text Box 131869570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050405433" name="Text Box 1050405432"/>
          <p:cNvSpPr txBox="1"/>
          <p:nvPr/>
        </p:nvSpPr>
        <p:spPr bwMode="auto">
          <a:xfrm>
            <a:off x="-39552" y="4007047"/>
            <a:ext cx="2891972"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508502385" name="Right Arrow 50850238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38461531"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9271635" name="PlaceHolder 1"/>
          <p:cNvSpPr>
            <a:spLocks noGrp="1"/>
          </p:cNvSpPr>
          <p:nvPr>
            <p:ph type="title"/>
          </p:nvPr>
        </p:nvSpPr>
        <p:spPr bwMode="auto">
          <a:xfrm>
            <a:off x="598487" y="161924"/>
            <a:ext cx="10868024" cy="1133474"/>
          </a:xfrm>
          <a:prstGeom prst="rect">
            <a:avLst/>
          </a:prstGeom>
          <a:noFill/>
          <a:ln w="0">
            <a:noFill/>
          </a:ln>
        </p:spPr>
        <p:txBody>
          <a:bodyPr numCol="1" spcCol="0" anchor="b">
            <a:normAutofit/>
          </a:bodyPr>
          <a:p>
            <a:pPr indent="0" algn="ctr">
              <a:lnSpc>
                <a:spcPct val="90000"/>
              </a:lnSpc>
              <a:buNone/>
              <a:defRPr/>
            </a:pPr>
            <a:r>
              <a:rPr lang="nl-NL" sz="7200" b="0" strike="noStrike" spc="0">
                <a:solidFill>
                  <a:srgbClr val="000000"/>
                </a:solidFill>
                <a:latin typeface="Arial" panose="020B0604020202020204"/>
                <a:ea typeface="Arial" panose="020B0604020202020204"/>
              </a:rPr>
              <a:t>Opbouw presentatie  </a:t>
            </a:r>
            <a:r>
              <a:rPr lang="nl-NL" sz="7200" b="0" strike="noStrike" spc="0">
                <a:solidFill>
                  <a:srgbClr val="000000"/>
                </a:solidFill>
                <a:latin typeface="Arial" panose="020B0604020202020204"/>
                <a:ea typeface="Arial" panose="020B0604020202020204"/>
              </a:rPr>
              <a:t>                                 </a:t>
            </a:r>
            <a:endParaRPr lang="nl-NL" sz="4500" b="0" strike="noStrike" spc="0">
              <a:solidFill>
                <a:srgbClr val="000000"/>
              </a:solidFill>
              <a:latin typeface="Arial" panose="020B0604020202020204"/>
            </a:endParaRPr>
          </a:p>
        </p:txBody>
      </p:sp>
      <p:sp>
        <p:nvSpPr>
          <p:cNvPr id="1345847061" name="Nadpis 1"/>
          <p:cNvSpPr>
            <a:spLocks noGrp="1"/>
          </p:cNvSpPr>
          <p:nvPr/>
        </p:nvSpPr>
        <p:spPr bwMode="auto">
          <a:xfrm>
            <a:off x="1798147" y="2422987"/>
            <a:ext cx="8468702" cy="699453"/>
          </a:xfrm>
        </p:spPr>
        <p:txBody>
          <a:bodyPr vertOverflow="overflow" horzOverflow="overflow" vert="horz" wrap="square" lIns="91440" tIns="45720" rIns="91440" bIns="45720" numCol="1" spcCol="0" rtlCol="0" fromWordArt="0" anchor="b"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marL="448945" indent="-448945" algn="l">
              <a:buFont typeface="Arial" panose="020B0604020202020204"/>
              <a:buChar char="–"/>
              <a:defRPr/>
            </a:pPr>
            <a:r>
              <a:rPr sz="3300"/>
              <a:t>Het ik en mijn conceptuele vorm</a:t>
            </a:r>
            <a:endParaRPr sz="3300"/>
          </a:p>
        </p:txBody>
      </p:sp>
      <p:sp>
        <p:nvSpPr>
          <p:cNvPr id="104742068" name="Nadpis 1"/>
          <p:cNvSpPr>
            <a:spLocks noGrp="1"/>
          </p:cNvSpPr>
          <p:nvPr/>
        </p:nvSpPr>
        <p:spPr bwMode="auto">
          <a:xfrm>
            <a:off x="1807670" y="3194511"/>
            <a:ext cx="8468701" cy="699453"/>
          </a:xfrm>
        </p:spPr>
        <p:txBody>
          <a:bodyPr vertOverflow="overflow" horzOverflow="overflow" vert="horz" wrap="square" lIns="91440" tIns="45720" rIns="91440" bIns="45720" numCol="1" spcCol="0" rtlCol="0" fromWordArt="0" anchor="b" anchorCtr="0" forceAA="0" upright="0" compatLnSpc="0">
            <a:normAutofit fontScale="95000" lnSpcReduction="1000"/>
          </a:bodyPr>
          <a:lstStyle>
            <a:lvl1pPr algn="ctr" defTabSz="685800">
              <a:lnSpc>
                <a:spcPct val="90000"/>
              </a:lnSpc>
              <a:spcBef>
                <a:spcPts val="0"/>
              </a:spcBef>
              <a:buNone/>
              <a:defRPr sz="4500">
                <a:solidFill>
                  <a:schemeClr val="tx1"/>
                </a:solidFill>
                <a:latin typeface="+mj-lt"/>
                <a:ea typeface="+mj-ea"/>
                <a:cs typeface="+mj-cs"/>
              </a:defRPr>
            </a:lvl1pPr>
          </a:lstStyle>
          <a:p>
            <a:pPr marL="448945" indent="-448945" algn="l">
              <a:buFont typeface="Arial" panose="020B0604020202020204"/>
              <a:buChar char="–"/>
              <a:defRPr/>
            </a:pPr>
            <a:r>
              <a:rPr sz="3300"/>
              <a:t>Het ik en de conceptuele maatschappij</a:t>
            </a:r>
            <a:endParaRPr sz="3300"/>
          </a:p>
        </p:txBody>
      </p:sp>
      <p:sp>
        <p:nvSpPr>
          <p:cNvPr id="200177770" name="Nadpis 1"/>
          <p:cNvSpPr>
            <a:spLocks noGrp="1"/>
          </p:cNvSpPr>
          <p:nvPr/>
        </p:nvSpPr>
        <p:spPr bwMode="auto">
          <a:xfrm>
            <a:off x="1817196" y="3918410"/>
            <a:ext cx="8468701" cy="699453"/>
          </a:xfrm>
        </p:spPr>
        <p:txBody>
          <a:bodyPr vertOverflow="overflow" horzOverflow="overflow" vert="horz" wrap="square" lIns="91440" tIns="45720" rIns="91440" bIns="45720" numCol="1" spcCol="0" rtlCol="0" fromWordArt="0" anchor="b"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marL="448945" indent="-448945" algn="l">
              <a:buFont typeface="Arial" panose="020B0604020202020204"/>
              <a:buChar char="–"/>
              <a:defRPr/>
            </a:pPr>
            <a:r>
              <a:rPr sz="3100"/>
              <a:t>Het herstel van de (natuurlijke) orde</a:t>
            </a:r>
            <a:endParaRPr sz="3300"/>
          </a:p>
        </p:txBody>
      </p:sp>
      <p:sp>
        <p:nvSpPr>
          <p:cNvPr id="577043187" name="Nadpis 1"/>
          <p:cNvSpPr>
            <a:spLocks noGrp="1"/>
          </p:cNvSpPr>
          <p:nvPr/>
        </p:nvSpPr>
        <p:spPr bwMode="auto">
          <a:xfrm>
            <a:off x="1811834" y="1696867"/>
            <a:ext cx="7936053" cy="642768"/>
          </a:xfrm>
        </p:spPr>
        <p:txBody>
          <a:bodyPr vertOverflow="overflow" horzOverflow="overflow" vert="horz" wrap="square" lIns="91440" tIns="45720" rIns="91440" bIns="45720" numCol="1" spcCol="0" rtlCol="0" fromWordArt="0" anchor="b" anchorCtr="0" forceAA="0" upright="0" compatLnSpc="0">
            <a:normAutofit/>
          </a:bodyPr>
          <a:lstStyle>
            <a:lvl1pPr algn="ctr" defTabSz="685800">
              <a:lnSpc>
                <a:spcPct val="90000"/>
              </a:lnSpc>
              <a:spcBef>
                <a:spcPts val="0"/>
              </a:spcBef>
              <a:buNone/>
              <a:defRPr sz="4500">
                <a:solidFill>
                  <a:schemeClr val="tx1"/>
                </a:solidFill>
                <a:latin typeface="+mj-lt"/>
                <a:ea typeface="+mj-ea"/>
                <a:cs typeface="+mj-cs"/>
              </a:defRPr>
            </a:lvl1pPr>
          </a:lstStyle>
          <a:p>
            <a:pPr marL="448945" indent="-448945" algn="l">
              <a:buFont typeface="Arial" panose="020B0604020202020204"/>
              <a:buChar char="–"/>
              <a:defRPr/>
            </a:pPr>
            <a:r>
              <a:rPr sz="3300"/>
              <a:t>Korte samenvatting..</a:t>
            </a:r>
            <a:endParaRPr sz="3300"/>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271635"/>
                                        </p:tgtEl>
                                        <p:attrNameLst>
                                          <p:attrName>style.visibility</p:attrName>
                                        </p:attrNameLst>
                                      </p:cBhvr>
                                      <p:to>
                                        <p:strVal val="visible"/>
                                      </p:to>
                                    </p:set>
                                    <p:anim calcmode="lin" valueType="num">
                                      <p:cBhvr additive="base">
                                        <p:cTn id="7" dur="500" fill="hold"/>
                                        <p:tgtEl>
                                          <p:spTgt spid="29271635"/>
                                        </p:tgtEl>
                                        <p:attrNameLst>
                                          <p:attrName>ppt_x</p:attrName>
                                        </p:attrNameLst>
                                      </p:cBhvr>
                                      <p:tavLst>
                                        <p:tav tm="0">
                                          <p:val>
                                            <p:strVal val="#ppt_x"/>
                                          </p:val>
                                        </p:tav>
                                        <p:tav tm="100000">
                                          <p:val>
                                            <p:strVal val="#ppt_x"/>
                                          </p:val>
                                        </p:tav>
                                      </p:tavLst>
                                    </p:anim>
                                    <p:anim calcmode="lin" valueType="num">
                                      <p:cBhvr additive="base">
                                        <p:cTn id="8" dur="500" fill="hold"/>
                                        <p:tgtEl>
                                          <p:spTgt spid="2927163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77043187"/>
                                        </p:tgtEl>
                                        <p:attrNameLst>
                                          <p:attrName>style.visibility</p:attrName>
                                        </p:attrNameLst>
                                      </p:cBhvr>
                                      <p:to>
                                        <p:strVal val="visible"/>
                                      </p:to>
                                    </p:set>
                                    <p:anim calcmode="lin" valueType="num">
                                      <p:cBhvr additive="base">
                                        <p:cTn id="13" dur="500" fill="hold"/>
                                        <p:tgtEl>
                                          <p:spTgt spid="577043187"/>
                                        </p:tgtEl>
                                        <p:attrNameLst>
                                          <p:attrName>ppt_x</p:attrName>
                                        </p:attrNameLst>
                                      </p:cBhvr>
                                      <p:tavLst>
                                        <p:tav tm="0">
                                          <p:val>
                                            <p:strVal val="#ppt_x"/>
                                          </p:val>
                                        </p:tav>
                                        <p:tav tm="100000">
                                          <p:val>
                                            <p:strVal val="#ppt_x"/>
                                          </p:val>
                                        </p:tav>
                                      </p:tavLst>
                                    </p:anim>
                                    <p:anim calcmode="lin" valueType="num">
                                      <p:cBhvr additive="base">
                                        <p:cTn id="14" dur="500" fill="hold"/>
                                        <p:tgtEl>
                                          <p:spTgt spid="57704318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45847061"/>
                                        </p:tgtEl>
                                        <p:attrNameLst>
                                          <p:attrName>style.visibility</p:attrName>
                                        </p:attrNameLst>
                                      </p:cBhvr>
                                      <p:to>
                                        <p:strVal val="visible"/>
                                      </p:to>
                                    </p:set>
                                    <p:anim calcmode="lin" valueType="num">
                                      <p:cBhvr additive="base">
                                        <p:cTn id="19" dur="500" fill="hold"/>
                                        <p:tgtEl>
                                          <p:spTgt spid="1345847061"/>
                                        </p:tgtEl>
                                        <p:attrNameLst>
                                          <p:attrName>ppt_x</p:attrName>
                                        </p:attrNameLst>
                                      </p:cBhvr>
                                      <p:tavLst>
                                        <p:tav tm="0">
                                          <p:val>
                                            <p:strVal val="#ppt_x"/>
                                          </p:val>
                                        </p:tav>
                                        <p:tav tm="100000">
                                          <p:val>
                                            <p:strVal val="#ppt_x"/>
                                          </p:val>
                                        </p:tav>
                                      </p:tavLst>
                                    </p:anim>
                                    <p:anim calcmode="lin" valueType="num">
                                      <p:cBhvr additive="base">
                                        <p:cTn id="20" dur="500" fill="hold"/>
                                        <p:tgtEl>
                                          <p:spTgt spid="134584706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4742068"/>
                                        </p:tgtEl>
                                        <p:attrNameLst>
                                          <p:attrName>style.visibility</p:attrName>
                                        </p:attrNameLst>
                                      </p:cBhvr>
                                      <p:to>
                                        <p:strVal val="visible"/>
                                      </p:to>
                                    </p:set>
                                    <p:anim calcmode="lin" valueType="num">
                                      <p:cBhvr additive="base">
                                        <p:cTn id="25" dur="500" fill="hold"/>
                                        <p:tgtEl>
                                          <p:spTgt spid="104742068"/>
                                        </p:tgtEl>
                                        <p:attrNameLst>
                                          <p:attrName>ppt_x</p:attrName>
                                        </p:attrNameLst>
                                      </p:cBhvr>
                                      <p:tavLst>
                                        <p:tav tm="0">
                                          <p:val>
                                            <p:strVal val="#ppt_x"/>
                                          </p:val>
                                        </p:tav>
                                        <p:tav tm="100000">
                                          <p:val>
                                            <p:strVal val="#ppt_x"/>
                                          </p:val>
                                        </p:tav>
                                      </p:tavLst>
                                    </p:anim>
                                    <p:anim calcmode="lin" valueType="num">
                                      <p:cBhvr additive="base">
                                        <p:cTn id="26" dur="500" fill="hold"/>
                                        <p:tgtEl>
                                          <p:spTgt spid="10474206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00177770"/>
                                        </p:tgtEl>
                                        <p:attrNameLst>
                                          <p:attrName>style.visibility</p:attrName>
                                        </p:attrNameLst>
                                      </p:cBhvr>
                                      <p:to>
                                        <p:strVal val="visible"/>
                                      </p:to>
                                    </p:set>
                                    <p:anim calcmode="lin" valueType="num">
                                      <p:cBhvr additive="base">
                                        <p:cTn id="31" dur="500" fill="hold"/>
                                        <p:tgtEl>
                                          <p:spTgt spid="200177770"/>
                                        </p:tgtEl>
                                        <p:attrNameLst>
                                          <p:attrName>ppt_x</p:attrName>
                                        </p:attrNameLst>
                                      </p:cBhvr>
                                      <p:tavLst>
                                        <p:tav tm="0">
                                          <p:val>
                                            <p:strVal val="#ppt_x"/>
                                          </p:val>
                                        </p:tav>
                                        <p:tav tm="100000">
                                          <p:val>
                                            <p:strVal val="#ppt_x"/>
                                          </p:val>
                                        </p:tav>
                                      </p:tavLst>
                                    </p:anim>
                                    <p:anim calcmode="lin" valueType="num">
                                      <p:cBhvr additive="base">
                                        <p:cTn id="32" dur="500" fill="hold"/>
                                        <p:tgtEl>
                                          <p:spTgt spid="2001777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847464785" name="Table 847464784"/>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140707851" name="Table 2140707850"/>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04865462" name="Text Box 140486546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415284752" name="Right Arrow 141528475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94647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82836525"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354220304" name="Nadpis 1"/>
          <p:cNvSpPr>
            <a:spLocks noGrp="1"/>
          </p:cNvSpPr>
          <p:nvPr>
            <p:ph type="title"/>
          </p:nvPr>
        </p:nvSpPr>
        <p:spPr bwMode="auto">
          <a:xfrm>
            <a:off x="838197" y="-4778"/>
            <a:ext cx="10515600" cy="1325561"/>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Conceptloze denkwijze</a:t>
            </a:r>
            <a:r>
              <a:rPr sz="3300"/>
              <a:t>: </a:t>
            </a:r>
            <a:r>
              <a:rPr sz="3300">
                <a:solidFill>
                  <a:schemeClr val="accent5"/>
                </a:solidFill>
              </a:rPr>
              <a:t>deductie</a:t>
            </a:r>
            <a:endParaRPr sz="3300"/>
          </a:p>
          <a:p>
            <a:pPr>
              <a:defRPr/>
            </a:pPr>
          </a:p>
        </p:txBody>
      </p:sp>
      <p:sp>
        <p:nvSpPr>
          <p:cNvPr id="1943659120" name="Content Placeholder 2"/>
          <p:cNvSpPr>
            <a:spLocks noGrp="1"/>
          </p:cNvSpPr>
          <p:nvPr/>
        </p:nvSpPr>
        <p:spPr bwMode="auto">
          <a:xfrm>
            <a:off x="283342" y="1123313"/>
            <a:ext cx="5414108" cy="77294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Dynamisch</a:t>
            </a:r>
            <a:r>
              <a:rPr lang="nl-NL" sz="2100" b="0" i="0" u="none">
                <a:solidFill>
                  <a:schemeClr val="accent5"/>
                </a:solidFill>
                <a:latin typeface="Arial Black" panose="020B0A04020102020204"/>
                <a:ea typeface="Arial Black" panose="020B0A04020102020204"/>
                <a:cs typeface="Arial Black" panose="020B0A04020102020204"/>
              </a:rPr>
              <a:t> - analytisch</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42131993" name="Content Placeholder 2"/>
          <p:cNvSpPr>
            <a:spLocks noGrp="1"/>
          </p:cNvSpPr>
          <p:nvPr/>
        </p:nvSpPr>
        <p:spPr bwMode="auto">
          <a:xfrm>
            <a:off x="283210" y="1510030"/>
            <a:ext cx="5980430" cy="608330"/>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Spiralend (cyclisch uitdijend, omschrijvend)</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399088625" name="Content Placeholder 2"/>
          <p:cNvSpPr>
            <a:spLocks noGrp="1"/>
          </p:cNvSpPr>
          <p:nvPr/>
        </p:nvSpPr>
        <p:spPr bwMode="auto">
          <a:xfrm>
            <a:off x="283342" y="1909357"/>
            <a:ext cx="5414108" cy="680465"/>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Zingevend</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195938345" name="Content Placeholder 2"/>
          <p:cNvSpPr>
            <a:spLocks noGrp="1"/>
          </p:cNvSpPr>
          <p:nvPr/>
        </p:nvSpPr>
        <p:spPr bwMode="auto">
          <a:xfrm>
            <a:off x="305770" y="2325498"/>
            <a:ext cx="5239816"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Begrijpend</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421223142" name="Content Placeholder 2"/>
          <p:cNvSpPr>
            <a:spLocks noGrp="1"/>
          </p:cNvSpPr>
          <p:nvPr/>
        </p:nvSpPr>
        <p:spPr bwMode="auto">
          <a:xfrm>
            <a:off x="283342" y="2695401"/>
            <a:ext cx="5414108" cy="7082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Betekenisgevend</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914624745" name="Content Placeholder 2"/>
          <p:cNvSpPr>
            <a:spLocks noGrp="1"/>
          </p:cNvSpPr>
          <p:nvPr/>
        </p:nvSpPr>
        <p:spPr bwMode="auto">
          <a:xfrm>
            <a:off x="283342" y="3111541"/>
            <a:ext cx="5414108" cy="682729"/>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Deel van het geheel, verbindend</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703219554" name="Content Placeholder 2"/>
          <p:cNvSpPr>
            <a:spLocks noGrp="1"/>
          </p:cNvSpPr>
          <p:nvPr/>
        </p:nvSpPr>
        <p:spPr bwMode="auto">
          <a:xfrm>
            <a:off x="283342" y="3573920"/>
            <a:ext cx="5257800" cy="683327"/>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Respectvol</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242464251" name="Content Placeholder 2"/>
          <p:cNvSpPr>
            <a:spLocks noGrp="1"/>
          </p:cNvSpPr>
          <p:nvPr/>
        </p:nvSpPr>
        <p:spPr bwMode="auto">
          <a:xfrm>
            <a:off x="283342" y="4007761"/>
            <a:ext cx="5257800" cy="69337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Vertrouwend </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164028285" name="Content Placeholder 2"/>
          <p:cNvSpPr>
            <a:spLocks noGrp="1"/>
          </p:cNvSpPr>
          <p:nvPr/>
        </p:nvSpPr>
        <p:spPr bwMode="auto">
          <a:xfrm>
            <a:off x="283342" y="4452440"/>
            <a:ext cx="5262244" cy="64633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Samen Delend </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925115844" name="Content Placeholder 2"/>
          <p:cNvSpPr>
            <a:spLocks noGrp="1"/>
          </p:cNvSpPr>
          <p:nvPr/>
        </p:nvSpPr>
        <p:spPr bwMode="auto">
          <a:xfrm>
            <a:off x="283342" y="4909504"/>
            <a:ext cx="5262244"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De innerlijke richter</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2" name="Content Placeholder 2"/>
          <p:cNvSpPr>
            <a:spLocks noGrp="1"/>
          </p:cNvSpPr>
          <p:nvPr/>
        </p:nvSpPr>
        <p:spPr bwMode="auto">
          <a:xfrm>
            <a:off x="287787" y="5387023"/>
            <a:ext cx="5409663"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chemeClr val="accent5"/>
                </a:solidFill>
                <a:latin typeface="Arial Black" panose="020B0A04020102020204"/>
                <a:ea typeface="Arial Black" panose="020B0A04020102020204"/>
                <a:cs typeface="Arial Black" panose="020B0A04020102020204"/>
              </a:rPr>
              <a:t>Internalisme (de essentie)</a:t>
            </a:r>
            <a:endParaRPr lang="nl-NL" sz="2100" b="0" i="0" u="none">
              <a:solidFill>
                <a:schemeClr val="accent5"/>
              </a:solidFill>
              <a:latin typeface="Arial Black" panose="020B0A04020102020204"/>
              <a:ea typeface="Arial Black" panose="020B0A04020102020204"/>
              <a:cs typeface="Arial Black" panose="020B0A04020102020204"/>
            </a:endParaRPr>
          </a:p>
        </p:txBody>
      </p:sp>
      <p:sp>
        <p:nvSpPr>
          <p:cNvPr id="3" name="Content Placeholder 2"/>
          <p:cNvSpPr>
            <a:spLocks noGrp="1"/>
          </p:cNvSpPr>
          <p:nvPr/>
        </p:nvSpPr>
        <p:spPr bwMode="auto">
          <a:xfrm>
            <a:off x="283342" y="5869624"/>
            <a:ext cx="5257800"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De </a:t>
            </a:r>
            <a:r>
              <a:rPr lang="nl-NL" sz="2100" b="0" i="0" u="none">
                <a:solidFill>
                  <a:schemeClr val="accent5"/>
                </a:solidFill>
                <a:latin typeface="Arial Black" panose="020B0A04020102020204"/>
                <a:ea typeface="Arial Black" panose="020B0A04020102020204"/>
                <a:cs typeface="Arial Black" panose="020B0A04020102020204"/>
              </a:rPr>
              <a:t>actieve ervaring</a:t>
            </a:r>
            <a:endParaRPr lang="nl-NL" sz="2100" b="0" i="0" u="none">
              <a:solidFill>
                <a:schemeClr val="accent5"/>
              </a:solidFill>
              <a:latin typeface="Arial Black" panose="020B0A04020102020204"/>
              <a:ea typeface="Arial Black" panose="020B0A04020102020204"/>
              <a:cs typeface="Arial Black" panose="020B0A04020102020204"/>
            </a:endParaRPr>
          </a:p>
        </p:txBody>
      </p:sp>
      <p:sp>
        <p:nvSpPr>
          <p:cNvPr id="2068633177" name="Content Placeholder 2"/>
          <p:cNvSpPr>
            <a:spLocks noGrp="1"/>
          </p:cNvSpPr>
          <p:nvPr/>
        </p:nvSpPr>
        <p:spPr bwMode="auto">
          <a:xfrm>
            <a:off x="297028" y="628383"/>
            <a:ext cx="5414106" cy="77294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chemeClr val="accent5"/>
                </a:solidFill>
                <a:latin typeface="Arial Black" panose="020B0A04020102020204"/>
                <a:ea typeface="Arial Black" panose="020B0A04020102020204"/>
                <a:cs typeface="Arial Black" panose="020B0A04020102020204"/>
              </a:rPr>
              <a:t>KARAKTERISTIEK:</a:t>
            </a:r>
            <a:endParaRPr sz="2100" b="0" i="0" u="sng">
              <a:solidFill>
                <a:schemeClr val="accent5"/>
              </a:solidFill>
              <a:latin typeface="Arial Black" panose="020B0A04020102020204"/>
              <a:ea typeface="Arial Black" panose="020B0A04020102020204"/>
              <a:cs typeface="Arial Black" panose="020B0A04020102020204"/>
            </a:endParaRPr>
          </a:p>
          <a:p>
            <a:pPr algn="l">
              <a:defRPr/>
            </a:pPr>
            <a:endParaRPr sz="2100" b="0" i="0" u="sng">
              <a:solidFill>
                <a:schemeClr val="accent5"/>
              </a:solidFill>
              <a:latin typeface="Arial Black" panose="020B0A04020102020204"/>
              <a:ea typeface="Arial Black" panose="020B0A04020102020204"/>
              <a:cs typeface="Arial Black" panose="020B0A04020102020204"/>
            </a:endParaRPr>
          </a:p>
        </p:txBody>
      </p:sp>
      <p:sp>
        <p:nvSpPr>
          <p:cNvPr id="257356135" name="Content Placeholder 2"/>
          <p:cNvSpPr>
            <a:spLocks noGrp="1"/>
          </p:cNvSpPr>
          <p:nvPr/>
        </p:nvSpPr>
        <p:spPr bwMode="auto">
          <a:xfrm>
            <a:off x="6631615" y="1137000"/>
            <a:ext cx="5414106" cy="77294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Avontuur</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268611651" name="Content Placeholder 2"/>
          <p:cNvSpPr>
            <a:spLocks noGrp="1"/>
          </p:cNvSpPr>
          <p:nvPr/>
        </p:nvSpPr>
        <p:spPr bwMode="auto">
          <a:xfrm>
            <a:off x="6631615" y="1523471"/>
            <a:ext cx="5414106" cy="60841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Onderzoek</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932365934" name="Content Placeholder 2"/>
          <p:cNvSpPr>
            <a:spLocks noGrp="1"/>
          </p:cNvSpPr>
          <p:nvPr/>
        </p:nvSpPr>
        <p:spPr bwMode="auto">
          <a:xfrm>
            <a:off x="6631615" y="1923044"/>
            <a:ext cx="5414106" cy="680465"/>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Ontdekken</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595120951" name="Content Placeholder 2"/>
          <p:cNvSpPr>
            <a:spLocks noGrp="1"/>
          </p:cNvSpPr>
          <p:nvPr/>
        </p:nvSpPr>
        <p:spPr bwMode="auto">
          <a:xfrm>
            <a:off x="6654043" y="2339185"/>
            <a:ext cx="5239816"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Begrip</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426197921" name="Content Placeholder 2"/>
          <p:cNvSpPr>
            <a:spLocks noGrp="1"/>
          </p:cNvSpPr>
          <p:nvPr/>
        </p:nvSpPr>
        <p:spPr bwMode="auto">
          <a:xfrm>
            <a:off x="6631615" y="2709088"/>
            <a:ext cx="5414106" cy="70820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Zingevend</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2068219322" name="Content Placeholder 2"/>
          <p:cNvSpPr>
            <a:spLocks noGrp="1"/>
          </p:cNvSpPr>
          <p:nvPr/>
        </p:nvSpPr>
        <p:spPr bwMode="auto">
          <a:xfrm>
            <a:off x="6631615" y="3125228"/>
            <a:ext cx="5414106" cy="68272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Geluk </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744789341" name="Content Placeholder 2"/>
          <p:cNvSpPr>
            <a:spLocks noGrp="1"/>
          </p:cNvSpPr>
          <p:nvPr/>
        </p:nvSpPr>
        <p:spPr bwMode="auto">
          <a:xfrm>
            <a:off x="6631615" y="3587606"/>
            <a:ext cx="5257800" cy="683327"/>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Medeleven </a:t>
            </a:r>
            <a:endParaRPr sz="2100" b="0" i="0" u="none">
              <a:solidFill>
                <a:schemeClr val="accent5"/>
              </a:solidFill>
              <a:latin typeface="Arial Black" panose="020B0A04020102020204"/>
              <a:ea typeface="Arial Black" panose="020B0A04020102020204"/>
              <a:cs typeface="Arial Black" panose="020B0A04020102020204"/>
            </a:endParaRPr>
          </a:p>
          <a:p>
            <a:pPr algn="l">
              <a:defRPr/>
            </a:pP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419860879" name="Content Placeholder 2"/>
          <p:cNvSpPr>
            <a:spLocks noGrp="1"/>
          </p:cNvSpPr>
          <p:nvPr/>
        </p:nvSpPr>
        <p:spPr bwMode="auto">
          <a:xfrm>
            <a:off x="6631615" y="4021447"/>
            <a:ext cx="5257800" cy="69337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Vertrouwen </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102138836" name="Content Placeholder 2"/>
          <p:cNvSpPr>
            <a:spLocks noGrp="1"/>
          </p:cNvSpPr>
          <p:nvPr/>
        </p:nvSpPr>
        <p:spPr bwMode="auto">
          <a:xfrm>
            <a:off x="6631615" y="4466127"/>
            <a:ext cx="5262244" cy="64633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Respect</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1008746982" name="Content Placeholder 2"/>
          <p:cNvSpPr>
            <a:spLocks noGrp="1"/>
          </p:cNvSpPr>
          <p:nvPr/>
        </p:nvSpPr>
        <p:spPr bwMode="auto">
          <a:xfrm>
            <a:off x="6631615" y="4923191"/>
            <a:ext cx="5262244"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Innerlijke wijsheid</a:t>
            </a:r>
            <a:endParaRPr sz="2100" b="0" i="0" u="none">
              <a:solidFill>
                <a:schemeClr val="accent5"/>
              </a:solidFill>
              <a:latin typeface="Arial Black" panose="020B0A04020102020204"/>
              <a:ea typeface="Arial Black" panose="020B0A04020102020204"/>
              <a:cs typeface="Arial Black" panose="020B0A04020102020204"/>
            </a:endParaRPr>
          </a:p>
        </p:txBody>
      </p:sp>
      <p:sp>
        <p:nvSpPr>
          <p:cNvPr id="640284704" name="Content Placeholder 2"/>
          <p:cNvSpPr>
            <a:spLocks noGrp="1"/>
          </p:cNvSpPr>
          <p:nvPr/>
        </p:nvSpPr>
        <p:spPr bwMode="auto">
          <a:xfrm>
            <a:off x="6636060" y="5400710"/>
            <a:ext cx="5409662"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chemeClr val="accent5"/>
                </a:solidFill>
                <a:latin typeface="Arial Black" panose="020B0A04020102020204"/>
                <a:ea typeface="Arial Black" panose="020B0A04020102020204"/>
                <a:cs typeface="Arial Black" panose="020B0A04020102020204"/>
              </a:rPr>
              <a:t>Ultiem gevoel</a:t>
            </a:r>
            <a:endParaRPr lang="nl-NL" sz="2100" b="0" i="0" u="none">
              <a:solidFill>
                <a:schemeClr val="accent5"/>
              </a:solidFill>
              <a:latin typeface="Arial Black" panose="020B0A04020102020204"/>
              <a:ea typeface="Arial Black" panose="020B0A04020102020204"/>
              <a:cs typeface="Arial Black" panose="020B0A04020102020204"/>
            </a:endParaRPr>
          </a:p>
        </p:txBody>
      </p:sp>
      <p:sp>
        <p:nvSpPr>
          <p:cNvPr id="1290192041" name="Content Placeholder 2"/>
          <p:cNvSpPr>
            <a:spLocks noGrp="1"/>
          </p:cNvSpPr>
          <p:nvPr/>
        </p:nvSpPr>
        <p:spPr bwMode="auto">
          <a:xfrm>
            <a:off x="6631615" y="5883311"/>
            <a:ext cx="5257800"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chemeClr val="accent5"/>
                </a:solidFill>
                <a:latin typeface="Arial Black" panose="020B0A04020102020204"/>
                <a:ea typeface="Arial Black" panose="020B0A04020102020204"/>
                <a:cs typeface="Arial Black" panose="020B0A04020102020204"/>
              </a:rPr>
              <a:t>Vol aandacht</a:t>
            </a:r>
            <a:endParaRPr lang="nl-NL" sz="2100" b="0" i="0" u="none">
              <a:solidFill>
                <a:schemeClr val="accent5"/>
              </a:solidFill>
              <a:latin typeface="Arial Black" panose="020B0A04020102020204"/>
              <a:ea typeface="Arial Black" panose="020B0A04020102020204"/>
              <a:cs typeface="Arial Black" panose="020B0A04020102020204"/>
            </a:endParaRPr>
          </a:p>
        </p:txBody>
      </p:sp>
      <p:sp>
        <p:nvSpPr>
          <p:cNvPr id="1241201179" name="Content Placeholder 2"/>
          <p:cNvSpPr>
            <a:spLocks noGrp="1"/>
          </p:cNvSpPr>
          <p:nvPr/>
        </p:nvSpPr>
        <p:spPr bwMode="auto">
          <a:xfrm>
            <a:off x="6645301" y="628383"/>
            <a:ext cx="5414106" cy="49492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chemeClr val="accent5"/>
                </a:solidFill>
                <a:latin typeface="Arial Black" panose="020B0A04020102020204"/>
                <a:ea typeface="Arial Black" panose="020B0A04020102020204"/>
                <a:cs typeface="Arial Black" panose="020B0A04020102020204"/>
              </a:rPr>
              <a:t>RESULTAAT:</a:t>
            </a:r>
            <a:endParaRPr sz="2100" b="0" i="0" u="sng">
              <a:solidFill>
                <a:schemeClr val="accent5"/>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68633177"/>
                                        </p:tgtEl>
                                        <p:attrNameLst>
                                          <p:attrName>style.visibility</p:attrName>
                                        </p:attrNameLst>
                                      </p:cBhvr>
                                      <p:to>
                                        <p:strVal val="visible"/>
                                      </p:to>
                                    </p:set>
                                    <p:anim calcmode="lin" valueType="num">
                                      <p:cBhvr additive="base">
                                        <p:cTn id="7" dur="500" fill="hold"/>
                                        <p:tgtEl>
                                          <p:spTgt spid="2068633177"/>
                                        </p:tgtEl>
                                        <p:attrNameLst>
                                          <p:attrName>ppt_x</p:attrName>
                                        </p:attrNameLst>
                                      </p:cBhvr>
                                      <p:tavLst>
                                        <p:tav tm="0">
                                          <p:val>
                                            <p:strVal val="#ppt_x"/>
                                          </p:val>
                                        </p:tav>
                                        <p:tav tm="100000">
                                          <p:val>
                                            <p:strVal val="#ppt_x"/>
                                          </p:val>
                                        </p:tav>
                                      </p:tavLst>
                                    </p:anim>
                                    <p:anim calcmode="lin" valueType="num">
                                      <p:cBhvr additive="base">
                                        <p:cTn id="8" dur="500" fill="hold"/>
                                        <p:tgtEl>
                                          <p:spTgt spid="206863317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1943659120"/>
                                        </p:tgtEl>
                                        <p:attrNameLst>
                                          <p:attrName>style.visibility</p:attrName>
                                        </p:attrNameLst>
                                      </p:cBhvr>
                                      <p:to>
                                        <p:strVal val="visible"/>
                                      </p:to>
                                    </p:set>
                                    <p:anim calcmode="lin" valueType="num">
                                      <p:cBhvr>
                                        <p:cTn id="13" dur="1000" fill="hold"/>
                                        <p:tgtEl>
                                          <p:spTgt spid="1943659120"/>
                                        </p:tgtEl>
                                        <p:attrNameLst>
                                          <p:attrName>ppt_w</p:attrName>
                                        </p:attrNameLst>
                                      </p:cBhvr>
                                      <p:tavLst>
                                        <p:tav tm="0">
                                          <p:val>
                                            <p:fltVal val="0"/>
                                          </p:val>
                                        </p:tav>
                                        <p:tav tm="100000">
                                          <p:val>
                                            <p:strVal val="#ppt_w"/>
                                          </p:val>
                                        </p:tav>
                                      </p:tavLst>
                                    </p:anim>
                                    <p:anim calcmode="lin" valueType="num">
                                      <p:cBhvr>
                                        <p:cTn id="14" dur="1000" fill="hold"/>
                                        <p:tgtEl>
                                          <p:spTgt spid="1943659120"/>
                                        </p:tgtEl>
                                        <p:attrNameLst>
                                          <p:attrName>ppt_h</p:attrName>
                                        </p:attrNameLst>
                                      </p:cBhvr>
                                      <p:tavLst>
                                        <p:tav tm="0">
                                          <p:val>
                                            <p:fltVal val="0"/>
                                          </p:val>
                                        </p:tav>
                                        <p:tav tm="100000">
                                          <p:val>
                                            <p:strVal val="#ppt_h"/>
                                          </p:val>
                                        </p:tav>
                                      </p:tavLst>
                                    </p:anim>
                                    <p:anim calcmode="lin" valueType="num">
                                      <p:cBhvr>
                                        <p:cTn id="15" dur="1000" fill="hold"/>
                                        <p:tgtEl>
                                          <p:spTgt spid="1943659120"/>
                                        </p:tgtEl>
                                        <p:attrNameLst>
                                          <p:attrName>style.rotation</p:attrName>
                                        </p:attrNameLst>
                                      </p:cBhvr>
                                      <p:tavLst>
                                        <p:tav tm="0">
                                          <p:val>
                                            <p:fltVal val="90"/>
                                          </p:val>
                                        </p:tav>
                                        <p:tav tm="100000">
                                          <p:val>
                                            <p:fltVal val="0"/>
                                          </p:val>
                                        </p:tav>
                                      </p:tavLst>
                                    </p:anim>
                                    <p:animEffect transition="in" filter="fade">
                                      <p:cBhvr>
                                        <p:cTn id="16" dur="1000"/>
                                        <p:tgtEl>
                                          <p:spTgt spid="1943659120"/>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142131993"/>
                                        </p:tgtEl>
                                        <p:attrNameLst>
                                          <p:attrName>style.visibility</p:attrName>
                                        </p:attrNameLst>
                                      </p:cBhvr>
                                      <p:to>
                                        <p:strVal val="visible"/>
                                      </p:to>
                                    </p:set>
                                    <p:anim calcmode="lin" valueType="num">
                                      <p:cBhvr>
                                        <p:cTn id="21" dur="1000" fill="hold"/>
                                        <p:tgtEl>
                                          <p:spTgt spid="142131993"/>
                                        </p:tgtEl>
                                        <p:attrNameLst>
                                          <p:attrName>ppt_w</p:attrName>
                                        </p:attrNameLst>
                                      </p:cBhvr>
                                      <p:tavLst>
                                        <p:tav tm="0">
                                          <p:val>
                                            <p:fltVal val="0"/>
                                          </p:val>
                                        </p:tav>
                                        <p:tav tm="100000">
                                          <p:val>
                                            <p:strVal val="#ppt_w"/>
                                          </p:val>
                                        </p:tav>
                                      </p:tavLst>
                                    </p:anim>
                                    <p:anim calcmode="lin" valueType="num">
                                      <p:cBhvr>
                                        <p:cTn id="22" dur="1000" fill="hold"/>
                                        <p:tgtEl>
                                          <p:spTgt spid="142131993"/>
                                        </p:tgtEl>
                                        <p:attrNameLst>
                                          <p:attrName>ppt_h</p:attrName>
                                        </p:attrNameLst>
                                      </p:cBhvr>
                                      <p:tavLst>
                                        <p:tav tm="0">
                                          <p:val>
                                            <p:fltVal val="0"/>
                                          </p:val>
                                        </p:tav>
                                        <p:tav tm="100000">
                                          <p:val>
                                            <p:strVal val="#ppt_h"/>
                                          </p:val>
                                        </p:tav>
                                      </p:tavLst>
                                    </p:anim>
                                    <p:anim calcmode="lin" valueType="num">
                                      <p:cBhvr>
                                        <p:cTn id="23" dur="1000" fill="hold"/>
                                        <p:tgtEl>
                                          <p:spTgt spid="142131993"/>
                                        </p:tgtEl>
                                        <p:attrNameLst>
                                          <p:attrName>style.rotation</p:attrName>
                                        </p:attrNameLst>
                                      </p:cBhvr>
                                      <p:tavLst>
                                        <p:tav tm="0">
                                          <p:val>
                                            <p:fltVal val="90"/>
                                          </p:val>
                                        </p:tav>
                                        <p:tav tm="100000">
                                          <p:val>
                                            <p:fltVal val="0"/>
                                          </p:val>
                                        </p:tav>
                                      </p:tavLst>
                                    </p:anim>
                                    <p:animEffect transition="in" filter="fade">
                                      <p:cBhvr>
                                        <p:cTn id="24" dur="1000"/>
                                        <p:tgtEl>
                                          <p:spTgt spid="142131993"/>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399088625"/>
                                        </p:tgtEl>
                                        <p:attrNameLst>
                                          <p:attrName>style.visibility</p:attrName>
                                        </p:attrNameLst>
                                      </p:cBhvr>
                                      <p:to>
                                        <p:strVal val="visible"/>
                                      </p:to>
                                    </p:set>
                                    <p:anim calcmode="lin" valueType="num">
                                      <p:cBhvr>
                                        <p:cTn id="29" dur="1000" fill="hold"/>
                                        <p:tgtEl>
                                          <p:spTgt spid="399088625"/>
                                        </p:tgtEl>
                                        <p:attrNameLst>
                                          <p:attrName>ppt_w</p:attrName>
                                        </p:attrNameLst>
                                      </p:cBhvr>
                                      <p:tavLst>
                                        <p:tav tm="0">
                                          <p:val>
                                            <p:fltVal val="0"/>
                                          </p:val>
                                        </p:tav>
                                        <p:tav tm="100000">
                                          <p:val>
                                            <p:strVal val="#ppt_w"/>
                                          </p:val>
                                        </p:tav>
                                      </p:tavLst>
                                    </p:anim>
                                    <p:anim calcmode="lin" valueType="num">
                                      <p:cBhvr>
                                        <p:cTn id="30" dur="1000" fill="hold"/>
                                        <p:tgtEl>
                                          <p:spTgt spid="399088625"/>
                                        </p:tgtEl>
                                        <p:attrNameLst>
                                          <p:attrName>ppt_h</p:attrName>
                                        </p:attrNameLst>
                                      </p:cBhvr>
                                      <p:tavLst>
                                        <p:tav tm="0">
                                          <p:val>
                                            <p:fltVal val="0"/>
                                          </p:val>
                                        </p:tav>
                                        <p:tav tm="100000">
                                          <p:val>
                                            <p:strVal val="#ppt_h"/>
                                          </p:val>
                                        </p:tav>
                                      </p:tavLst>
                                    </p:anim>
                                    <p:anim calcmode="lin" valueType="num">
                                      <p:cBhvr>
                                        <p:cTn id="31" dur="1000" fill="hold"/>
                                        <p:tgtEl>
                                          <p:spTgt spid="399088625"/>
                                        </p:tgtEl>
                                        <p:attrNameLst>
                                          <p:attrName>style.rotation</p:attrName>
                                        </p:attrNameLst>
                                      </p:cBhvr>
                                      <p:tavLst>
                                        <p:tav tm="0">
                                          <p:val>
                                            <p:fltVal val="90"/>
                                          </p:val>
                                        </p:tav>
                                        <p:tav tm="100000">
                                          <p:val>
                                            <p:fltVal val="0"/>
                                          </p:val>
                                        </p:tav>
                                      </p:tavLst>
                                    </p:anim>
                                    <p:animEffect transition="in" filter="fade">
                                      <p:cBhvr>
                                        <p:cTn id="32" dur="1000"/>
                                        <p:tgtEl>
                                          <p:spTgt spid="399088625"/>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1195938345"/>
                                        </p:tgtEl>
                                        <p:attrNameLst>
                                          <p:attrName>style.visibility</p:attrName>
                                        </p:attrNameLst>
                                      </p:cBhvr>
                                      <p:to>
                                        <p:strVal val="visible"/>
                                      </p:to>
                                    </p:set>
                                    <p:anim calcmode="lin" valueType="num">
                                      <p:cBhvr>
                                        <p:cTn id="37" dur="1000" fill="hold"/>
                                        <p:tgtEl>
                                          <p:spTgt spid="1195938345"/>
                                        </p:tgtEl>
                                        <p:attrNameLst>
                                          <p:attrName>ppt_w</p:attrName>
                                        </p:attrNameLst>
                                      </p:cBhvr>
                                      <p:tavLst>
                                        <p:tav tm="0">
                                          <p:val>
                                            <p:fltVal val="0"/>
                                          </p:val>
                                        </p:tav>
                                        <p:tav tm="100000">
                                          <p:val>
                                            <p:strVal val="#ppt_w"/>
                                          </p:val>
                                        </p:tav>
                                      </p:tavLst>
                                    </p:anim>
                                    <p:anim calcmode="lin" valueType="num">
                                      <p:cBhvr>
                                        <p:cTn id="38" dur="1000" fill="hold"/>
                                        <p:tgtEl>
                                          <p:spTgt spid="1195938345"/>
                                        </p:tgtEl>
                                        <p:attrNameLst>
                                          <p:attrName>ppt_h</p:attrName>
                                        </p:attrNameLst>
                                      </p:cBhvr>
                                      <p:tavLst>
                                        <p:tav tm="0">
                                          <p:val>
                                            <p:fltVal val="0"/>
                                          </p:val>
                                        </p:tav>
                                        <p:tav tm="100000">
                                          <p:val>
                                            <p:strVal val="#ppt_h"/>
                                          </p:val>
                                        </p:tav>
                                      </p:tavLst>
                                    </p:anim>
                                    <p:anim calcmode="lin" valueType="num">
                                      <p:cBhvr>
                                        <p:cTn id="39" dur="1000" fill="hold"/>
                                        <p:tgtEl>
                                          <p:spTgt spid="1195938345"/>
                                        </p:tgtEl>
                                        <p:attrNameLst>
                                          <p:attrName>style.rotation</p:attrName>
                                        </p:attrNameLst>
                                      </p:cBhvr>
                                      <p:tavLst>
                                        <p:tav tm="0">
                                          <p:val>
                                            <p:fltVal val="90"/>
                                          </p:val>
                                        </p:tav>
                                        <p:tav tm="100000">
                                          <p:val>
                                            <p:fltVal val="0"/>
                                          </p:val>
                                        </p:tav>
                                      </p:tavLst>
                                    </p:anim>
                                    <p:animEffect transition="in" filter="fade">
                                      <p:cBhvr>
                                        <p:cTn id="40" dur="1000"/>
                                        <p:tgtEl>
                                          <p:spTgt spid="1195938345"/>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1421223142"/>
                                        </p:tgtEl>
                                        <p:attrNameLst>
                                          <p:attrName>style.visibility</p:attrName>
                                        </p:attrNameLst>
                                      </p:cBhvr>
                                      <p:to>
                                        <p:strVal val="visible"/>
                                      </p:to>
                                    </p:set>
                                    <p:anim calcmode="lin" valueType="num">
                                      <p:cBhvr>
                                        <p:cTn id="45" dur="1000" fill="hold"/>
                                        <p:tgtEl>
                                          <p:spTgt spid="1421223142"/>
                                        </p:tgtEl>
                                        <p:attrNameLst>
                                          <p:attrName>ppt_w</p:attrName>
                                        </p:attrNameLst>
                                      </p:cBhvr>
                                      <p:tavLst>
                                        <p:tav tm="0">
                                          <p:val>
                                            <p:fltVal val="0"/>
                                          </p:val>
                                        </p:tav>
                                        <p:tav tm="100000">
                                          <p:val>
                                            <p:strVal val="#ppt_w"/>
                                          </p:val>
                                        </p:tav>
                                      </p:tavLst>
                                    </p:anim>
                                    <p:anim calcmode="lin" valueType="num">
                                      <p:cBhvr>
                                        <p:cTn id="46" dur="1000" fill="hold"/>
                                        <p:tgtEl>
                                          <p:spTgt spid="1421223142"/>
                                        </p:tgtEl>
                                        <p:attrNameLst>
                                          <p:attrName>ppt_h</p:attrName>
                                        </p:attrNameLst>
                                      </p:cBhvr>
                                      <p:tavLst>
                                        <p:tav tm="0">
                                          <p:val>
                                            <p:fltVal val="0"/>
                                          </p:val>
                                        </p:tav>
                                        <p:tav tm="100000">
                                          <p:val>
                                            <p:strVal val="#ppt_h"/>
                                          </p:val>
                                        </p:tav>
                                      </p:tavLst>
                                    </p:anim>
                                    <p:anim calcmode="lin" valueType="num">
                                      <p:cBhvr>
                                        <p:cTn id="47" dur="1000" fill="hold"/>
                                        <p:tgtEl>
                                          <p:spTgt spid="1421223142"/>
                                        </p:tgtEl>
                                        <p:attrNameLst>
                                          <p:attrName>style.rotation</p:attrName>
                                        </p:attrNameLst>
                                      </p:cBhvr>
                                      <p:tavLst>
                                        <p:tav tm="0">
                                          <p:val>
                                            <p:fltVal val="90"/>
                                          </p:val>
                                        </p:tav>
                                        <p:tav tm="100000">
                                          <p:val>
                                            <p:fltVal val="0"/>
                                          </p:val>
                                        </p:tav>
                                      </p:tavLst>
                                    </p:anim>
                                    <p:animEffect transition="in" filter="fade">
                                      <p:cBhvr>
                                        <p:cTn id="48" dur="1000"/>
                                        <p:tgtEl>
                                          <p:spTgt spid="1421223142"/>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grpId="0" nodeType="clickEffect">
                                  <p:stCondLst>
                                    <p:cond delay="0"/>
                                  </p:stCondLst>
                                  <p:childTnLst>
                                    <p:set>
                                      <p:cBhvr>
                                        <p:cTn id="52" dur="1" fill="hold">
                                          <p:stCondLst>
                                            <p:cond delay="0"/>
                                          </p:stCondLst>
                                        </p:cTn>
                                        <p:tgtEl>
                                          <p:spTgt spid="914624745"/>
                                        </p:tgtEl>
                                        <p:attrNameLst>
                                          <p:attrName>style.visibility</p:attrName>
                                        </p:attrNameLst>
                                      </p:cBhvr>
                                      <p:to>
                                        <p:strVal val="visible"/>
                                      </p:to>
                                    </p:set>
                                    <p:anim calcmode="lin" valueType="num">
                                      <p:cBhvr>
                                        <p:cTn id="53" dur="1000" fill="hold"/>
                                        <p:tgtEl>
                                          <p:spTgt spid="914624745"/>
                                        </p:tgtEl>
                                        <p:attrNameLst>
                                          <p:attrName>ppt_w</p:attrName>
                                        </p:attrNameLst>
                                      </p:cBhvr>
                                      <p:tavLst>
                                        <p:tav tm="0">
                                          <p:val>
                                            <p:fltVal val="0"/>
                                          </p:val>
                                        </p:tav>
                                        <p:tav tm="100000">
                                          <p:val>
                                            <p:strVal val="#ppt_w"/>
                                          </p:val>
                                        </p:tav>
                                      </p:tavLst>
                                    </p:anim>
                                    <p:anim calcmode="lin" valueType="num">
                                      <p:cBhvr>
                                        <p:cTn id="54" dur="1000" fill="hold"/>
                                        <p:tgtEl>
                                          <p:spTgt spid="914624745"/>
                                        </p:tgtEl>
                                        <p:attrNameLst>
                                          <p:attrName>ppt_h</p:attrName>
                                        </p:attrNameLst>
                                      </p:cBhvr>
                                      <p:tavLst>
                                        <p:tav tm="0">
                                          <p:val>
                                            <p:fltVal val="0"/>
                                          </p:val>
                                        </p:tav>
                                        <p:tav tm="100000">
                                          <p:val>
                                            <p:strVal val="#ppt_h"/>
                                          </p:val>
                                        </p:tav>
                                      </p:tavLst>
                                    </p:anim>
                                    <p:anim calcmode="lin" valueType="num">
                                      <p:cBhvr>
                                        <p:cTn id="55" dur="1000" fill="hold"/>
                                        <p:tgtEl>
                                          <p:spTgt spid="914624745"/>
                                        </p:tgtEl>
                                        <p:attrNameLst>
                                          <p:attrName>style.rotation</p:attrName>
                                        </p:attrNameLst>
                                      </p:cBhvr>
                                      <p:tavLst>
                                        <p:tav tm="0">
                                          <p:val>
                                            <p:fltVal val="90"/>
                                          </p:val>
                                        </p:tav>
                                        <p:tav tm="100000">
                                          <p:val>
                                            <p:fltVal val="0"/>
                                          </p:val>
                                        </p:tav>
                                      </p:tavLst>
                                    </p:anim>
                                    <p:animEffect transition="in" filter="fade">
                                      <p:cBhvr>
                                        <p:cTn id="56" dur="1000"/>
                                        <p:tgtEl>
                                          <p:spTgt spid="914624745"/>
                                        </p:tgtEl>
                                      </p:cBhvr>
                                    </p:animEffect>
                                  </p:childTnLst>
                                </p:cTn>
                              </p:par>
                            </p:childTnLst>
                          </p:cTn>
                        </p:par>
                      </p:childTnLst>
                    </p:cTn>
                  </p:par>
                  <p:par>
                    <p:cTn id="57" fill="hold">
                      <p:stCondLst>
                        <p:cond delay="indefinite"/>
                      </p:stCondLst>
                      <p:childTnLst>
                        <p:par>
                          <p:cTn id="58" fill="hold">
                            <p:stCondLst>
                              <p:cond delay="0"/>
                            </p:stCondLst>
                            <p:childTnLst>
                              <p:par>
                                <p:cTn id="59" presetID="31" presetClass="entr" presetSubtype="0" fill="hold" grpId="0" nodeType="clickEffect">
                                  <p:stCondLst>
                                    <p:cond delay="0"/>
                                  </p:stCondLst>
                                  <p:childTnLst>
                                    <p:set>
                                      <p:cBhvr>
                                        <p:cTn id="60" dur="1" fill="hold">
                                          <p:stCondLst>
                                            <p:cond delay="0"/>
                                          </p:stCondLst>
                                        </p:cTn>
                                        <p:tgtEl>
                                          <p:spTgt spid="703219554"/>
                                        </p:tgtEl>
                                        <p:attrNameLst>
                                          <p:attrName>style.visibility</p:attrName>
                                        </p:attrNameLst>
                                      </p:cBhvr>
                                      <p:to>
                                        <p:strVal val="visible"/>
                                      </p:to>
                                    </p:set>
                                    <p:anim calcmode="lin" valueType="num">
                                      <p:cBhvr>
                                        <p:cTn id="61" dur="1000" fill="hold"/>
                                        <p:tgtEl>
                                          <p:spTgt spid="703219554"/>
                                        </p:tgtEl>
                                        <p:attrNameLst>
                                          <p:attrName>ppt_w</p:attrName>
                                        </p:attrNameLst>
                                      </p:cBhvr>
                                      <p:tavLst>
                                        <p:tav tm="0">
                                          <p:val>
                                            <p:fltVal val="0"/>
                                          </p:val>
                                        </p:tav>
                                        <p:tav tm="100000">
                                          <p:val>
                                            <p:strVal val="#ppt_w"/>
                                          </p:val>
                                        </p:tav>
                                      </p:tavLst>
                                    </p:anim>
                                    <p:anim calcmode="lin" valueType="num">
                                      <p:cBhvr>
                                        <p:cTn id="62" dur="1000" fill="hold"/>
                                        <p:tgtEl>
                                          <p:spTgt spid="703219554"/>
                                        </p:tgtEl>
                                        <p:attrNameLst>
                                          <p:attrName>ppt_h</p:attrName>
                                        </p:attrNameLst>
                                      </p:cBhvr>
                                      <p:tavLst>
                                        <p:tav tm="0">
                                          <p:val>
                                            <p:fltVal val="0"/>
                                          </p:val>
                                        </p:tav>
                                        <p:tav tm="100000">
                                          <p:val>
                                            <p:strVal val="#ppt_h"/>
                                          </p:val>
                                        </p:tav>
                                      </p:tavLst>
                                    </p:anim>
                                    <p:anim calcmode="lin" valueType="num">
                                      <p:cBhvr>
                                        <p:cTn id="63" dur="1000" fill="hold"/>
                                        <p:tgtEl>
                                          <p:spTgt spid="703219554"/>
                                        </p:tgtEl>
                                        <p:attrNameLst>
                                          <p:attrName>style.rotation</p:attrName>
                                        </p:attrNameLst>
                                      </p:cBhvr>
                                      <p:tavLst>
                                        <p:tav tm="0">
                                          <p:val>
                                            <p:fltVal val="90"/>
                                          </p:val>
                                        </p:tav>
                                        <p:tav tm="100000">
                                          <p:val>
                                            <p:fltVal val="0"/>
                                          </p:val>
                                        </p:tav>
                                      </p:tavLst>
                                    </p:anim>
                                    <p:animEffect transition="in" filter="fade">
                                      <p:cBhvr>
                                        <p:cTn id="64" dur="1000"/>
                                        <p:tgtEl>
                                          <p:spTgt spid="703219554"/>
                                        </p:tgtEl>
                                      </p:cBhvr>
                                    </p:animEffect>
                                  </p:childTnLst>
                                </p:cTn>
                              </p:par>
                            </p:childTnLst>
                          </p:cTn>
                        </p:par>
                      </p:childTnLst>
                    </p:cTn>
                  </p:par>
                  <p:par>
                    <p:cTn id="65" fill="hold">
                      <p:stCondLst>
                        <p:cond delay="indefinite"/>
                      </p:stCondLst>
                      <p:childTnLst>
                        <p:par>
                          <p:cTn id="66" fill="hold">
                            <p:stCondLst>
                              <p:cond delay="0"/>
                            </p:stCondLst>
                            <p:childTnLst>
                              <p:par>
                                <p:cTn id="67" presetID="31" presetClass="entr" presetSubtype="0" fill="hold" grpId="0" nodeType="clickEffect">
                                  <p:stCondLst>
                                    <p:cond delay="0"/>
                                  </p:stCondLst>
                                  <p:childTnLst>
                                    <p:set>
                                      <p:cBhvr>
                                        <p:cTn id="68" dur="1" fill="hold">
                                          <p:stCondLst>
                                            <p:cond delay="0"/>
                                          </p:stCondLst>
                                        </p:cTn>
                                        <p:tgtEl>
                                          <p:spTgt spid="242464251"/>
                                        </p:tgtEl>
                                        <p:attrNameLst>
                                          <p:attrName>style.visibility</p:attrName>
                                        </p:attrNameLst>
                                      </p:cBhvr>
                                      <p:to>
                                        <p:strVal val="visible"/>
                                      </p:to>
                                    </p:set>
                                    <p:anim calcmode="lin" valueType="num">
                                      <p:cBhvr>
                                        <p:cTn id="69" dur="1000" fill="hold"/>
                                        <p:tgtEl>
                                          <p:spTgt spid="242464251"/>
                                        </p:tgtEl>
                                        <p:attrNameLst>
                                          <p:attrName>ppt_w</p:attrName>
                                        </p:attrNameLst>
                                      </p:cBhvr>
                                      <p:tavLst>
                                        <p:tav tm="0">
                                          <p:val>
                                            <p:fltVal val="0"/>
                                          </p:val>
                                        </p:tav>
                                        <p:tav tm="100000">
                                          <p:val>
                                            <p:strVal val="#ppt_w"/>
                                          </p:val>
                                        </p:tav>
                                      </p:tavLst>
                                    </p:anim>
                                    <p:anim calcmode="lin" valueType="num">
                                      <p:cBhvr>
                                        <p:cTn id="70" dur="1000" fill="hold"/>
                                        <p:tgtEl>
                                          <p:spTgt spid="242464251"/>
                                        </p:tgtEl>
                                        <p:attrNameLst>
                                          <p:attrName>ppt_h</p:attrName>
                                        </p:attrNameLst>
                                      </p:cBhvr>
                                      <p:tavLst>
                                        <p:tav tm="0">
                                          <p:val>
                                            <p:fltVal val="0"/>
                                          </p:val>
                                        </p:tav>
                                        <p:tav tm="100000">
                                          <p:val>
                                            <p:strVal val="#ppt_h"/>
                                          </p:val>
                                        </p:tav>
                                      </p:tavLst>
                                    </p:anim>
                                    <p:anim calcmode="lin" valueType="num">
                                      <p:cBhvr>
                                        <p:cTn id="71" dur="1000" fill="hold"/>
                                        <p:tgtEl>
                                          <p:spTgt spid="242464251"/>
                                        </p:tgtEl>
                                        <p:attrNameLst>
                                          <p:attrName>style.rotation</p:attrName>
                                        </p:attrNameLst>
                                      </p:cBhvr>
                                      <p:tavLst>
                                        <p:tav tm="0">
                                          <p:val>
                                            <p:fltVal val="90"/>
                                          </p:val>
                                        </p:tav>
                                        <p:tav tm="100000">
                                          <p:val>
                                            <p:fltVal val="0"/>
                                          </p:val>
                                        </p:tav>
                                      </p:tavLst>
                                    </p:anim>
                                    <p:animEffect transition="in" filter="fade">
                                      <p:cBhvr>
                                        <p:cTn id="72" dur="1000"/>
                                        <p:tgtEl>
                                          <p:spTgt spid="242464251"/>
                                        </p:tgtEl>
                                      </p:cBhvr>
                                    </p:animEffec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grpId="0" nodeType="clickEffect">
                                  <p:stCondLst>
                                    <p:cond delay="0"/>
                                  </p:stCondLst>
                                  <p:childTnLst>
                                    <p:set>
                                      <p:cBhvr>
                                        <p:cTn id="76" dur="1" fill="hold">
                                          <p:stCondLst>
                                            <p:cond delay="0"/>
                                          </p:stCondLst>
                                        </p:cTn>
                                        <p:tgtEl>
                                          <p:spTgt spid="1164028285"/>
                                        </p:tgtEl>
                                        <p:attrNameLst>
                                          <p:attrName>style.visibility</p:attrName>
                                        </p:attrNameLst>
                                      </p:cBhvr>
                                      <p:to>
                                        <p:strVal val="visible"/>
                                      </p:to>
                                    </p:set>
                                    <p:anim calcmode="lin" valueType="num">
                                      <p:cBhvr>
                                        <p:cTn id="77" dur="1000" fill="hold"/>
                                        <p:tgtEl>
                                          <p:spTgt spid="1164028285"/>
                                        </p:tgtEl>
                                        <p:attrNameLst>
                                          <p:attrName>ppt_w</p:attrName>
                                        </p:attrNameLst>
                                      </p:cBhvr>
                                      <p:tavLst>
                                        <p:tav tm="0">
                                          <p:val>
                                            <p:fltVal val="0"/>
                                          </p:val>
                                        </p:tav>
                                        <p:tav tm="100000">
                                          <p:val>
                                            <p:strVal val="#ppt_w"/>
                                          </p:val>
                                        </p:tav>
                                      </p:tavLst>
                                    </p:anim>
                                    <p:anim calcmode="lin" valueType="num">
                                      <p:cBhvr>
                                        <p:cTn id="78" dur="1000" fill="hold"/>
                                        <p:tgtEl>
                                          <p:spTgt spid="1164028285"/>
                                        </p:tgtEl>
                                        <p:attrNameLst>
                                          <p:attrName>ppt_h</p:attrName>
                                        </p:attrNameLst>
                                      </p:cBhvr>
                                      <p:tavLst>
                                        <p:tav tm="0">
                                          <p:val>
                                            <p:fltVal val="0"/>
                                          </p:val>
                                        </p:tav>
                                        <p:tav tm="100000">
                                          <p:val>
                                            <p:strVal val="#ppt_h"/>
                                          </p:val>
                                        </p:tav>
                                      </p:tavLst>
                                    </p:anim>
                                    <p:anim calcmode="lin" valueType="num">
                                      <p:cBhvr>
                                        <p:cTn id="79" dur="1000" fill="hold"/>
                                        <p:tgtEl>
                                          <p:spTgt spid="1164028285"/>
                                        </p:tgtEl>
                                        <p:attrNameLst>
                                          <p:attrName>style.rotation</p:attrName>
                                        </p:attrNameLst>
                                      </p:cBhvr>
                                      <p:tavLst>
                                        <p:tav tm="0">
                                          <p:val>
                                            <p:fltVal val="90"/>
                                          </p:val>
                                        </p:tav>
                                        <p:tav tm="100000">
                                          <p:val>
                                            <p:fltVal val="0"/>
                                          </p:val>
                                        </p:tav>
                                      </p:tavLst>
                                    </p:anim>
                                    <p:animEffect transition="in" filter="fade">
                                      <p:cBhvr>
                                        <p:cTn id="80" dur="1000"/>
                                        <p:tgtEl>
                                          <p:spTgt spid="1164028285"/>
                                        </p:tgtEl>
                                      </p:cBhvr>
                                    </p:animEffect>
                                  </p:childTnLst>
                                </p:cTn>
                              </p:par>
                            </p:childTnLst>
                          </p:cTn>
                        </p:par>
                      </p:childTnLst>
                    </p:cTn>
                  </p:par>
                  <p:par>
                    <p:cTn id="81" fill="hold">
                      <p:stCondLst>
                        <p:cond delay="indefinite"/>
                      </p:stCondLst>
                      <p:childTnLst>
                        <p:par>
                          <p:cTn id="82" fill="hold">
                            <p:stCondLst>
                              <p:cond delay="0"/>
                            </p:stCondLst>
                            <p:childTnLst>
                              <p:par>
                                <p:cTn id="83" presetID="31" presetClass="entr" presetSubtype="0" fill="hold" grpId="0" nodeType="clickEffect">
                                  <p:stCondLst>
                                    <p:cond delay="0"/>
                                  </p:stCondLst>
                                  <p:childTnLst>
                                    <p:set>
                                      <p:cBhvr>
                                        <p:cTn id="84" dur="1" fill="hold">
                                          <p:stCondLst>
                                            <p:cond delay="0"/>
                                          </p:stCondLst>
                                        </p:cTn>
                                        <p:tgtEl>
                                          <p:spTgt spid="925115844"/>
                                        </p:tgtEl>
                                        <p:attrNameLst>
                                          <p:attrName>style.visibility</p:attrName>
                                        </p:attrNameLst>
                                      </p:cBhvr>
                                      <p:to>
                                        <p:strVal val="visible"/>
                                      </p:to>
                                    </p:set>
                                    <p:anim calcmode="lin" valueType="num">
                                      <p:cBhvr>
                                        <p:cTn id="85" dur="1000" fill="hold"/>
                                        <p:tgtEl>
                                          <p:spTgt spid="925115844"/>
                                        </p:tgtEl>
                                        <p:attrNameLst>
                                          <p:attrName>ppt_w</p:attrName>
                                        </p:attrNameLst>
                                      </p:cBhvr>
                                      <p:tavLst>
                                        <p:tav tm="0">
                                          <p:val>
                                            <p:fltVal val="0"/>
                                          </p:val>
                                        </p:tav>
                                        <p:tav tm="100000">
                                          <p:val>
                                            <p:strVal val="#ppt_w"/>
                                          </p:val>
                                        </p:tav>
                                      </p:tavLst>
                                    </p:anim>
                                    <p:anim calcmode="lin" valueType="num">
                                      <p:cBhvr>
                                        <p:cTn id="86" dur="1000" fill="hold"/>
                                        <p:tgtEl>
                                          <p:spTgt spid="925115844"/>
                                        </p:tgtEl>
                                        <p:attrNameLst>
                                          <p:attrName>ppt_h</p:attrName>
                                        </p:attrNameLst>
                                      </p:cBhvr>
                                      <p:tavLst>
                                        <p:tav tm="0">
                                          <p:val>
                                            <p:fltVal val="0"/>
                                          </p:val>
                                        </p:tav>
                                        <p:tav tm="100000">
                                          <p:val>
                                            <p:strVal val="#ppt_h"/>
                                          </p:val>
                                        </p:tav>
                                      </p:tavLst>
                                    </p:anim>
                                    <p:anim calcmode="lin" valueType="num">
                                      <p:cBhvr>
                                        <p:cTn id="87" dur="1000" fill="hold"/>
                                        <p:tgtEl>
                                          <p:spTgt spid="925115844"/>
                                        </p:tgtEl>
                                        <p:attrNameLst>
                                          <p:attrName>style.rotation</p:attrName>
                                        </p:attrNameLst>
                                      </p:cBhvr>
                                      <p:tavLst>
                                        <p:tav tm="0">
                                          <p:val>
                                            <p:fltVal val="90"/>
                                          </p:val>
                                        </p:tav>
                                        <p:tav tm="100000">
                                          <p:val>
                                            <p:fltVal val="0"/>
                                          </p:val>
                                        </p:tav>
                                      </p:tavLst>
                                    </p:anim>
                                    <p:animEffect transition="in" filter="fade">
                                      <p:cBhvr>
                                        <p:cTn id="88" dur="1000"/>
                                        <p:tgtEl>
                                          <p:spTgt spid="925115844"/>
                                        </p:tgtEl>
                                      </p:cBhvr>
                                    </p:animEffect>
                                  </p:childTnLst>
                                </p:cTn>
                              </p:par>
                            </p:childTnLst>
                          </p:cTn>
                        </p:par>
                      </p:childTnLst>
                    </p:cTn>
                  </p:par>
                  <p:par>
                    <p:cTn id="89" fill="hold">
                      <p:stCondLst>
                        <p:cond delay="indefinite"/>
                      </p:stCondLst>
                      <p:childTnLst>
                        <p:par>
                          <p:cTn id="90" fill="hold">
                            <p:stCondLst>
                              <p:cond delay="0"/>
                            </p:stCondLst>
                            <p:childTnLst>
                              <p:par>
                                <p:cTn id="91" presetID="31" presetClass="entr" presetSubtype="0" fill="hold" grpId="0" nodeType="clickEffect">
                                  <p:stCondLst>
                                    <p:cond delay="0"/>
                                  </p:stCondLst>
                                  <p:childTnLst>
                                    <p:set>
                                      <p:cBhvr>
                                        <p:cTn id="92" dur="1" fill="hold">
                                          <p:stCondLst>
                                            <p:cond delay="0"/>
                                          </p:stCondLst>
                                        </p:cTn>
                                        <p:tgtEl>
                                          <p:spTgt spid="2"/>
                                        </p:tgtEl>
                                        <p:attrNameLst>
                                          <p:attrName>style.visibility</p:attrName>
                                        </p:attrNameLst>
                                      </p:cBhvr>
                                      <p:to>
                                        <p:strVal val="visible"/>
                                      </p:to>
                                    </p:set>
                                    <p:anim calcmode="lin" valueType="num">
                                      <p:cBhvr>
                                        <p:cTn id="93" dur="1000" fill="hold"/>
                                        <p:tgtEl>
                                          <p:spTgt spid="2"/>
                                        </p:tgtEl>
                                        <p:attrNameLst>
                                          <p:attrName>ppt_w</p:attrName>
                                        </p:attrNameLst>
                                      </p:cBhvr>
                                      <p:tavLst>
                                        <p:tav tm="0">
                                          <p:val>
                                            <p:fltVal val="0"/>
                                          </p:val>
                                        </p:tav>
                                        <p:tav tm="100000">
                                          <p:val>
                                            <p:strVal val="#ppt_w"/>
                                          </p:val>
                                        </p:tav>
                                      </p:tavLst>
                                    </p:anim>
                                    <p:anim calcmode="lin" valueType="num">
                                      <p:cBhvr>
                                        <p:cTn id="94" dur="1000" fill="hold"/>
                                        <p:tgtEl>
                                          <p:spTgt spid="2"/>
                                        </p:tgtEl>
                                        <p:attrNameLst>
                                          <p:attrName>ppt_h</p:attrName>
                                        </p:attrNameLst>
                                      </p:cBhvr>
                                      <p:tavLst>
                                        <p:tav tm="0">
                                          <p:val>
                                            <p:fltVal val="0"/>
                                          </p:val>
                                        </p:tav>
                                        <p:tav tm="100000">
                                          <p:val>
                                            <p:strVal val="#ppt_h"/>
                                          </p:val>
                                        </p:tav>
                                      </p:tavLst>
                                    </p:anim>
                                    <p:anim calcmode="lin" valueType="num">
                                      <p:cBhvr>
                                        <p:cTn id="95" dur="1000" fill="hold"/>
                                        <p:tgtEl>
                                          <p:spTgt spid="2"/>
                                        </p:tgtEl>
                                        <p:attrNameLst>
                                          <p:attrName>style.rotation</p:attrName>
                                        </p:attrNameLst>
                                      </p:cBhvr>
                                      <p:tavLst>
                                        <p:tav tm="0">
                                          <p:val>
                                            <p:fltVal val="90"/>
                                          </p:val>
                                        </p:tav>
                                        <p:tav tm="100000">
                                          <p:val>
                                            <p:fltVal val="0"/>
                                          </p:val>
                                        </p:tav>
                                      </p:tavLst>
                                    </p:anim>
                                    <p:animEffect transition="in" filter="fade">
                                      <p:cBhvr>
                                        <p:cTn id="96" dur="1000"/>
                                        <p:tgtEl>
                                          <p:spTgt spid="2"/>
                                        </p:tgtEl>
                                      </p:cBhvr>
                                    </p:animEffect>
                                  </p:childTnLst>
                                </p:cTn>
                              </p:par>
                            </p:childTnLst>
                          </p:cTn>
                        </p:par>
                      </p:childTnLst>
                    </p:cTn>
                  </p:par>
                  <p:par>
                    <p:cTn id="97" fill="hold">
                      <p:stCondLst>
                        <p:cond delay="indefinite"/>
                      </p:stCondLst>
                      <p:childTnLst>
                        <p:par>
                          <p:cTn id="98" fill="hold">
                            <p:stCondLst>
                              <p:cond delay="0"/>
                            </p:stCondLst>
                            <p:childTnLst>
                              <p:par>
                                <p:cTn id="99" presetID="31" presetClass="entr" presetSubtype="0" fill="hold" grpId="0" nodeType="clickEffect">
                                  <p:stCondLst>
                                    <p:cond delay="0"/>
                                  </p:stCondLst>
                                  <p:childTnLst>
                                    <p:set>
                                      <p:cBhvr>
                                        <p:cTn id="100" dur="1" fill="hold">
                                          <p:stCondLst>
                                            <p:cond delay="0"/>
                                          </p:stCondLst>
                                        </p:cTn>
                                        <p:tgtEl>
                                          <p:spTgt spid="3"/>
                                        </p:tgtEl>
                                        <p:attrNameLst>
                                          <p:attrName>style.visibility</p:attrName>
                                        </p:attrNameLst>
                                      </p:cBhvr>
                                      <p:to>
                                        <p:strVal val="visible"/>
                                      </p:to>
                                    </p:set>
                                    <p:anim calcmode="lin" valueType="num">
                                      <p:cBhvr>
                                        <p:cTn id="101" dur="1000" fill="hold"/>
                                        <p:tgtEl>
                                          <p:spTgt spid="3"/>
                                        </p:tgtEl>
                                        <p:attrNameLst>
                                          <p:attrName>ppt_w</p:attrName>
                                        </p:attrNameLst>
                                      </p:cBhvr>
                                      <p:tavLst>
                                        <p:tav tm="0">
                                          <p:val>
                                            <p:fltVal val="0"/>
                                          </p:val>
                                        </p:tav>
                                        <p:tav tm="100000">
                                          <p:val>
                                            <p:strVal val="#ppt_w"/>
                                          </p:val>
                                        </p:tav>
                                      </p:tavLst>
                                    </p:anim>
                                    <p:anim calcmode="lin" valueType="num">
                                      <p:cBhvr>
                                        <p:cTn id="102" dur="1000" fill="hold"/>
                                        <p:tgtEl>
                                          <p:spTgt spid="3"/>
                                        </p:tgtEl>
                                        <p:attrNameLst>
                                          <p:attrName>ppt_h</p:attrName>
                                        </p:attrNameLst>
                                      </p:cBhvr>
                                      <p:tavLst>
                                        <p:tav tm="0">
                                          <p:val>
                                            <p:fltVal val="0"/>
                                          </p:val>
                                        </p:tav>
                                        <p:tav tm="100000">
                                          <p:val>
                                            <p:strVal val="#ppt_h"/>
                                          </p:val>
                                        </p:tav>
                                      </p:tavLst>
                                    </p:anim>
                                    <p:anim calcmode="lin" valueType="num">
                                      <p:cBhvr>
                                        <p:cTn id="103" dur="1000" fill="hold"/>
                                        <p:tgtEl>
                                          <p:spTgt spid="3"/>
                                        </p:tgtEl>
                                        <p:attrNameLst>
                                          <p:attrName>style.rotation</p:attrName>
                                        </p:attrNameLst>
                                      </p:cBhvr>
                                      <p:tavLst>
                                        <p:tav tm="0">
                                          <p:val>
                                            <p:fltVal val="90"/>
                                          </p:val>
                                        </p:tav>
                                        <p:tav tm="100000">
                                          <p:val>
                                            <p:fltVal val="0"/>
                                          </p:val>
                                        </p:tav>
                                      </p:tavLst>
                                    </p:anim>
                                    <p:animEffect transition="in" filter="fade">
                                      <p:cBhvr>
                                        <p:cTn id="104" dur="1000"/>
                                        <p:tgtEl>
                                          <p:spTgt spid="3"/>
                                        </p:tgtEl>
                                      </p:cBhvr>
                                    </p:animEffect>
                                  </p:childTnLst>
                                </p:cTn>
                              </p:par>
                            </p:childTnLst>
                          </p:cTn>
                        </p:par>
                      </p:childTnLst>
                    </p:cTn>
                  </p:par>
                  <p:par>
                    <p:cTn id="105" fill="hold">
                      <p:stCondLst>
                        <p:cond delay="indefinite"/>
                      </p:stCondLst>
                      <p:childTnLst>
                        <p:par>
                          <p:cTn id="106" fill="hold">
                            <p:stCondLst>
                              <p:cond delay="0"/>
                            </p:stCondLst>
                            <p:childTnLst>
                              <p:par>
                                <p:cTn id="107" presetID="42" presetClass="entr" presetSubtype="0" fill="hold" grpId="0" nodeType="clickEffect">
                                  <p:stCondLst>
                                    <p:cond delay="0"/>
                                  </p:stCondLst>
                                  <p:childTnLst>
                                    <p:set>
                                      <p:cBhvr>
                                        <p:cTn id="108" dur="1" fill="hold">
                                          <p:stCondLst>
                                            <p:cond delay="0"/>
                                          </p:stCondLst>
                                        </p:cTn>
                                        <p:tgtEl>
                                          <p:spTgt spid="1241201179"/>
                                        </p:tgtEl>
                                        <p:attrNameLst>
                                          <p:attrName>style.visibility</p:attrName>
                                        </p:attrNameLst>
                                      </p:cBhvr>
                                      <p:to>
                                        <p:strVal val="visible"/>
                                      </p:to>
                                    </p:set>
                                    <p:animEffect transition="in" filter="fade">
                                      <p:cBhvr>
                                        <p:cTn id="109" dur="1000"/>
                                        <p:tgtEl>
                                          <p:spTgt spid="1241201179"/>
                                        </p:tgtEl>
                                      </p:cBhvr>
                                    </p:animEffect>
                                    <p:anim calcmode="lin" valueType="num">
                                      <p:cBhvr>
                                        <p:cTn id="110" dur="1000" fill="hold"/>
                                        <p:tgtEl>
                                          <p:spTgt spid="1241201179"/>
                                        </p:tgtEl>
                                        <p:attrNameLst>
                                          <p:attrName>ppt_x</p:attrName>
                                        </p:attrNameLst>
                                      </p:cBhvr>
                                      <p:tavLst>
                                        <p:tav tm="0">
                                          <p:val>
                                            <p:strVal val="#ppt_x"/>
                                          </p:val>
                                        </p:tav>
                                        <p:tav tm="100000">
                                          <p:val>
                                            <p:strVal val="#ppt_x"/>
                                          </p:val>
                                        </p:tav>
                                      </p:tavLst>
                                    </p:anim>
                                    <p:anim calcmode="lin" valueType="num">
                                      <p:cBhvr>
                                        <p:cTn id="111" dur="1000" fill="hold"/>
                                        <p:tgtEl>
                                          <p:spTgt spid="1241201179"/>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31" presetClass="entr" presetSubtype="0" fill="hold" grpId="0" nodeType="clickEffect">
                                  <p:stCondLst>
                                    <p:cond delay="0"/>
                                  </p:stCondLst>
                                  <p:childTnLst>
                                    <p:set>
                                      <p:cBhvr>
                                        <p:cTn id="115" dur="1" fill="hold">
                                          <p:stCondLst>
                                            <p:cond delay="0"/>
                                          </p:stCondLst>
                                        </p:cTn>
                                        <p:tgtEl>
                                          <p:spTgt spid="257356135"/>
                                        </p:tgtEl>
                                        <p:attrNameLst>
                                          <p:attrName>style.visibility</p:attrName>
                                        </p:attrNameLst>
                                      </p:cBhvr>
                                      <p:to>
                                        <p:strVal val="visible"/>
                                      </p:to>
                                    </p:set>
                                    <p:anim calcmode="lin" valueType="num">
                                      <p:cBhvr>
                                        <p:cTn id="116" dur="1000" fill="hold"/>
                                        <p:tgtEl>
                                          <p:spTgt spid="257356135"/>
                                        </p:tgtEl>
                                        <p:attrNameLst>
                                          <p:attrName>ppt_w</p:attrName>
                                        </p:attrNameLst>
                                      </p:cBhvr>
                                      <p:tavLst>
                                        <p:tav tm="0">
                                          <p:val>
                                            <p:fltVal val="0"/>
                                          </p:val>
                                        </p:tav>
                                        <p:tav tm="100000">
                                          <p:val>
                                            <p:strVal val="#ppt_w"/>
                                          </p:val>
                                        </p:tav>
                                      </p:tavLst>
                                    </p:anim>
                                    <p:anim calcmode="lin" valueType="num">
                                      <p:cBhvr>
                                        <p:cTn id="117" dur="1000" fill="hold"/>
                                        <p:tgtEl>
                                          <p:spTgt spid="257356135"/>
                                        </p:tgtEl>
                                        <p:attrNameLst>
                                          <p:attrName>ppt_h</p:attrName>
                                        </p:attrNameLst>
                                      </p:cBhvr>
                                      <p:tavLst>
                                        <p:tav tm="0">
                                          <p:val>
                                            <p:fltVal val="0"/>
                                          </p:val>
                                        </p:tav>
                                        <p:tav tm="100000">
                                          <p:val>
                                            <p:strVal val="#ppt_h"/>
                                          </p:val>
                                        </p:tav>
                                      </p:tavLst>
                                    </p:anim>
                                    <p:anim calcmode="lin" valueType="num">
                                      <p:cBhvr>
                                        <p:cTn id="118" dur="1000" fill="hold"/>
                                        <p:tgtEl>
                                          <p:spTgt spid="257356135"/>
                                        </p:tgtEl>
                                        <p:attrNameLst>
                                          <p:attrName>style.rotation</p:attrName>
                                        </p:attrNameLst>
                                      </p:cBhvr>
                                      <p:tavLst>
                                        <p:tav tm="0">
                                          <p:val>
                                            <p:fltVal val="90"/>
                                          </p:val>
                                        </p:tav>
                                        <p:tav tm="100000">
                                          <p:val>
                                            <p:fltVal val="0"/>
                                          </p:val>
                                        </p:tav>
                                      </p:tavLst>
                                    </p:anim>
                                    <p:animEffect transition="in" filter="fade">
                                      <p:cBhvr>
                                        <p:cTn id="119" dur="1000"/>
                                        <p:tgtEl>
                                          <p:spTgt spid="257356135"/>
                                        </p:tgtEl>
                                      </p:cBhvr>
                                    </p:animEffect>
                                  </p:childTnLst>
                                </p:cTn>
                              </p:par>
                            </p:childTnLst>
                          </p:cTn>
                        </p:par>
                      </p:childTnLst>
                    </p:cTn>
                  </p:par>
                  <p:par>
                    <p:cTn id="120" fill="hold">
                      <p:stCondLst>
                        <p:cond delay="indefinite"/>
                      </p:stCondLst>
                      <p:childTnLst>
                        <p:par>
                          <p:cTn id="121" fill="hold">
                            <p:stCondLst>
                              <p:cond delay="0"/>
                            </p:stCondLst>
                            <p:childTnLst>
                              <p:par>
                                <p:cTn id="122" presetID="31" presetClass="entr" presetSubtype="0" fill="hold" grpId="0" nodeType="clickEffect">
                                  <p:stCondLst>
                                    <p:cond delay="0"/>
                                  </p:stCondLst>
                                  <p:childTnLst>
                                    <p:set>
                                      <p:cBhvr>
                                        <p:cTn id="123" dur="1" fill="hold">
                                          <p:stCondLst>
                                            <p:cond delay="0"/>
                                          </p:stCondLst>
                                        </p:cTn>
                                        <p:tgtEl>
                                          <p:spTgt spid="268611651"/>
                                        </p:tgtEl>
                                        <p:attrNameLst>
                                          <p:attrName>style.visibility</p:attrName>
                                        </p:attrNameLst>
                                      </p:cBhvr>
                                      <p:to>
                                        <p:strVal val="visible"/>
                                      </p:to>
                                    </p:set>
                                    <p:anim calcmode="lin" valueType="num">
                                      <p:cBhvr>
                                        <p:cTn id="124" dur="1000" fill="hold"/>
                                        <p:tgtEl>
                                          <p:spTgt spid="268611651"/>
                                        </p:tgtEl>
                                        <p:attrNameLst>
                                          <p:attrName>ppt_w</p:attrName>
                                        </p:attrNameLst>
                                      </p:cBhvr>
                                      <p:tavLst>
                                        <p:tav tm="0">
                                          <p:val>
                                            <p:fltVal val="0"/>
                                          </p:val>
                                        </p:tav>
                                        <p:tav tm="100000">
                                          <p:val>
                                            <p:strVal val="#ppt_w"/>
                                          </p:val>
                                        </p:tav>
                                      </p:tavLst>
                                    </p:anim>
                                    <p:anim calcmode="lin" valueType="num">
                                      <p:cBhvr>
                                        <p:cTn id="125" dur="1000" fill="hold"/>
                                        <p:tgtEl>
                                          <p:spTgt spid="268611651"/>
                                        </p:tgtEl>
                                        <p:attrNameLst>
                                          <p:attrName>ppt_h</p:attrName>
                                        </p:attrNameLst>
                                      </p:cBhvr>
                                      <p:tavLst>
                                        <p:tav tm="0">
                                          <p:val>
                                            <p:fltVal val="0"/>
                                          </p:val>
                                        </p:tav>
                                        <p:tav tm="100000">
                                          <p:val>
                                            <p:strVal val="#ppt_h"/>
                                          </p:val>
                                        </p:tav>
                                      </p:tavLst>
                                    </p:anim>
                                    <p:anim calcmode="lin" valueType="num">
                                      <p:cBhvr>
                                        <p:cTn id="126" dur="1000" fill="hold"/>
                                        <p:tgtEl>
                                          <p:spTgt spid="268611651"/>
                                        </p:tgtEl>
                                        <p:attrNameLst>
                                          <p:attrName>style.rotation</p:attrName>
                                        </p:attrNameLst>
                                      </p:cBhvr>
                                      <p:tavLst>
                                        <p:tav tm="0">
                                          <p:val>
                                            <p:fltVal val="90"/>
                                          </p:val>
                                        </p:tav>
                                        <p:tav tm="100000">
                                          <p:val>
                                            <p:fltVal val="0"/>
                                          </p:val>
                                        </p:tav>
                                      </p:tavLst>
                                    </p:anim>
                                    <p:animEffect transition="in" filter="fade">
                                      <p:cBhvr>
                                        <p:cTn id="127" dur="1000"/>
                                        <p:tgtEl>
                                          <p:spTgt spid="268611651"/>
                                        </p:tgtEl>
                                      </p:cBhvr>
                                    </p:animEffect>
                                  </p:childTnLst>
                                </p:cTn>
                              </p:par>
                            </p:childTnLst>
                          </p:cTn>
                        </p:par>
                      </p:childTnLst>
                    </p:cTn>
                  </p:par>
                  <p:par>
                    <p:cTn id="128" fill="hold">
                      <p:stCondLst>
                        <p:cond delay="indefinite"/>
                      </p:stCondLst>
                      <p:childTnLst>
                        <p:par>
                          <p:cTn id="129" fill="hold">
                            <p:stCondLst>
                              <p:cond delay="0"/>
                            </p:stCondLst>
                            <p:childTnLst>
                              <p:par>
                                <p:cTn id="130" presetID="31" presetClass="entr" presetSubtype="0" fill="hold" grpId="0" nodeType="clickEffect">
                                  <p:stCondLst>
                                    <p:cond delay="0"/>
                                  </p:stCondLst>
                                  <p:childTnLst>
                                    <p:set>
                                      <p:cBhvr>
                                        <p:cTn id="131" dur="1" fill="hold">
                                          <p:stCondLst>
                                            <p:cond delay="0"/>
                                          </p:stCondLst>
                                        </p:cTn>
                                        <p:tgtEl>
                                          <p:spTgt spid="932365934"/>
                                        </p:tgtEl>
                                        <p:attrNameLst>
                                          <p:attrName>style.visibility</p:attrName>
                                        </p:attrNameLst>
                                      </p:cBhvr>
                                      <p:to>
                                        <p:strVal val="visible"/>
                                      </p:to>
                                    </p:set>
                                    <p:anim calcmode="lin" valueType="num">
                                      <p:cBhvr>
                                        <p:cTn id="132" dur="1000" fill="hold"/>
                                        <p:tgtEl>
                                          <p:spTgt spid="932365934"/>
                                        </p:tgtEl>
                                        <p:attrNameLst>
                                          <p:attrName>ppt_w</p:attrName>
                                        </p:attrNameLst>
                                      </p:cBhvr>
                                      <p:tavLst>
                                        <p:tav tm="0">
                                          <p:val>
                                            <p:fltVal val="0"/>
                                          </p:val>
                                        </p:tav>
                                        <p:tav tm="100000">
                                          <p:val>
                                            <p:strVal val="#ppt_w"/>
                                          </p:val>
                                        </p:tav>
                                      </p:tavLst>
                                    </p:anim>
                                    <p:anim calcmode="lin" valueType="num">
                                      <p:cBhvr>
                                        <p:cTn id="133" dur="1000" fill="hold"/>
                                        <p:tgtEl>
                                          <p:spTgt spid="932365934"/>
                                        </p:tgtEl>
                                        <p:attrNameLst>
                                          <p:attrName>ppt_h</p:attrName>
                                        </p:attrNameLst>
                                      </p:cBhvr>
                                      <p:tavLst>
                                        <p:tav tm="0">
                                          <p:val>
                                            <p:fltVal val="0"/>
                                          </p:val>
                                        </p:tav>
                                        <p:tav tm="100000">
                                          <p:val>
                                            <p:strVal val="#ppt_h"/>
                                          </p:val>
                                        </p:tav>
                                      </p:tavLst>
                                    </p:anim>
                                    <p:anim calcmode="lin" valueType="num">
                                      <p:cBhvr>
                                        <p:cTn id="134" dur="1000" fill="hold"/>
                                        <p:tgtEl>
                                          <p:spTgt spid="932365934"/>
                                        </p:tgtEl>
                                        <p:attrNameLst>
                                          <p:attrName>style.rotation</p:attrName>
                                        </p:attrNameLst>
                                      </p:cBhvr>
                                      <p:tavLst>
                                        <p:tav tm="0">
                                          <p:val>
                                            <p:fltVal val="90"/>
                                          </p:val>
                                        </p:tav>
                                        <p:tav tm="100000">
                                          <p:val>
                                            <p:fltVal val="0"/>
                                          </p:val>
                                        </p:tav>
                                      </p:tavLst>
                                    </p:anim>
                                    <p:animEffect transition="in" filter="fade">
                                      <p:cBhvr>
                                        <p:cTn id="135" dur="1000"/>
                                        <p:tgtEl>
                                          <p:spTgt spid="932365934"/>
                                        </p:tgtEl>
                                      </p:cBhvr>
                                    </p:animEffect>
                                  </p:childTnLst>
                                </p:cTn>
                              </p:par>
                            </p:childTnLst>
                          </p:cTn>
                        </p:par>
                      </p:childTnLst>
                    </p:cTn>
                  </p:par>
                  <p:par>
                    <p:cTn id="136" fill="hold">
                      <p:stCondLst>
                        <p:cond delay="indefinite"/>
                      </p:stCondLst>
                      <p:childTnLst>
                        <p:par>
                          <p:cTn id="137" fill="hold">
                            <p:stCondLst>
                              <p:cond delay="0"/>
                            </p:stCondLst>
                            <p:childTnLst>
                              <p:par>
                                <p:cTn id="138" presetID="31" presetClass="entr" presetSubtype="0" fill="hold" grpId="0" nodeType="clickEffect">
                                  <p:stCondLst>
                                    <p:cond delay="0"/>
                                  </p:stCondLst>
                                  <p:childTnLst>
                                    <p:set>
                                      <p:cBhvr>
                                        <p:cTn id="139" dur="1" fill="hold">
                                          <p:stCondLst>
                                            <p:cond delay="0"/>
                                          </p:stCondLst>
                                        </p:cTn>
                                        <p:tgtEl>
                                          <p:spTgt spid="1595120951"/>
                                        </p:tgtEl>
                                        <p:attrNameLst>
                                          <p:attrName>style.visibility</p:attrName>
                                        </p:attrNameLst>
                                      </p:cBhvr>
                                      <p:to>
                                        <p:strVal val="visible"/>
                                      </p:to>
                                    </p:set>
                                    <p:anim calcmode="lin" valueType="num">
                                      <p:cBhvr>
                                        <p:cTn id="140" dur="1000" fill="hold"/>
                                        <p:tgtEl>
                                          <p:spTgt spid="1595120951"/>
                                        </p:tgtEl>
                                        <p:attrNameLst>
                                          <p:attrName>ppt_w</p:attrName>
                                        </p:attrNameLst>
                                      </p:cBhvr>
                                      <p:tavLst>
                                        <p:tav tm="0">
                                          <p:val>
                                            <p:fltVal val="0"/>
                                          </p:val>
                                        </p:tav>
                                        <p:tav tm="100000">
                                          <p:val>
                                            <p:strVal val="#ppt_w"/>
                                          </p:val>
                                        </p:tav>
                                      </p:tavLst>
                                    </p:anim>
                                    <p:anim calcmode="lin" valueType="num">
                                      <p:cBhvr>
                                        <p:cTn id="141" dur="1000" fill="hold"/>
                                        <p:tgtEl>
                                          <p:spTgt spid="1595120951"/>
                                        </p:tgtEl>
                                        <p:attrNameLst>
                                          <p:attrName>ppt_h</p:attrName>
                                        </p:attrNameLst>
                                      </p:cBhvr>
                                      <p:tavLst>
                                        <p:tav tm="0">
                                          <p:val>
                                            <p:fltVal val="0"/>
                                          </p:val>
                                        </p:tav>
                                        <p:tav tm="100000">
                                          <p:val>
                                            <p:strVal val="#ppt_h"/>
                                          </p:val>
                                        </p:tav>
                                      </p:tavLst>
                                    </p:anim>
                                    <p:anim calcmode="lin" valueType="num">
                                      <p:cBhvr>
                                        <p:cTn id="142" dur="1000" fill="hold"/>
                                        <p:tgtEl>
                                          <p:spTgt spid="1595120951"/>
                                        </p:tgtEl>
                                        <p:attrNameLst>
                                          <p:attrName>style.rotation</p:attrName>
                                        </p:attrNameLst>
                                      </p:cBhvr>
                                      <p:tavLst>
                                        <p:tav tm="0">
                                          <p:val>
                                            <p:fltVal val="90"/>
                                          </p:val>
                                        </p:tav>
                                        <p:tav tm="100000">
                                          <p:val>
                                            <p:fltVal val="0"/>
                                          </p:val>
                                        </p:tav>
                                      </p:tavLst>
                                    </p:anim>
                                    <p:animEffect transition="in" filter="fade">
                                      <p:cBhvr>
                                        <p:cTn id="143" dur="1000"/>
                                        <p:tgtEl>
                                          <p:spTgt spid="1595120951"/>
                                        </p:tgtEl>
                                      </p:cBhvr>
                                    </p:animEffect>
                                  </p:childTnLst>
                                </p:cTn>
                              </p:par>
                            </p:childTnLst>
                          </p:cTn>
                        </p:par>
                      </p:childTnLst>
                    </p:cTn>
                  </p:par>
                  <p:par>
                    <p:cTn id="144" fill="hold">
                      <p:stCondLst>
                        <p:cond delay="indefinite"/>
                      </p:stCondLst>
                      <p:childTnLst>
                        <p:par>
                          <p:cTn id="145" fill="hold">
                            <p:stCondLst>
                              <p:cond delay="0"/>
                            </p:stCondLst>
                            <p:childTnLst>
                              <p:par>
                                <p:cTn id="146" presetID="31" presetClass="entr" presetSubtype="0" fill="hold" grpId="0" nodeType="clickEffect">
                                  <p:stCondLst>
                                    <p:cond delay="0"/>
                                  </p:stCondLst>
                                  <p:childTnLst>
                                    <p:set>
                                      <p:cBhvr>
                                        <p:cTn id="147" dur="1" fill="hold">
                                          <p:stCondLst>
                                            <p:cond delay="0"/>
                                          </p:stCondLst>
                                        </p:cTn>
                                        <p:tgtEl>
                                          <p:spTgt spid="1426197921"/>
                                        </p:tgtEl>
                                        <p:attrNameLst>
                                          <p:attrName>style.visibility</p:attrName>
                                        </p:attrNameLst>
                                      </p:cBhvr>
                                      <p:to>
                                        <p:strVal val="visible"/>
                                      </p:to>
                                    </p:set>
                                    <p:anim calcmode="lin" valueType="num">
                                      <p:cBhvr>
                                        <p:cTn id="148" dur="1000" fill="hold"/>
                                        <p:tgtEl>
                                          <p:spTgt spid="1426197921"/>
                                        </p:tgtEl>
                                        <p:attrNameLst>
                                          <p:attrName>ppt_w</p:attrName>
                                        </p:attrNameLst>
                                      </p:cBhvr>
                                      <p:tavLst>
                                        <p:tav tm="0">
                                          <p:val>
                                            <p:fltVal val="0"/>
                                          </p:val>
                                        </p:tav>
                                        <p:tav tm="100000">
                                          <p:val>
                                            <p:strVal val="#ppt_w"/>
                                          </p:val>
                                        </p:tav>
                                      </p:tavLst>
                                    </p:anim>
                                    <p:anim calcmode="lin" valueType="num">
                                      <p:cBhvr>
                                        <p:cTn id="149" dur="1000" fill="hold"/>
                                        <p:tgtEl>
                                          <p:spTgt spid="1426197921"/>
                                        </p:tgtEl>
                                        <p:attrNameLst>
                                          <p:attrName>ppt_h</p:attrName>
                                        </p:attrNameLst>
                                      </p:cBhvr>
                                      <p:tavLst>
                                        <p:tav tm="0">
                                          <p:val>
                                            <p:fltVal val="0"/>
                                          </p:val>
                                        </p:tav>
                                        <p:tav tm="100000">
                                          <p:val>
                                            <p:strVal val="#ppt_h"/>
                                          </p:val>
                                        </p:tav>
                                      </p:tavLst>
                                    </p:anim>
                                    <p:anim calcmode="lin" valueType="num">
                                      <p:cBhvr>
                                        <p:cTn id="150" dur="1000" fill="hold"/>
                                        <p:tgtEl>
                                          <p:spTgt spid="1426197921"/>
                                        </p:tgtEl>
                                        <p:attrNameLst>
                                          <p:attrName>style.rotation</p:attrName>
                                        </p:attrNameLst>
                                      </p:cBhvr>
                                      <p:tavLst>
                                        <p:tav tm="0">
                                          <p:val>
                                            <p:fltVal val="90"/>
                                          </p:val>
                                        </p:tav>
                                        <p:tav tm="100000">
                                          <p:val>
                                            <p:fltVal val="0"/>
                                          </p:val>
                                        </p:tav>
                                      </p:tavLst>
                                    </p:anim>
                                    <p:animEffect transition="in" filter="fade">
                                      <p:cBhvr>
                                        <p:cTn id="151" dur="1000"/>
                                        <p:tgtEl>
                                          <p:spTgt spid="1426197921"/>
                                        </p:tgtEl>
                                      </p:cBhvr>
                                    </p:animEffect>
                                  </p:childTnLst>
                                </p:cTn>
                              </p:par>
                            </p:childTnLst>
                          </p:cTn>
                        </p:par>
                      </p:childTnLst>
                    </p:cTn>
                  </p:par>
                  <p:par>
                    <p:cTn id="152" fill="hold">
                      <p:stCondLst>
                        <p:cond delay="indefinite"/>
                      </p:stCondLst>
                      <p:childTnLst>
                        <p:par>
                          <p:cTn id="153" fill="hold">
                            <p:stCondLst>
                              <p:cond delay="0"/>
                            </p:stCondLst>
                            <p:childTnLst>
                              <p:par>
                                <p:cTn id="154" presetID="31" presetClass="entr" presetSubtype="0" fill="hold" grpId="0" nodeType="clickEffect">
                                  <p:stCondLst>
                                    <p:cond delay="0"/>
                                  </p:stCondLst>
                                  <p:childTnLst>
                                    <p:set>
                                      <p:cBhvr>
                                        <p:cTn id="155" dur="1" fill="hold">
                                          <p:stCondLst>
                                            <p:cond delay="0"/>
                                          </p:stCondLst>
                                        </p:cTn>
                                        <p:tgtEl>
                                          <p:spTgt spid="2068219322"/>
                                        </p:tgtEl>
                                        <p:attrNameLst>
                                          <p:attrName>style.visibility</p:attrName>
                                        </p:attrNameLst>
                                      </p:cBhvr>
                                      <p:to>
                                        <p:strVal val="visible"/>
                                      </p:to>
                                    </p:set>
                                    <p:anim calcmode="lin" valueType="num">
                                      <p:cBhvr>
                                        <p:cTn id="156" dur="1000" fill="hold"/>
                                        <p:tgtEl>
                                          <p:spTgt spid="2068219322"/>
                                        </p:tgtEl>
                                        <p:attrNameLst>
                                          <p:attrName>ppt_w</p:attrName>
                                        </p:attrNameLst>
                                      </p:cBhvr>
                                      <p:tavLst>
                                        <p:tav tm="0">
                                          <p:val>
                                            <p:fltVal val="0"/>
                                          </p:val>
                                        </p:tav>
                                        <p:tav tm="100000">
                                          <p:val>
                                            <p:strVal val="#ppt_w"/>
                                          </p:val>
                                        </p:tav>
                                      </p:tavLst>
                                    </p:anim>
                                    <p:anim calcmode="lin" valueType="num">
                                      <p:cBhvr>
                                        <p:cTn id="157" dur="1000" fill="hold"/>
                                        <p:tgtEl>
                                          <p:spTgt spid="2068219322"/>
                                        </p:tgtEl>
                                        <p:attrNameLst>
                                          <p:attrName>ppt_h</p:attrName>
                                        </p:attrNameLst>
                                      </p:cBhvr>
                                      <p:tavLst>
                                        <p:tav tm="0">
                                          <p:val>
                                            <p:fltVal val="0"/>
                                          </p:val>
                                        </p:tav>
                                        <p:tav tm="100000">
                                          <p:val>
                                            <p:strVal val="#ppt_h"/>
                                          </p:val>
                                        </p:tav>
                                      </p:tavLst>
                                    </p:anim>
                                    <p:anim calcmode="lin" valueType="num">
                                      <p:cBhvr>
                                        <p:cTn id="158" dur="1000" fill="hold"/>
                                        <p:tgtEl>
                                          <p:spTgt spid="2068219322"/>
                                        </p:tgtEl>
                                        <p:attrNameLst>
                                          <p:attrName>style.rotation</p:attrName>
                                        </p:attrNameLst>
                                      </p:cBhvr>
                                      <p:tavLst>
                                        <p:tav tm="0">
                                          <p:val>
                                            <p:fltVal val="90"/>
                                          </p:val>
                                        </p:tav>
                                        <p:tav tm="100000">
                                          <p:val>
                                            <p:fltVal val="0"/>
                                          </p:val>
                                        </p:tav>
                                      </p:tavLst>
                                    </p:anim>
                                    <p:animEffect transition="in" filter="fade">
                                      <p:cBhvr>
                                        <p:cTn id="159" dur="1000"/>
                                        <p:tgtEl>
                                          <p:spTgt spid="2068219322"/>
                                        </p:tgtEl>
                                      </p:cBhvr>
                                    </p:animEffect>
                                  </p:childTnLst>
                                </p:cTn>
                              </p:par>
                            </p:childTnLst>
                          </p:cTn>
                        </p:par>
                      </p:childTnLst>
                    </p:cTn>
                  </p:par>
                  <p:par>
                    <p:cTn id="160" fill="hold">
                      <p:stCondLst>
                        <p:cond delay="indefinite"/>
                      </p:stCondLst>
                      <p:childTnLst>
                        <p:par>
                          <p:cTn id="161" fill="hold">
                            <p:stCondLst>
                              <p:cond delay="0"/>
                            </p:stCondLst>
                            <p:childTnLst>
                              <p:par>
                                <p:cTn id="162" presetID="31" presetClass="entr" presetSubtype="0" fill="hold" grpId="0" nodeType="clickEffect">
                                  <p:stCondLst>
                                    <p:cond delay="0"/>
                                  </p:stCondLst>
                                  <p:childTnLst>
                                    <p:set>
                                      <p:cBhvr>
                                        <p:cTn id="163" dur="1" fill="hold">
                                          <p:stCondLst>
                                            <p:cond delay="0"/>
                                          </p:stCondLst>
                                        </p:cTn>
                                        <p:tgtEl>
                                          <p:spTgt spid="744789341"/>
                                        </p:tgtEl>
                                        <p:attrNameLst>
                                          <p:attrName>style.visibility</p:attrName>
                                        </p:attrNameLst>
                                      </p:cBhvr>
                                      <p:to>
                                        <p:strVal val="visible"/>
                                      </p:to>
                                    </p:set>
                                    <p:anim calcmode="lin" valueType="num">
                                      <p:cBhvr>
                                        <p:cTn id="164" dur="1000" fill="hold"/>
                                        <p:tgtEl>
                                          <p:spTgt spid="744789341"/>
                                        </p:tgtEl>
                                        <p:attrNameLst>
                                          <p:attrName>ppt_w</p:attrName>
                                        </p:attrNameLst>
                                      </p:cBhvr>
                                      <p:tavLst>
                                        <p:tav tm="0">
                                          <p:val>
                                            <p:fltVal val="0"/>
                                          </p:val>
                                        </p:tav>
                                        <p:tav tm="100000">
                                          <p:val>
                                            <p:strVal val="#ppt_w"/>
                                          </p:val>
                                        </p:tav>
                                      </p:tavLst>
                                    </p:anim>
                                    <p:anim calcmode="lin" valueType="num">
                                      <p:cBhvr>
                                        <p:cTn id="165" dur="1000" fill="hold"/>
                                        <p:tgtEl>
                                          <p:spTgt spid="744789341"/>
                                        </p:tgtEl>
                                        <p:attrNameLst>
                                          <p:attrName>ppt_h</p:attrName>
                                        </p:attrNameLst>
                                      </p:cBhvr>
                                      <p:tavLst>
                                        <p:tav tm="0">
                                          <p:val>
                                            <p:fltVal val="0"/>
                                          </p:val>
                                        </p:tav>
                                        <p:tav tm="100000">
                                          <p:val>
                                            <p:strVal val="#ppt_h"/>
                                          </p:val>
                                        </p:tav>
                                      </p:tavLst>
                                    </p:anim>
                                    <p:anim calcmode="lin" valueType="num">
                                      <p:cBhvr>
                                        <p:cTn id="166" dur="1000" fill="hold"/>
                                        <p:tgtEl>
                                          <p:spTgt spid="744789341"/>
                                        </p:tgtEl>
                                        <p:attrNameLst>
                                          <p:attrName>style.rotation</p:attrName>
                                        </p:attrNameLst>
                                      </p:cBhvr>
                                      <p:tavLst>
                                        <p:tav tm="0">
                                          <p:val>
                                            <p:fltVal val="90"/>
                                          </p:val>
                                        </p:tav>
                                        <p:tav tm="100000">
                                          <p:val>
                                            <p:fltVal val="0"/>
                                          </p:val>
                                        </p:tav>
                                      </p:tavLst>
                                    </p:anim>
                                    <p:animEffect transition="in" filter="fade">
                                      <p:cBhvr>
                                        <p:cTn id="167" dur="1000"/>
                                        <p:tgtEl>
                                          <p:spTgt spid="744789341"/>
                                        </p:tgtEl>
                                      </p:cBhvr>
                                    </p:animEffect>
                                  </p:childTnLst>
                                </p:cTn>
                              </p:par>
                            </p:childTnLst>
                          </p:cTn>
                        </p:par>
                      </p:childTnLst>
                    </p:cTn>
                  </p:par>
                  <p:par>
                    <p:cTn id="168" fill="hold">
                      <p:stCondLst>
                        <p:cond delay="indefinite"/>
                      </p:stCondLst>
                      <p:childTnLst>
                        <p:par>
                          <p:cTn id="169" fill="hold">
                            <p:stCondLst>
                              <p:cond delay="0"/>
                            </p:stCondLst>
                            <p:childTnLst>
                              <p:par>
                                <p:cTn id="170" presetID="31" presetClass="entr" presetSubtype="0" fill="hold" grpId="0" nodeType="clickEffect">
                                  <p:stCondLst>
                                    <p:cond delay="0"/>
                                  </p:stCondLst>
                                  <p:childTnLst>
                                    <p:set>
                                      <p:cBhvr>
                                        <p:cTn id="171" dur="1" fill="hold">
                                          <p:stCondLst>
                                            <p:cond delay="0"/>
                                          </p:stCondLst>
                                        </p:cTn>
                                        <p:tgtEl>
                                          <p:spTgt spid="419860879"/>
                                        </p:tgtEl>
                                        <p:attrNameLst>
                                          <p:attrName>style.visibility</p:attrName>
                                        </p:attrNameLst>
                                      </p:cBhvr>
                                      <p:to>
                                        <p:strVal val="visible"/>
                                      </p:to>
                                    </p:set>
                                    <p:anim calcmode="lin" valueType="num">
                                      <p:cBhvr>
                                        <p:cTn id="172" dur="1000" fill="hold"/>
                                        <p:tgtEl>
                                          <p:spTgt spid="419860879"/>
                                        </p:tgtEl>
                                        <p:attrNameLst>
                                          <p:attrName>ppt_w</p:attrName>
                                        </p:attrNameLst>
                                      </p:cBhvr>
                                      <p:tavLst>
                                        <p:tav tm="0">
                                          <p:val>
                                            <p:fltVal val="0"/>
                                          </p:val>
                                        </p:tav>
                                        <p:tav tm="100000">
                                          <p:val>
                                            <p:strVal val="#ppt_w"/>
                                          </p:val>
                                        </p:tav>
                                      </p:tavLst>
                                    </p:anim>
                                    <p:anim calcmode="lin" valueType="num">
                                      <p:cBhvr>
                                        <p:cTn id="173" dur="1000" fill="hold"/>
                                        <p:tgtEl>
                                          <p:spTgt spid="419860879"/>
                                        </p:tgtEl>
                                        <p:attrNameLst>
                                          <p:attrName>ppt_h</p:attrName>
                                        </p:attrNameLst>
                                      </p:cBhvr>
                                      <p:tavLst>
                                        <p:tav tm="0">
                                          <p:val>
                                            <p:fltVal val="0"/>
                                          </p:val>
                                        </p:tav>
                                        <p:tav tm="100000">
                                          <p:val>
                                            <p:strVal val="#ppt_h"/>
                                          </p:val>
                                        </p:tav>
                                      </p:tavLst>
                                    </p:anim>
                                    <p:anim calcmode="lin" valueType="num">
                                      <p:cBhvr>
                                        <p:cTn id="174" dur="1000" fill="hold"/>
                                        <p:tgtEl>
                                          <p:spTgt spid="419860879"/>
                                        </p:tgtEl>
                                        <p:attrNameLst>
                                          <p:attrName>style.rotation</p:attrName>
                                        </p:attrNameLst>
                                      </p:cBhvr>
                                      <p:tavLst>
                                        <p:tav tm="0">
                                          <p:val>
                                            <p:fltVal val="90"/>
                                          </p:val>
                                        </p:tav>
                                        <p:tav tm="100000">
                                          <p:val>
                                            <p:fltVal val="0"/>
                                          </p:val>
                                        </p:tav>
                                      </p:tavLst>
                                    </p:anim>
                                    <p:animEffect transition="in" filter="fade">
                                      <p:cBhvr>
                                        <p:cTn id="175" dur="1000"/>
                                        <p:tgtEl>
                                          <p:spTgt spid="419860879"/>
                                        </p:tgtEl>
                                      </p:cBhvr>
                                    </p:animEffect>
                                  </p:childTnLst>
                                </p:cTn>
                              </p:par>
                            </p:childTnLst>
                          </p:cTn>
                        </p:par>
                      </p:childTnLst>
                    </p:cTn>
                  </p:par>
                  <p:par>
                    <p:cTn id="176" fill="hold">
                      <p:stCondLst>
                        <p:cond delay="indefinite"/>
                      </p:stCondLst>
                      <p:childTnLst>
                        <p:par>
                          <p:cTn id="177" fill="hold">
                            <p:stCondLst>
                              <p:cond delay="0"/>
                            </p:stCondLst>
                            <p:childTnLst>
                              <p:par>
                                <p:cTn id="178" presetID="31" presetClass="entr" presetSubtype="0" fill="hold" grpId="0" nodeType="clickEffect">
                                  <p:stCondLst>
                                    <p:cond delay="0"/>
                                  </p:stCondLst>
                                  <p:childTnLst>
                                    <p:set>
                                      <p:cBhvr>
                                        <p:cTn id="179" dur="1" fill="hold">
                                          <p:stCondLst>
                                            <p:cond delay="0"/>
                                          </p:stCondLst>
                                        </p:cTn>
                                        <p:tgtEl>
                                          <p:spTgt spid="1102138836"/>
                                        </p:tgtEl>
                                        <p:attrNameLst>
                                          <p:attrName>style.visibility</p:attrName>
                                        </p:attrNameLst>
                                      </p:cBhvr>
                                      <p:to>
                                        <p:strVal val="visible"/>
                                      </p:to>
                                    </p:set>
                                    <p:anim calcmode="lin" valueType="num">
                                      <p:cBhvr>
                                        <p:cTn id="180" dur="1000" fill="hold"/>
                                        <p:tgtEl>
                                          <p:spTgt spid="1102138836"/>
                                        </p:tgtEl>
                                        <p:attrNameLst>
                                          <p:attrName>ppt_w</p:attrName>
                                        </p:attrNameLst>
                                      </p:cBhvr>
                                      <p:tavLst>
                                        <p:tav tm="0">
                                          <p:val>
                                            <p:fltVal val="0"/>
                                          </p:val>
                                        </p:tav>
                                        <p:tav tm="100000">
                                          <p:val>
                                            <p:strVal val="#ppt_w"/>
                                          </p:val>
                                        </p:tav>
                                      </p:tavLst>
                                    </p:anim>
                                    <p:anim calcmode="lin" valueType="num">
                                      <p:cBhvr>
                                        <p:cTn id="181" dur="1000" fill="hold"/>
                                        <p:tgtEl>
                                          <p:spTgt spid="1102138836"/>
                                        </p:tgtEl>
                                        <p:attrNameLst>
                                          <p:attrName>ppt_h</p:attrName>
                                        </p:attrNameLst>
                                      </p:cBhvr>
                                      <p:tavLst>
                                        <p:tav tm="0">
                                          <p:val>
                                            <p:fltVal val="0"/>
                                          </p:val>
                                        </p:tav>
                                        <p:tav tm="100000">
                                          <p:val>
                                            <p:strVal val="#ppt_h"/>
                                          </p:val>
                                        </p:tav>
                                      </p:tavLst>
                                    </p:anim>
                                    <p:anim calcmode="lin" valueType="num">
                                      <p:cBhvr>
                                        <p:cTn id="182" dur="1000" fill="hold"/>
                                        <p:tgtEl>
                                          <p:spTgt spid="1102138836"/>
                                        </p:tgtEl>
                                        <p:attrNameLst>
                                          <p:attrName>style.rotation</p:attrName>
                                        </p:attrNameLst>
                                      </p:cBhvr>
                                      <p:tavLst>
                                        <p:tav tm="0">
                                          <p:val>
                                            <p:fltVal val="90"/>
                                          </p:val>
                                        </p:tav>
                                        <p:tav tm="100000">
                                          <p:val>
                                            <p:fltVal val="0"/>
                                          </p:val>
                                        </p:tav>
                                      </p:tavLst>
                                    </p:anim>
                                    <p:animEffect transition="in" filter="fade">
                                      <p:cBhvr>
                                        <p:cTn id="183" dur="1000"/>
                                        <p:tgtEl>
                                          <p:spTgt spid="1102138836"/>
                                        </p:tgtEl>
                                      </p:cBhvr>
                                    </p:animEffect>
                                  </p:childTnLst>
                                </p:cTn>
                              </p:par>
                            </p:childTnLst>
                          </p:cTn>
                        </p:par>
                      </p:childTnLst>
                    </p:cTn>
                  </p:par>
                  <p:par>
                    <p:cTn id="184" fill="hold">
                      <p:stCondLst>
                        <p:cond delay="indefinite"/>
                      </p:stCondLst>
                      <p:childTnLst>
                        <p:par>
                          <p:cTn id="185" fill="hold">
                            <p:stCondLst>
                              <p:cond delay="0"/>
                            </p:stCondLst>
                            <p:childTnLst>
                              <p:par>
                                <p:cTn id="186" presetID="31" presetClass="entr" presetSubtype="0" fill="hold" grpId="0" nodeType="clickEffect">
                                  <p:stCondLst>
                                    <p:cond delay="0"/>
                                  </p:stCondLst>
                                  <p:childTnLst>
                                    <p:set>
                                      <p:cBhvr>
                                        <p:cTn id="187" dur="1" fill="hold">
                                          <p:stCondLst>
                                            <p:cond delay="0"/>
                                          </p:stCondLst>
                                        </p:cTn>
                                        <p:tgtEl>
                                          <p:spTgt spid="1008746982"/>
                                        </p:tgtEl>
                                        <p:attrNameLst>
                                          <p:attrName>style.visibility</p:attrName>
                                        </p:attrNameLst>
                                      </p:cBhvr>
                                      <p:to>
                                        <p:strVal val="visible"/>
                                      </p:to>
                                    </p:set>
                                    <p:anim calcmode="lin" valueType="num">
                                      <p:cBhvr>
                                        <p:cTn id="188" dur="1000" fill="hold"/>
                                        <p:tgtEl>
                                          <p:spTgt spid="1008746982"/>
                                        </p:tgtEl>
                                        <p:attrNameLst>
                                          <p:attrName>ppt_w</p:attrName>
                                        </p:attrNameLst>
                                      </p:cBhvr>
                                      <p:tavLst>
                                        <p:tav tm="0">
                                          <p:val>
                                            <p:fltVal val="0"/>
                                          </p:val>
                                        </p:tav>
                                        <p:tav tm="100000">
                                          <p:val>
                                            <p:strVal val="#ppt_w"/>
                                          </p:val>
                                        </p:tav>
                                      </p:tavLst>
                                    </p:anim>
                                    <p:anim calcmode="lin" valueType="num">
                                      <p:cBhvr>
                                        <p:cTn id="189" dur="1000" fill="hold"/>
                                        <p:tgtEl>
                                          <p:spTgt spid="1008746982"/>
                                        </p:tgtEl>
                                        <p:attrNameLst>
                                          <p:attrName>ppt_h</p:attrName>
                                        </p:attrNameLst>
                                      </p:cBhvr>
                                      <p:tavLst>
                                        <p:tav tm="0">
                                          <p:val>
                                            <p:fltVal val="0"/>
                                          </p:val>
                                        </p:tav>
                                        <p:tav tm="100000">
                                          <p:val>
                                            <p:strVal val="#ppt_h"/>
                                          </p:val>
                                        </p:tav>
                                      </p:tavLst>
                                    </p:anim>
                                    <p:anim calcmode="lin" valueType="num">
                                      <p:cBhvr>
                                        <p:cTn id="190" dur="1000" fill="hold"/>
                                        <p:tgtEl>
                                          <p:spTgt spid="1008746982"/>
                                        </p:tgtEl>
                                        <p:attrNameLst>
                                          <p:attrName>style.rotation</p:attrName>
                                        </p:attrNameLst>
                                      </p:cBhvr>
                                      <p:tavLst>
                                        <p:tav tm="0">
                                          <p:val>
                                            <p:fltVal val="90"/>
                                          </p:val>
                                        </p:tav>
                                        <p:tav tm="100000">
                                          <p:val>
                                            <p:fltVal val="0"/>
                                          </p:val>
                                        </p:tav>
                                      </p:tavLst>
                                    </p:anim>
                                    <p:animEffect transition="in" filter="fade">
                                      <p:cBhvr>
                                        <p:cTn id="191" dur="1000"/>
                                        <p:tgtEl>
                                          <p:spTgt spid="1008746982"/>
                                        </p:tgtEl>
                                      </p:cBhvr>
                                    </p:animEffect>
                                  </p:childTnLst>
                                </p:cTn>
                              </p:par>
                            </p:childTnLst>
                          </p:cTn>
                        </p:par>
                      </p:childTnLst>
                    </p:cTn>
                  </p:par>
                  <p:par>
                    <p:cTn id="192" fill="hold">
                      <p:stCondLst>
                        <p:cond delay="indefinite"/>
                      </p:stCondLst>
                      <p:childTnLst>
                        <p:par>
                          <p:cTn id="193" fill="hold">
                            <p:stCondLst>
                              <p:cond delay="0"/>
                            </p:stCondLst>
                            <p:childTnLst>
                              <p:par>
                                <p:cTn id="194" presetID="31" presetClass="entr" presetSubtype="0" fill="hold" grpId="0" nodeType="clickEffect">
                                  <p:stCondLst>
                                    <p:cond delay="0"/>
                                  </p:stCondLst>
                                  <p:childTnLst>
                                    <p:set>
                                      <p:cBhvr>
                                        <p:cTn id="195" dur="1" fill="hold">
                                          <p:stCondLst>
                                            <p:cond delay="0"/>
                                          </p:stCondLst>
                                        </p:cTn>
                                        <p:tgtEl>
                                          <p:spTgt spid="640284704"/>
                                        </p:tgtEl>
                                        <p:attrNameLst>
                                          <p:attrName>style.visibility</p:attrName>
                                        </p:attrNameLst>
                                      </p:cBhvr>
                                      <p:to>
                                        <p:strVal val="visible"/>
                                      </p:to>
                                    </p:set>
                                    <p:anim calcmode="lin" valueType="num">
                                      <p:cBhvr>
                                        <p:cTn id="196" dur="1000" fill="hold"/>
                                        <p:tgtEl>
                                          <p:spTgt spid="640284704"/>
                                        </p:tgtEl>
                                        <p:attrNameLst>
                                          <p:attrName>ppt_w</p:attrName>
                                        </p:attrNameLst>
                                      </p:cBhvr>
                                      <p:tavLst>
                                        <p:tav tm="0">
                                          <p:val>
                                            <p:fltVal val="0"/>
                                          </p:val>
                                        </p:tav>
                                        <p:tav tm="100000">
                                          <p:val>
                                            <p:strVal val="#ppt_w"/>
                                          </p:val>
                                        </p:tav>
                                      </p:tavLst>
                                    </p:anim>
                                    <p:anim calcmode="lin" valueType="num">
                                      <p:cBhvr>
                                        <p:cTn id="197" dur="1000" fill="hold"/>
                                        <p:tgtEl>
                                          <p:spTgt spid="640284704"/>
                                        </p:tgtEl>
                                        <p:attrNameLst>
                                          <p:attrName>ppt_h</p:attrName>
                                        </p:attrNameLst>
                                      </p:cBhvr>
                                      <p:tavLst>
                                        <p:tav tm="0">
                                          <p:val>
                                            <p:fltVal val="0"/>
                                          </p:val>
                                        </p:tav>
                                        <p:tav tm="100000">
                                          <p:val>
                                            <p:strVal val="#ppt_h"/>
                                          </p:val>
                                        </p:tav>
                                      </p:tavLst>
                                    </p:anim>
                                    <p:anim calcmode="lin" valueType="num">
                                      <p:cBhvr>
                                        <p:cTn id="198" dur="1000" fill="hold"/>
                                        <p:tgtEl>
                                          <p:spTgt spid="640284704"/>
                                        </p:tgtEl>
                                        <p:attrNameLst>
                                          <p:attrName>style.rotation</p:attrName>
                                        </p:attrNameLst>
                                      </p:cBhvr>
                                      <p:tavLst>
                                        <p:tav tm="0">
                                          <p:val>
                                            <p:fltVal val="90"/>
                                          </p:val>
                                        </p:tav>
                                        <p:tav tm="100000">
                                          <p:val>
                                            <p:fltVal val="0"/>
                                          </p:val>
                                        </p:tav>
                                      </p:tavLst>
                                    </p:anim>
                                    <p:animEffect transition="in" filter="fade">
                                      <p:cBhvr>
                                        <p:cTn id="199" dur="1000"/>
                                        <p:tgtEl>
                                          <p:spTgt spid="640284704"/>
                                        </p:tgtEl>
                                      </p:cBhvr>
                                    </p:animEffect>
                                  </p:childTnLst>
                                </p:cTn>
                              </p:par>
                            </p:childTnLst>
                          </p:cTn>
                        </p:par>
                      </p:childTnLst>
                    </p:cTn>
                  </p:par>
                  <p:par>
                    <p:cTn id="200" fill="hold">
                      <p:stCondLst>
                        <p:cond delay="indefinite"/>
                      </p:stCondLst>
                      <p:childTnLst>
                        <p:par>
                          <p:cTn id="201" fill="hold">
                            <p:stCondLst>
                              <p:cond delay="0"/>
                            </p:stCondLst>
                            <p:childTnLst>
                              <p:par>
                                <p:cTn id="202" presetID="31" presetClass="entr" presetSubtype="0" fill="hold" grpId="0" nodeType="clickEffect">
                                  <p:stCondLst>
                                    <p:cond delay="0"/>
                                  </p:stCondLst>
                                  <p:childTnLst>
                                    <p:set>
                                      <p:cBhvr>
                                        <p:cTn id="203" dur="1" fill="hold">
                                          <p:stCondLst>
                                            <p:cond delay="0"/>
                                          </p:stCondLst>
                                        </p:cTn>
                                        <p:tgtEl>
                                          <p:spTgt spid="1290192041"/>
                                        </p:tgtEl>
                                        <p:attrNameLst>
                                          <p:attrName>style.visibility</p:attrName>
                                        </p:attrNameLst>
                                      </p:cBhvr>
                                      <p:to>
                                        <p:strVal val="visible"/>
                                      </p:to>
                                    </p:set>
                                    <p:anim calcmode="lin" valueType="num">
                                      <p:cBhvr>
                                        <p:cTn id="204" dur="1000" fill="hold"/>
                                        <p:tgtEl>
                                          <p:spTgt spid="1290192041"/>
                                        </p:tgtEl>
                                        <p:attrNameLst>
                                          <p:attrName>ppt_w</p:attrName>
                                        </p:attrNameLst>
                                      </p:cBhvr>
                                      <p:tavLst>
                                        <p:tav tm="0">
                                          <p:val>
                                            <p:fltVal val="0"/>
                                          </p:val>
                                        </p:tav>
                                        <p:tav tm="100000">
                                          <p:val>
                                            <p:strVal val="#ppt_w"/>
                                          </p:val>
                                        </p:tav>
                                      </p:tavLst>
                                    </p:anim>
                                    <p:anim calcmode="lin" valueType="num">
                                      <p:cBhvr>
                                        <p:cTn id="205" dur="1000" fill="hold"/>
                                        <p:tgtEl>
                                          <p:spTgt spid="1290192041"/>
                                        </p:tgtEl>
                                        <p:attrNameLst>
                                          <p:attrName>ppt_h</p:attrName>
                                        </p:attrNameLst>
                                      </p:cBhvr>
                                      <p:tavLst>
                                        <p:tav tm="0">
                                          <p:val>
                                            <p:fltVal val="0"/>
                                          </p:val>
                                        </p:tav>
                                        <p:tav tm="100000">
                                          <p:val>
                                            <p:strVal val="#ppt_h"/>
                                          </p:val>
                                        </p:tav>
                                      </p:tavLst>
                                    </p:anim>
                                    <p:anim calcmode="lin" valueType="num">
                                      <p:cBhvr>
                                        <p:cTn id="206" dur="1000" fill="hold"/>
                                        <p:tgtEl>
                                          <p:spTgt spid="1290192041"/>
                                        </p:tgtEl>
                                        <p:attrNameLst>
                                          <p:attrName>style.rotation</p:attrName>
                                        </p:attrNameLst>
                                      </p:cBhvr>
                                      <p:tavLst>
                                        <p:tav tm="0">
                                          <p:val>
                                            <p:fltVal val="90"/>
                                          </p:val>
                                        </p:tav>
                                        <p:tav tm="100000">
                                          <p:val>
                                            <p:fltVal val="0"/>
                                          </p:val>
                                        </p:tav>
                                      </p:tavLst>
                                    </p:anim>
                                    <p:animEffect transition="in" filter="fade">
                                      <p:cBhvr>
                                        <p:cTn id="207" dur="1000"/>
                                        <p:tgtEl>
                                          <p:spTgt spid="1290192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967483857" name="Table 1565944022"/>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127509877" name="Table 77463208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80865374" name="Text Box 1482840051"/>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877267064" name="Right Arrow 1933279134"/>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11547751" name="Text Box 1050405432"/>
          <p:cNvSpPr txBox="1"/>
          <p:nvPr/>
        </p:nvSpPr>
        <p:spPr bwMode="auto">
          <a:xfrm>
            <a:off x="-39551" y="4007046"/>
            <a:ext cx="28923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601326882" name="Title 1"/>
          <p:cNvSpPr>
            <a:spLocks noGrp="1"/>
          </p:cNvSpPr>
          <p:nvPr>
            <p:ph type="ctrTitle"/>
          </p:nvPr>
        </p:nvSpPr>
        <p:spPr bwMode="auto">
          <a:xfrm>
            <a:off x="2268571" y="46234"/>
            <a:ext cx="9144000" cy="809668"/>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565944023" name="Table 156594402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74632087" name="Table 774632086"/>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82840052" name="Text Box 148284005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33279135" name="Right Arrow 193327913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7479744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506370033"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57026129" name="Table 145702612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662869776" name="Table 66286977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315187208" name="Text Box 131518720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23109204" name="Right Arrow 2310920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9659423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162876154"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089351024" name="Table 208935102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43265747" name="Table 1943265746"/>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328878483" name="Text Box 132887848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62666883" name="Right Arrow 162666882"/>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4614797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590513504"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532170713" name="Table 53217071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10350876" name="Table 121035087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743553641" name="Text Box 174355364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640734504" name="Right Arrow 164073450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04172742"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792581652"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28649449" name="Table 62864944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81533864" name="Table 481533863"/>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655311809" name="Text Box 65531180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83030713" name="Right Arrow 83030712"/>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9571899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860179750"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293742867" name="Table 129374286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55268706" name="Table 105526870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366642683" name="Text Box 36664268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88393359" name="Table 888393358"/>
          <p:cNvGraphicFramePr/>
          <p:nvPr/>
        </p:nvGraphicFramePr>
        <p:xfrm>
          <a:off x="2783282" y="2792609"/>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01961646" name="Text Box 1401961645"/>
          <p:cNvSpPr txBox="1"/>
          <p:nvPr/>
        </p:nvSpPr>
        <p:spPr bwMode="auto">
          <a:xfrm>
            <a:off x="-35982" y="2745579"/>
            <a:ext cx="272462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rPr b="1">
                <a:solidFill>
                  <a:srgbClr val="0070C0"/>
                </a:solidFill>
              </a:rPr>
              <a:t>Bewustzijnsgroei</a:t>
            </a:r>
            <a:endParaRPr b="1">
              <a:solidFill>
                <a:srgbClr val="0070C0"/>
              </a:solidFill>
            </a:endParaRPr>
          </a:p>
        </p:txBody>
      </p:sp>
      <p:sp>
        <p:nvSpPr>
          <p:cNvPr id="1172581728" name="Right Arrow 1172581727"/>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34878556" name="Right Arrow 153487855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4640090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925621012"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56170791" name="Table 115617079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80738453" name="Table 780738452"/>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892729034" name="Text Box 1892729033"/>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212066125" name="Table 1212066124"/>
          <p:cNvGraphicFramePr/>
          <p:nvPr/>
        </p:nvGraphicFramePr>
        <p:xfrm>
          <a:off x="2783282" y="2792609"/>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92022359" name="Text Box 1492022358"/>
          <p:cNvSpPr txBox="1"/>
          <p:nvPr/>
        </p:nvSpPr>
        <p:spPr bwMode="auto">
          <a:xfrm>
            <a:off x="-35982" y="2745579"/>
            <a:ext cx="27249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Ziels</a:t>
            </a:r>
            <a:r>
              <a:t>-wereld</a:t>
            </a:r>
            <a:r>
              <a:t>:</a:t>
            </a:r>
          </a:p>
          <a:p>
            <a:pPr>
              <a:defRPr/>
            </a:pPr>
            <a:r>
              <a:rPr b="1">
                <a:solidFill>
                  <a:srgbClr val="0070C0"/>
                </a:solidFill>
              </a:rPr>
              <a:t>Bewustzijnsgroei</a:t>
            </a:r>
            <a:endParaRPr b="1">
              <a:solidFill>
                <a:srgbClr val="0070C0"/>
              </a:solidFill>
            </a:endParaRPr>
          </a:p>
        </p:txBody>
      </p:sp>
      <p:sp>
        <p:nvSpPr>
          <p:cNvPr id="671831007" name="Right Arrow 671831006"/>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38806280" name="Right Arrow 538806279"/>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200190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619956167"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29965007"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pic>
        <p:nvPicPr>
          <p:cNvPr id="1022407425" name="Afbeelding 4"/>
          <p:cNvPicPr>
            <a:picLocks noChangeAspect="1"/>
          </p:cNvPicPr>
          <p:nvPr/>
        </p:nvPicPr>
        <p:blipFill>
          <a:blip r:embed="rId2"/>
          <a:stretch>
            <a:fillRect/>
          </a:stretch>
        </p:blipFill>
        <p:spPr bwMode="auto">
          <a:xfrm>
            <a:off x="1189749" y="859422"/>
            <a:ext cx="9270201" cy="5985651"/>
          </a:xfrm>
          <a:prstGeom prst="rect">
            <a:avLst/>
          </a:prstGeom>
        </p:spPr>
      </p:pic>
      <p:sp>
        <p:nvSpPr>
          <p:cNvPr id="507788174" name="Oval 507788173"/>
          <p:cNvSpPr/>
          <p:nvPr/>
        </p:nvSpPr>
        <p:spPr bwMode="auto">
          <a:xfrm>
            <a:off x="4088373" y="4290873"/>
            <a:ext cx="1174441" cy="841528"/>
          </a:xfrm>
          <a:prstGeom prst="ellipse">
            <a:avLst/>
          </a:prstGeom>
          <a:solidFill>
            <a:srgbClr val="00B0F0">
              <a:alpha val="24000"/>
            </a:srgbClr>
          </a:solidFill>
          <a:ln w="28575" cap="flat" cmpd="sng" algn="ctr">
            <a:solidFill>
              <a:srgbClr val="C00000"/>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sp>
      <p:sp>
        <p:nvSpPr>
          <p:cNvPr id="628091407" name="Rectangles 628091406"/>
          <p:cNvSpPr/>
          <p:nvPr/>
        </p:nvSpPr>
        <p:spPr bwMode="auto">
          <a:xfrm>
            <a:off x="5539970" y="4300121"/>
            <a:ext cx="1035727" cy="166456"/>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sp>
      <p:sp>
        <p:nvSpPr>
          <p:cNvPr id="1437906936" name="Rectangles 1437906935"/>
          <p:cNvSpPr/>
          <p:nvPr/>
        </p:nvSpPr>
        <p:spPr bwMode="auto">
          <a:xfrm>
            <a:off x="5552296" y="4676638"/>
            <a:ext cx="1035727" cy="166455"/>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22407425"/>
                                        </p:tgtEl>
                                        <p:attrNameLst>
                                          <p:attrName>style.visibility</p:attrName>
                                        </p:attrNameLst>
                                      </p:cBhvr>
                                      <p:to>
                                        <p:strVal val="visible"/>
                                      </p:to>
                                    </p:set>
                                    <p:animEffect transition="in" filter="fade">
                                      <p:cBhvr>
                                        <p:cTn id="7" dur="1000"/>
                                        <p:tgtEl>
                                          <p:spTgt spid="1022407425"/>
                                        </p:tgtEl>
                                      </p:cBhvr>
                                    </p:animEffect>
                                    <p:anim calcmode="lin" valueType="num">
                                      <p:cBhvr>
                                        <p:cTn id="8" dur="1000" fill="hold"/>
                                        <p:tgtEl>
                                          <p:spTgt spid="1022407425"/>
                                        </p:tgtEl>
                                        <p:attrNameLst>
                                          <p:attrName>ppt_x</p:attrName>
                                        </p:attrNameLst>
                                      </p:cBhvr>
                                      <p:tavLst>
                                        <p:tav tm="0">
                                          <p:val>
                                            <p:strVal val="#ppt_x"/>
                                          </p:val>
                                        </p:tav>
                                        <p:tav tm="100000">
                                          <p:val>
                                            <p:strVal val="#ppt_x"/>
                                          </p:val>
                                        </p:tav>
                                      </p:tavLst>
                                    </p:anim>
                                    <p:anim calcmode="lin" valueType="num">
                                      <p:cBhvr>
                                        <p:cTn id="9" dur="1000" fill="hold"/>
                                        <p:tgtEl>
                                          <p:spTgt spid="102240742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07788174"/>
                                        </p:tgtEl>
                                        <p:attrNameLst>
                                          <p:attrName>style.visibility</p:attrName>
                                        </p:attrNameLst>
                                      </p:cBhvr>
                                      <p:to>
                                        <p:strVal val="visible"/>
                                      </p:to>
                                    </p:set>
                                    <p:animEffect transition="in" filter="fade">
                                      <p:cBhvr>
                                        <p:cTn id="14" dur="1000"/>
                                        <p:tgtEl>
                                          <p:spTgt spid="507788174"/>
                                        </p:tgtEl>
                                      </p:cBhvr>
                                    </p:animEffect>
                                    <p:anim calcmode="lin" valueType="num">
                                      <p:cBhvr>
                                        <p:cTn id="15" dur="1000" fill="hold"/>
                                        <p:tgtEl>
                                          <p:spTgt spid="507788174"/>
                                        </p:tgtEl>
                                        <p:attrNameLst>
                                          <p:attrName>ppt_x</p:attrName>
                                        </p:attrNameLst>
                                      </p:cBhvr>
                                      <p:tavLst>
                                        <p:tav tm="0">
                                          <p:val>
                                            <p:strVal val="#ppt_x"/>
                                          </p:val>
                                        </p:tav>
                                        <p:tav tm="100000">
                                          <p:val>
                                            <p:strVal val="#ppt_x"/>
                                          </p:val>
                                        </p:tav>
                                      </p:tavLst>
                                    </p:anim>
                                    <p:anim calcmode="lin" valueType="num">
                                      <p:cBhvr>
                                        <p:cTn id="16" dur="1000" fill="hold"/>
                                        <p:tgtEl>
                                          <p:spTgt spid="50778817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28091407"/>
                                        </p:tgtEl>
                                        <p:attrNameLst>
                                          <p:attrName>style.visibility</p:attrName>
                                        </p:attrNameLst>
                                      </p:cBhvr>
                                      <p:to>
                                        <p:strVal val="visible"/>
                                      </p:to>
                                    </p:set>
                                    <p:animEffect transition="in" filter="fade">
                                      <p:cBhvr>
                                        <p:cTn id="21" dur="1000"/>
                                        <p:tgtEl>
                                          <p:spTgt spid="628091407"/>
                                        </p:tgtEl>
                                      </p:cBhvr>
                                    </p:animEffect>
                                    <p:anim calcmode="lin" valueType="num">
                                      <p:cBhvr>
                                        <p:cTn id="22" dur="1000" fill="hold"/>
                                        <p:tgtEl>
                                          <p:spTgt spid="628091407"/>
                                        </p:tgtEl>
                                        <p:attrNameLst>
                                          <p:attrName>ppt_x</p:attrName>
                                        </p:attrNameLst>
                                      </p:cBhvr>
                                      <p:tavLst>
                                        <p:tav tm="0">
                                          <p:val>
                                            <p:strVal val="#ppt_x"/>
                                          </p:val>
                                        </p:tav>
                                        <p:tav tm="100000">
                                          <p:val>
                                            <p:strVal val="#ppt_x"/>
                                          </p:val>
                                        </p:tav>
                                      </p:tavLst>
                                    </p:anim>
                                    <p:anim calcmode="lin" valueType="num">
                                      <p:cBhvr>
                                        <p:cTn id="23" dur="1000" fill="hold"/>
                                        <p:tgtEl>
                                          <p:spTgt spid="62809140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437906936"/>
                                        </p:tgtEl>
                                        <p:attrNameLst>
                                          <p:attrName>style.visibility</p:attrName>
                                        </p:attrNameLst>
                                      </p:cBhvr>
                                      <p:to>
                                        <p:strVal val="visible"/>
                                      </p:to>
                                    </p:set>
                                    <p:animEffect transition="in" filter="fade">
                                      <p:cBhvr>
                                        <p:cTn id="28" dur="1000"/>
                                        <p:tgtEl>
                                          <p:spTgt spid="1437906936"/>
                                        </p:tgtEl>
                                      </p:cBhvr>
                                    </p:animEffect>
                                    <p:anim calcmode="lin" valueType="num">
                                      <p:cBhvr>
                                        <p:cTn id="29" dur="1000" fill="hold"/>
                                        <p:tgtEl>
                                          <p:spTgt spid="1437906936"/>
                                        </p:tgtEl>
                                        <p:attrNameLst>
                                          <p:attrName>ppt_x</p:attrName>
                                        </p:attrNameLst>
                                      </p:cBhvr>
                                      <p:tavLst>
                                        <p:tav tm="0">
                                          <p:val>
                                            <p:strVal val="#ppt_x"/>
                                          </p:val>
                                        </p:tav>
                                        <p:tav tm="100000">
                                          <p:val>
                                            <p:strVal val="#ppt_x"/>
                                          </p:val>
                                        </p:tav>
                                      </p:tavLst>
                                    </p:anim>
                                    <p:anim calcmode="lin" valueType="num">
                                      <p:cBhvr>
                                        <p:cTn id="30" dur="1000" fill="hold"/>
                                        <p:tgtEl>
                                          <p:spTgt spid="14379069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91661651" name="Table 119166165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32627947" name="Table 732627946"/>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076674293" name="Text Box 107667429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946374161" name="Table 1946374160"/>
          <p:cNvGraphicFramePr/>
          <p:nvPr/>
        </p:nvGraphicFramePr>
        <p:xfrm>
          <a:off x="2783282" y="2792609"/>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inzicht</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39196154" name="Text Box 1239196153"/>
          <p:cNvSpPr txBox="1"/>
          <p:nvPr/>
        </p:nvSpPr>
        <p:spPr bwMode="auto">
          <a:xfrm>
            <a:off x="-35982" y="2745579"/>
            <a:ext cx="27249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Ziels</a:t>
            </a:r>
            <a:r>
              <a:t>-wereld</a:t>
            </a:r>
            <a:r>
              <a:t>:</a:t>
            </a:r>
          </a:p>
          <a:p>
            <a:pPr>
              <a:defRPr/>
            </a:pPr>
            <a:r>
              <a:rPr b="1">
                <a:solidFill>
                  <a:srgbClr val="0070C0"/>
                </a:solidFill>
              </a:rPr>
              <a:t>Bewustzijnsgroei</a:t>
            </a:r>
            <a:endParaRPr b="1">
              <a:solidFill>
                <a:srgbClr val="0070C0"/>
              </a:solidFill>
            </a:endParaRPr>
          </a:p>
        </p:txBody>
      </p:sp>
      <p:sp>
        <p:nvSpPr>
          <p:cNvPr id="2141673942" name="Right Arrow 214167394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463601325" name="Right Arrow 146360132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93827804"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64451044"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56837649" name="Table 75683764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57381385" name="Table 157381384"/>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649648241" name="Text Box 64964824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224003569" name="Table 224003568"/>
          <p:cNvGraphicFramePr/>
          <p:nvPr/>
        </p:nvGraphicFramePr>
        <p:xfrm>
          <a:off x="2783282" y="2792609"/>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inzicht</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begrip</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911021591" name="Text Box 1911021590"/>
          <p:cNvSpPr txBox="1"/>
          <p:nvPr/>
        </p:nvSpPr>
        <p:spPr bwMode="auto">
          <a:xfrm>
            <a:off x="-35982" y="2745579"/>
            <a:ext cx="272462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Ziels</a:t>
            </a:r>
            <a:r>
              <a:t>-wereld</a:t>
            </a:r>
            <a:r>
              <a:t>:</a:t>
            </a:r>
          </a:p>
          <a:p>
            <a:pPr>
              <a:defRPr/>
            </a:pPr>
            <a:r>
              <a:rPr b="1">
                <a:solidFill>
                  <a:srgbClr val="0070C0"/>
                </a:solidFill>
              </a:rPr>
              <a:t>Bewustzijnsgroei</a:t>
            </a:r>
            <a:endParaRPr b="1">
              <a:solidFill>
                <a:srgbClr val="0070C0"/>
              </a:solidFill>
            </a:endParaRPr>
          </a:p>
        </p:txBody>
      </p:sp>
      <p:sp>
        <p:nvSpPr>
          <p:cNvPr id="490662484" name="Right Arrow 49066248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07054045" name="Right Arrow 60705404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89512487"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974563822" name="Title 1"/>
          <p:cNvSpPr>
            <a:spLocks noGrp="1"/>
          </p:cNvSpPr>
          <p:nvPr>
            <p:ph type="ctrTitle"/>
          </p:nvPr>
        </p:nvSpPr>
        <p:spPr bwMode="auto">
          <a:xfrm>
            <a:off x="2268572" y="46235"/>
            <a:ext cx="9144000" cy="809669"/>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149452474" name="Nadpis 1"/>
          <p:cNvSpPr>
            <a:spLocks noGrp="1"/>
          </p:cNvSpPr>
          <p:nvPr>
            <p:ph type="title"/>
          </p:nvPr>
        </p:nvSpPr>
        <p:spPr bwMode="auto">
          <a:xfrm>
            <a:off x="165100" y="-79375"/>
            <a:ext cx="12026900" cy="799465"/>
          </a:xfrm>
        </p:spPr>
        <p:txBody>
          <a:bodyPr vertOverflow="overflow" horzOverflow="overflow" vert="horz" wrap="square" lIns="91440" tIns="45720" rIns="91440" bIns="45720" numCol="1" spcCol="0" rtlCol="0" fromWordArt="0" anchor="ctr" anchorCtr="0" forceAA="0" upright="0" compatLnSpc="0">
            <a:normAutofit/>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Conceptuele denkwijze</a:t>
            </a:r>
            <a:r>
              <a:rPr sz="3300"/>
              <a:t>: inductie, het empirisch denken</a:t>
            </a:r>
            <a:r>
              <a:rPr lang="nl-NL"/>
              <a:t> </a:t>
            </a:r>
            <a:endParaRPr lang="nl-NL"/>
          </a:p>
        </p:txBody>
      </p:sp>
      <p:sp>
        <p:nvSpPr>
          <p:cNvPr id="964323943" name="Content Placeholder 2"/>
          <p:cNvSpPr>
            <a:spLocks noGrp="1"/>
          </p:cNvSpPr>
          <p:nvPr/>
        </p:nvSpPr>
        <p:spPr bwMode="auto">
          <a:xfrm>
            <a:off x="366571" y="1154891"/>
            <a:ext cx="5053452" cy="5140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Statisch</a:t>
            </a:r>
            <a:r>
              <a:rPr lang="nl-NL" sz="2100" b="0" i="0" u="none">
                <a:solidFill>
                  <a:srgbClr val="FF0000"/>
                </a:solidFill>
                <a:latin typeface="Arial Black" panose="020B0A04020102020204"/>
                <a:ea typeface="Arial Black" panose="020B0A04020102020204"/>
                <a:cs typeface="Arial Black" panose="020B0A04020102020204"/>
              </a:rPr>
              <a:t> - constructief</a:t>
            </a:r>
            <a:endParaRPr lang="nl-NL" sz="2100" b="0" i="0" u="none">
              <a:solidFill>
                <a:srgbClr val="FF0000"/>
              </a:solidFill>
              <a:latin typeface="Arial Black" panose="020B0A04020102020204"/>
              <a:ea typeface="Arial Black" panose="020B0A04020102020204"/>
              <a:cs typeface="Arial Black" panose="020B0A04020102020204"/>
            </a:endParaRPr>
          </a:p>
        </p:txBody>
      </p:sp>
      <p:sp>
        <p:nvSpPr>
          <p:cNvPr id="1823530517" name="Номер слайда 5"/>
          <p:cNvSpPr>
            <a:spLocks noGrp="1"/>
          </p:cNvSpPr>
          <p:nvPr>
            <p:ph type="sldNum" sz="quarter" idx="12"/>
          </p:nvPr>
        </p:nvSpPr>
        <p:spPr bwMode="auto">
          <a:xfrm>
            <a:off x="8055743" y="6356349"/>
            <a:ext cx="2743200" cy="365124"/>
          </a:xfrm>
        </p:spPr>
        <p:txBody>
          <a:bodyPr/>
          <a:lstStyle/>
          <a:p>
            <a:pPr>
              <a:defRPr/>
            </a:pPr>
            <a:fld id="{9654FE28-78F7-363E-BF14-8AF2ACB58FB6}" type="slidenum">
              <a:rPr/>
            </a:fld>
            <a:endParaRPr/>
          </a:p>
        </p:txBody>
      </p:sp>
      <p:sp>
        <p:nvSpPr>
          <p:cNvPr id="1164687312" name="Content Placeholder 2"/>
          <p:cNvSpPr>
            <a:spLocks noGrp="1"/>
          </p:cNvSpPr>
          <p:nvPr/>
        </p:nvSpPr>
        <p:spPr bwMode="auto">
          <a:xfrm>
            <a:off x="366570" y="1571031"/>
            <a:ext cx="5053453" cy="56949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Lineair (verhalend)</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513303417" name="Content Placeholder 2"/>
          <p:cNvSpPr>
            <a:spLocks noGrp="1"/>
          </p:cNvSpPr>
          <p:nvPr/>
        </p:nvSpPr>
        <p:spPr bwMode="auto">
          <a:xfrm>
            <a:off x="366570" y="2005668"/>
            <a:ext cx="5053453" cy="5787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De </a:t>
            </a:r>
            <a:r>
              <a:rPr lang="nl-NL" sz="2100" b="0" i="0" u="none">
                <a:solidFill>
                  <a:srgbClr val="FF0000"/>
                </a:solidFill>
                <a:latin typeface="Arial Black" panose="020B0A04020102020204"/>
                <a:ea typeface="Arial Black" panose="020B0A04020102020204"/>
                <a:cs typeface="Arial Black" panose="020B0A04020102020204"/>
              </a:rPr>
              <a:t>contextuele</a:t>
            </a:r>
            <a:r>
              <a:rPr sz="2100" b="0" i="0" u="none">
                <a:solidFill>
                  <a:srgbClr val="FF0000"/>
                </a:solidFill>
                <a:latin typeface="Arial Black" panose="020B0A04020102020204"/>
                <a:ea typeface="Arial Black" panose="020B0A04020102020204"/>
                <a:cs typeface="Arial Black" panose="020B0A04020102020204"/>
              </a:rPr>
              <a:t> Zin bepalend</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766986599" name="Content Placeholder 2"/>
          <p:cNvSpPr>
            <a:spLocks noGrp="1"/>
          </p:cNvSpPr>
          <p:nvPr/>
        </p:nvSpPr>
        <p:spPr bwMode="auto">
          <a:xfrm>
            <a:off x="366570" y="2403313"/>
            <a:ext cx="5053453" cy="56024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Beperkend</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1192529188" name="Content Placeholder 2"/>
          <p:cNvSpPr>
            <a:spLocks noGrp="1"/>
          </p:cNvSpPr>
          <p:nvPr/>
        </p:nvSpPr>
        <p:spPr bwMode="auto">
          <a:xfrm>
            <a:off x="366570" y="2819452"/>
            <a:ext cx="5053453" cy="66197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FF0000"/>
                </a:solidFill>
                <a:latin typeface="Arial Black" panose="020B0A04020102020204"/>
                <a:ea typeface="Arial Black" panose="020B0A04020102020204"/>
                <a:cs typeface="Arial Black" panose="020B0A04020102020204"/>
              </a:rPr>
              <a:t>Vormbepalende d</a:t>
            </a:r>
            <a:r>
              <a:rPr sz="2100" b="0" i="0" u="none">
                <a:solidFill>
                  <a:srgbClr val="FF0000"/>
                </a:solidFill>
                <a:latin typeface="Arial Black" panose="020B0A04020102020204"/>
                <a:ea typeface="Arial Black" panose="020B0A04020102020204"/>
                <a:cs typeface="Arial Black" panose="020B0A04020102020204"/>
              </a:rPr>
              <a:t>efini</a:t>
            </a:r>
            <a:r>
              <a:rPr lang="nl-NL" sz="2100" b="0" i="0" u="none">
                <a:solidFill>
                  <a:srgbClr val="FF0000"/>
                </a:solidFill>
                <a:latin typeface="Arial Black" panose="020B0A04020102020204"/>
                <a:ea typeface="Arial Black" panose="020B0A04020102020204"/>
                <a:cs typeface="Arial Black" panose="020B0A04020102020204"/>
              </a:rPr>
              <a:t>tie</a:t>
            </a:r>
            <a:endParaRPr lang="nl-NL" sz="2100" b="0" i="0" u="none">
              <a:solidFill>
                <a:srgbClr val="FF0000"/>
              </a:solidFill>
              <a:latin typeface="Arial Black" panose="020B0A04020102020204"/>
              <a:ea typeface="Arial Black" panose="020B0A04020102020204"/>
              <a:cs typeface="Arial Black" panose="020B0A04020102020204"/>
            </a:endParaRPr>
          </a:p>
        </p:txBody>
      </p:sp>
      <p:sp>
        <p:nvSpPr>
          <p:cNvPr id="579229272" name="Content Placeholder 2"/>
          <p:cNvSpPr>
            <a:spLocks noGrp="1"/>
          </p:cNvSpPr>
          <p:nvPr/>
        </p:nvSpPr>
        <p:spPr bwMode="auto">
          <a:xfrm>
            <a:off x="366395" y="3281680"/>
            <a:ext cx="5729605" cy="701040"/>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Los van het geheel, isolement, solitair</a:t>
            </a:r>
            <a:endParaRPr sz="2100" b="0" i="0" u="none">
              <a:solidFill>
                <a:srgbClr val="FF0000"/>
              </a:solidFill>
              <a:latin typeface="Arial Black" panose="020B0A04020102020204"/>
              <a:ea typeface="Arial Black" panose="020B0A04020102020204"/>
              <a:cs typeface="Arial Black" panose="020B0A04020102020204"/>
            </a:endParaRPr>
          </a:p>
          <a:p>
            <a:pPr algn="l">
              <a:defRPr/>
            </a:pPr>
            <a:endParaRPr sz="2100" b="0" i="0" u="none">
              <a:solidFill>
                <a:srgbClr val="FF0000"/>
              </a:solidFill>
              <a:latin typeface="Arial Black" panose="020B0A04020102020204"/>
              <a:ea typeface="Arial Black" panose="020B0A04020102020204"/>
              <a:cs typeface="Arial Black" panose="020B0A04020102020204"/>
            </a:endParaRPr>
          </a:p>
        </p:txBody>
      </p:sp>
      <p:sp>
        <p:nvSpPr>
          <p:cNvPr id="519440793" name="Content Placeholder 2"/>
          <p:cNvSpPr>
            <a:spLocks noGrp="1"/>
          </p:cNvSpPr>
          <p:nvPr/>
        </p:nvSpPr>
        <p:spPr bwMode="auto">
          <a:xfrm>
            <a:off x="366570" y="3697974"/>
            <a:ext cx="5053453"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Respectloos</a:t>
            </a:r>
            <a:r>
              <a:rPr lang="nl-NL" sz="2100" b="0" i="0" u="none">
                <a:solidFill>
                  <a:srgbClr val="FF0000"/>
                </a:solidFill>
                <a:latin typeface="Arial Black" panose="020B0A04020102020204"/>
                <a:ea typeface="Arial Black" panose="020B0A04020102020204"/>
                <a:cs typeface="Arial Black" panose="020B0A04020102020204"/>
              </a:rPr>
              <a:t> (zonder essentie)</a:t>
            </a:r>
            <a:endParaRPr lang="nl-NL" sz="2100" b="0" i="0" u="none">
              <a:solidFill>
                <a:srgbClr val="FF0000"/>
              </a:solidFill>
              <a:latin typeface="Arial Black" panose="020B0A04020102020204"/>
              <a:ea typeface="Arial Black" panose="020B0A04020102020204"/>
              <a:cs typeface="Arial Black" panose="020B0A04020102020204"/>
            </a:endParaRPr>
          </a:p>
        </p:txBody>
      </p:sp>
      <p:sp>
        <p:nvSpPr>
          <p:cNvPr id="125261955" name="Content Placeholder 2"/>
          <p:cNvSpPr>
            <a:spLocks noGrp="1"/>
          </p:cNvSpPr>
          <p:nvPr/>
        </p:nvSpPr>
        <p:spPr bwMode="auto">
          <a:xfrm>
            <a:off x="366570" y="4160352"/>
            <a:ext cx="5053453"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FF0000"/>
                </a:solidFill>
                <a:latin typeface="Arial Black" panose="020B0A04020102020204"/>
                <a:ea typeface="Arial Black" panose="020B0A04020102020204"/>
                <a:cs typeface="Arial Black" panose="020B0A04020102020204"/>
              </a:rPr>
              <a:t>Aannemend (Vermoedend)</a:t>
            </a:r>
            <a:r>
              <a:rPr sz="2100" b="0" i="0" u="none">
                <a:solidFill>
                  <a:srgbClr val="FF0000"/>
                </a:solidFill>
                <a:latin typeface="Arial Black" panose="020B0A04020102020204"/>
                <a:ea typeface="Arial Black" panose="020B0A04020102020204"/>
                <a:cs typeface="Arial Black" panose="020B0A04020102020204"/>
              </a:rPr>
              <a:t> </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517677829" name="Content Placeholder 2"/>
          <p:cNvSpPr>
            <a:spLocks noGrp="1"/>
          </p:cNvSpPr>
          <p:nvPr/>
        </p:nvSpPr>
        <p:spPr bwMode="auto">
          <a:xfrm>
            <a:off x="366570" y="4622730"/>
            <a:ext cx="5053453"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Opeisend, Afscheidend</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902926798" name="Content Placeholder 2"/>
          <p:cNvSpPr>
            <a:spLocks noGrp="1"/>
          </p:cNvSpPr>
          <p:nvPr/>
        </p:nvSpPr>
        <p:spPr bwMode="auto">
          <a:xfrm>
            <a:off x="366570" y="5017564"/>
            <a:ext cx="5053453"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Geschreven recht</a:t>
            </a:r>
            <a:endParaRPr sz="2100" b="0" i="0" u="none">
              <a:solidFill>
                <a:srgbClr val="FF0000"/>
              </a:solidFill>
              <a:latin typeface="Arial Black" panose="020B0A04020102020204"/>
              <a:ea typeface="Arial Black" panose="020B0A04020102020204"/>
              <a:cs typeface="Arial Black" panose="020B0A04020102020204"/>
            </a:endParaRPr>
          </a:p>
        </p:txBody>
      </p:sp>
      <p:sp>
        <p:nvSpPr>
          <p:cNvPr id="2" name="Content Placeholder 2"/>
          <p:cNvSpPr>
            <a:spLocks noGrp="1"/>
          </p:cNvSpPr>
          <p:nvPr/>
        </p:nvSpPr>
        <p:spPr bwMode="auto">
          <a:xfrm>
            <a:off x="383036" y="5387022"/>
            <a:ext cx="5036987"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FF0000"/>
                </a:solidFill>
                <a:latin typeface="Arial Black" panose="020B0A04020102020204"/>
                <a:ea typeface="Arial Black" panose="020B0A04020102020204"/>
                <a:cs typeface="Arial Black" panose="020B0A04020102020204"/>
              </a:rPr>
              <a:t>Externalisme (uiterlijke vorm)</a:t>
            </a:r>
            <a:endParaRPr lang="nl-NL" sz="2100" b="0" i="0" u="none">
              <a:solidFill>
                <a:srgbClr val="FF0000"/>
              </a:solidFill>
              <a:latin typeface="Arial Black" panose="020B0A04020102020204"/>
              <a:ea typeface="Arial Black" panose="020B0A04020102020204"/>
              <a:cs typeface="Arial Black" panose="020B0A04020102020204"/>
            </a:endParaRPr>
          </a:p>
        </p:txBody>
      </p:sp>
      <p:sp>
        <p:nvSpPr>
          <p:cNvPr id="3" name="Content Placeholder 2"/>
          <p:cNvSpPr>
            <a:spLocks noGrp="1"/>
          </p:cNvSpPr>
          <p:nvPr/>
        </p:nvSpPr>
        <p:spPr bwMode="auto">
          <a:xfrm>
            <a:off x="378460" y="5869940"/>
            <a:ext cx="6120765" cy="690880"/>
          </a:xfrm>
        </p:spPr>
        <p:txBody>
          <a:bodyPr vertOverflow="overflow" horzOverflow="overflow" vert="horz" wrap="square" lIns="91440" tIns="45720" rIns="91440" bIns="45720" numCol="1" spcCol="0" rtlCol="0" fromWordArt="0" anchor="t" anchorCtr="0" forceAA="0" upright="0" compatLnSpc="0">
            <a:normAutofit lnSpcReduction="1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FF0000"/>
                </a:solidFill>
                <a:latin typeface="Arial Black" panose="020B0A04020102020204"/>
                <a:ea typeface="Arial Black" panose="020B0A04020102020204"/>
                <a:cs typeface="Arial Black" panose="020B0A04020102020204"/>
              </a:rPr>
              <a:t>De </a:t>
            </a:r>
            <a:r>
              <a:rPr lang="nl-NL" sz="2100" b="0" i="0" u="none">
                <a:solidFill>
                  <a:srgbClr val="FF0000"/>
                </a:solidFill>
                <a:latin typeface="Arial Black" panose="020B0A04020102020204"/>
                <a:ea typeface="Arial Black" panose="020B0A04020102020204"/>
                <a:cs typeface="Arial Black" panose="020B0A04020102020204"/>
              </a:rPr>
              <a:t>passieve (niet verifieerbare) ervaring</a:t>
            </a:r>
            <a:endParaRPr lang="nl-NL" sz="2100" b="0" i="0" u="none">
              <a:solidFill>
                <a:srgbClr val="FF0000"/>
              </a:solidFill>
              <a:latin typeface="Arial Black" panose="020B0A04020102020204"/>
              <a:ea typeface="Arial Black" panose="020B0A04020102020204"/>
              <a:cs typeface="Arial Black" panose="020B0A04020102020204"/>
            </a:endParaRPr>
          </a:p>
        </p:txBody>
      </p:sp>
      <p:sp>
        <p:nvSpPr>
          <p:cNvPr id="196282355" name="Content Placeholder 2"/>
          <p:cNvSpPr>
            <a:spLocks noGrp="1"/>
          </p:cNvSpPr>
          <p:nvPr/>
        </p:nvSpPr>
        <p:spPr bwMode="auto">
          <a:xfrm>
            <a:off x="297180" y="628650"/>
            <a:ext cx="5414010" cy="54673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rgbClr val="FF0000"/>
                </a:solidFill>
                <a:latin typeface="Arial Black" panose="020B0A04020102020204"/>
                <a:ea typeface="Arial Black" panose="020B0A04020102020204"/>
                <a:cs typeface="Arial Black" panose="020B0A04020102020204"/>
              </a:rPr>
              <a:t>KARAKTERISTIEK:</a:t>
            </a:r>
            <a:endParaRPr sz="2100" b="0" i="0" u="sng">
              <a:solidFill>
                <a:srgbClr val="FF0000"/>
              </a:solidFill>
              <a:latin typeface="Arial Black" panose="020B0A04020102020204"/>
              <a:ea typeface="Arial Black" panose="020B0A04020102020204"/>
              <a:cs typeface="Arial Black" panose="020B0A04020102020204"/>
            </a:endParaRPr>
          </a:p>
          <a:p>
            <a:pPr algn="l">
              <a:defRPr/>
            </a:pPr>
            <a:endParaRPr sz="2100" b="0" i="0" u="sng">
              <a:solidFill>
                <a:srgbClr val="FF0000"/>
              </a:solidFill>
              <a:latin typeface="Arial Black" panose="020B0A04020102020204"/>
              <a:ea typeface="Arial Black" panose="020B0A04020102020204"/>
              <a:cs typeface="Arial Black" panose="020B0A04020102020204"/>
            </a:endParaRPr>
          </a:p>
        </p:txBody>
      </p:sp>
      <p:sp>
        <p:nvSpPr>
          <p:cNvPr id="804465394" name="Content Placeholder 2"/>
          <p:cNvSpPr>
            <a:spLocks noGrp="1"/>
          </p:cNvSpPr>
          <p:nvPr/>
        </p:nvSpPr>
        <p:spPr bwMode="auto">
          <a:xfrm>
            <a:off x="6645300" y="642068"/>
            <a:ext cx="5414106" cy="77294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chemeClr val="tx1"/>
                </a:solidFill>
                <a:latin typeface="Arial Black" panose="020B0A04020102020204"/>
                <a:ea typeface="Arial Black" panose="020B0A04020102020204"/>
                <a:cs typeface="Arial Black" panose="020B0A04020102020204"/>
              </a:rPr>
              <a:t>RESULTAAT:</a:t>
            </a:r>
            <a:endParaRPr sz="2100" b="0" i="0" u="sng">
              <a:solidFill>
                <a:schemeClr val="tx1"/>
              </a:solidFill>
              <a:latin typeface="Arial Black" panose="020B0A04020102020204"/>
              <a:ea typeface="Arial Black" panose="020B0A04020102020204"/>
              <a:cs typeface="Arial Black" panose="020B0A04020102020204"/>
            </a:endParaRPr>
          </a:p>
          <a:p>
            <a:pPr algn="l">
              <a:defRPr/>
            </a:pPr>
            <a:endParaRPr sz="2100" b="0" i="0" u="sng">
              <a:solidFill>
                <a:schemeClr val="tx1"/>
              </a:solidFill>
              <a:latin typeface="Arial Black" panose="020B0A04020102020204"/>
              <a:ea typeface="Arial Black" panose="020B0A04020102020204"/>
              <a:cs typeface="Arial Black" panose="020B0A04020102020204"/>
            </a:endParaRPr>
          </a:p>
        </p:txBody>
      </p:sp>
      <p:sp>
        <p:nvSpPr>
          <p:cNvPr id="641704274" name="Content Placeholder 2"/>
          <p:cNvSpPr>
            <a:spLocks noGrp="1"/>
          </p:cNvSpPr>
          <p:nvPr/>
        </p:nvSpPr>
        <p:spPr bwMode="auto">
          <a:xfrm>
            <a:off x="6668606" y="1168578"/>
            <a:ext cx="5053451" cy="5140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Opbouwend</a:t>
            </a:r>
            <a:endParaRPr lang="nl-NL" sz="2100" b="0" i="0" u="none">
              <a:solidFill>
                <a:srgbClr val="000000"/>
              </a:solidFill>
              <a:latin typeface="Arial Black" panose="020B0A04020102020204"/>
              <a:ea typeface="Arial Black" panose="020B0A04020102020204"/>
              <a:cs typeface="Arial Black" panose="020B0A04020102020204"/>
            </a:endParaRPr>
          </a:p>
        </p:txBody>
      </p:sp>
      <p:sp>
        <p:nvSpPr>
          <p:cNvPr id="1061001090" name="Content Placeholder 2"/>
          <p:cNvSpPr>
            <a:spLocks noGrp="1"/>
          </p:cNvSpPr>
          <p:nvPr/>
        </p:nvSpPr>
        <p:spPr bwMode="auto">
          <a:xfrm>
            <a:off x="6668605" y="1584717"/>
            <a:ext cx="5053452" cy="56949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Structuur</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884386569" name="Content Placeholder 2"/>
          <p:cNvSpPr>
            <a:spLocks noGrp="1"/>
          </p:cNvSpPr>
          <p:nvPr/>
        </p:nvSpPr>
        <p:spPr bwMode="auto">
          <a:xfrm>
            <a:off x="6668605" y="2019354"/>
            <a:ext cx="5053452" cy="5787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Verduidelijkend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608597506" name="Content Placeholder 2"/>
          <p:cNvSpPr>
            <a:spLocks noGrp="1"/>
          </p:cNvSpPr>
          <p:nvPr/>
        </p:nvSpPr>
        <p:spPr bwMode="auto">
          <a:xfrm>
            <a:off x="6668605" y="2417000"/>
            <a:ext cx="5053452" cy="56024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Rust</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277914060" name="Content Placeholder 2"/>
          <p:cNvSpPr>
            <a:spLocks noGrp="1"/>
          </p:cNvSpPr>
          <p:nvPr/>
        </p:nvSpPr>
        <p:spPr bwMode="auto">
          <a:xfrm>
            <a:off x="6668605" y="2833140"/>
            <a:ext cx="5053452" cy="66197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000000"/>
                </a:solidFill>
                <a:latin typeface="Arial Black" panose="020B0A04020102020204"/>
                <a:ea typeface="Arial Black" panose="020B0A04020102020204"/>
                <a:cs typeface="Arial Black" panose="020B0A04020102020204"/>
              </a:rPr>
              <a:t>Verhelderend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927115347" name="Content Placeholder 2"/>
          <p:cNvSpPr>
            <a:spLocks noGrp="1"/>
          </p:cNvSpPr>
          <p:nvPr/>
        </p:nvSpPr>
        <p:spPr bwMode="auto">
          <a:xfrm>
            <a:off x="6668605" y="3295519"/>
            <a:ext cx="5053452" cy="700888"/>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Detailerend</a:t>
            </a:r>
            <a:endParaRPr sz="2100" b="0" i="0" u="none">
              <a:solidFill>
                <a:srgbClr val="000000"/>
              </a:solidFill>
              <a:latin typeface="Arial Black" panose="020B0A04020102020204"/>
              <a:ea typeface="Arial Black" panose="020B0A04020102020204"/>
              <a:cs typeface="Arial Black" panose="020B0A04020102020204"/>
            </a:endParaRPr>
          </a:p>
          <a:p>
            <a:pPr algn="l">
              <a:defRPr/>
            </a:pPr>
            <a:endParaRPr sz="2100" b="0" i="0" u="none">
              <a:solidFill>
                <a:srgbClr val="000000"/>
              </a:solidFill>
              <a:latin typeface="Arial Black" panose="020B0A04020102020204"/>
              <a:ea typeface="Arial Black" panose="020B0A04020102020204"/>
              <a:cs typeface="Arial Black" panose="020B0A04020102020204"/>
            </a:endParaRPr>
          </a:p>
        </p:txBody>
      </p:sp>
      <p:sp>
        <p:nvSpPr>
          <p:cNvPr id="1626684534" name="Content Placeholder 2"/>
          <p:cNvSpPr>
            <a:spLocks noGrp="1"/>
          </p:cNvSpPr>
          <p:nvPr/>
        </p:nvSpPr>
        <p:spPr bwMode="auto">
          <a:xfrm>
            <a:off x="6668605" y="3711660"/>
            <a:ext cx="5053452"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Abstract</a:t>
            </a:r>
            <a:endParaRPr lang="nl-NL" sz="2100" b="0" i="0" u="none">
              <a:solidFill>
                <a:srgbClr val="000000"/>
              </a:solidFill>
              <a:latin typeface="Arial Black" panose="020B0A04020102020204"/>
              <a:ea typeface="Arial Black" panose="020B0A04020102020204"/>
              <a:cs typeface="Arial Black" panose="020B0A04020102020204"/>
            </a:endParaRPr>
          </a:p>
        </p:txBody>
      </p:sp>
      <p:sp>
        <p:nvSpPr>
          <p:cNvPr id="764067790" name="Content Placeholder 2"/>
          <p:cNvSpPr>
            <a:spLocks noGrp="1"/>
          </p:cNvSpPr>
          <p:nvPr/>
        </p:nvSpPr>
        <p:spPr bwMode="auto">
          <a:xfrm>
            <a:off x="6668605" y="4160352"/>
            <a:ext cx="5053452"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000000"/>
                </a:solidFill>
                <a:latin typeface="Arial Black" panose="020B0A04020102020204"/>
                <a:ea typeface="Arial Black" panose="020B0A04020102020204"/>
                <a:cs typeface="Arial Black" panose="020B0A04020102020204"/>
              </a:rPr>
              <a:t>Hypothese</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986717066" name="Content Placeholder 2"/>
          <p:cNvSpPr>
            <a:spLocks noGrp="1"/>
          </p:cNvSpPr>
          <p:nvPr/>
        </p:nvSpPr>
        <p:spPr bwMode="auto">
          <a:xfrm>
            <a:off x="6668605" y="4636417"/>
            <a:ext cx="5053452"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(tijdelijk) Stelling in nemend</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193763316" name="Content Placeholder 2"/>
          <p:cNvSpPr>
            <a:spLocks noGrp="1"/>
          </p:cNvSpPr>
          <p:nvPr/>
        </p:nvSpPr>
        <p:spPr bwMode="auto">
          <a:xfrm>
            <a:off x="6676838" y="5031251"/>
            <a:ext cx="5053452"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(tijdelijke) Orde</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197200175" name="Content Placeholder 2"/>
          <p:cNvSpPr>
            <a:spLocks noGrp="1"/>
          </p:cNvSpPr>
          <p:nvPr/>
        </p:nvSpPr>
        <p:spPr bwMode="auto">
          <a:xfrm>
            <a:off x="6685071" y="5400709"/>
            <a:ext cx="5036986"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000000"/>
                </a:solidFill>
                <a:latin typeface="Arial Black" panose="020B0A04020102020204"/>
                <a:ea typeface="Arial Black" panose="020B0A04020102020204"/>
                <a:cs typeface="Arial Black" panose="020B0A04020102020204"/>
              </a:rPr>
              <a:t>Materialistisch</a:t>
            </a:r>
            <a:endParaRPr sz="2100" b="0" i="0" u="none">
              <a:solidFill>
                <a:srgbClr val="000000"/>
              </a:solidFill>
              <a:latin typeface="Arial Black" panose="020B0A04020102020204"/>
              <a:ea typeface="Arial Black" panose="020B0A04020102020204"/>
              <a:cs typeface="Arial Black" panose="020B0A04020102020204"/>
            </a:endParaRPr>
          </a:p>
        </p:txBody>
      </p:sp>
      <p:sp>
        <p:nvSpPr>
          <p:cNvPr id="1381807927" name="Content Placeholder 2"/>
          <p:cNvSpPr>
            <a:spLocks noGrp="1"/>
          </p:cNvSpPr>
          <p:nvPr/>
        </p:nvSpPr>
        <p:spPr bwMode="auto">
          <a:xfrm>
            <a:off x="6680625" y="5883310"/>
            <a:ext cx="5041431"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000000"/>
                </a:solidFill>
                <a:latin typeface="Arial Black" panose="020B0A04020102020204"/>
                <a:ea typeface="Arial Black" panose="020B0A04020102020204"/>
                <a:cs typeface="Arial Black" panose="020B0A04020102020204"/>
              </a:rPr>
              <a:t>Hierarchie</a:t>
            </a:r>
            <a:endParaRPr sz="2100" b="0" i="0" u="none">
              <a:solidFill>
                <a:srgbClr val="0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6282355"/>
                                        </p:tgtEl>
                                        <p:attrNameLst>
                                          <p:attrName>style.visibility</p:attrName>
                                        </p:attrNameLst>
                                      </p:cBhvr>
                                      <p:to>
                                        <p:strVal val="visible"/>
                                      </p:to>
                                    </p:set>
                                    <p:animEffect transition="in" filter="fade">
                                      <p:cBhvr>
                                        <p:cTn id="7" dur="1000"/>
                                        <p:tgtEl>
                                          <p:spTgt spid="196282355"/>
                                        </p:tgtEl>
                                      </p:cBhvr>
                                    </p:animEffect>
                                    <p:anim calcmode="lin" valueType="num">
                                      <p:cBhvr>
                                        <p:cTn id="8" dur="1000" fill="hold"/>
                                        <p:tgtEl>
                                          <p:spTgt spid="196282355"/>
                                        </p:tgtEl>
                                        <p:attrNameLst>
                                          <p:attrName>ppt_x</p:attrName>
                                        </p:attrNameLst>
                                      </p:cBhvr>
                                      <p:tavLst>
                                        <p:tav tm="0">
                                          <p:val>
                                            <p:strVal val="#ppt_x"/>
                                          </p:val>
                                        </p:tav>
                                        <p:tav tm="100000">
                                          <p:val>
                                            <p:strVal val="#ppt_x"/>
                                          </p:val>
                                        </p:tav>
                                      </p:tavLst>
                                    </p:anim>
                                    <p:anim calcmode="lin" valueType="num">
                                      <p:cBhvr>
                                        <p:cTn id="9" dur="1000" fill="hold"/>
                                        <p:tgtEl>
                                          <p:spTgt spid="19628235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964323943"/>
                                        </p:tgtEl>
                                        <p:attrNameLst>
                                          <p:attrName>style.visibility</p:attrName>
                                        </p:attrNameLst>
                                      </p:cBhvr>
                                      <p:to>
                                        <p:strVal val="visible"/>
                                      </p:to>
                                    </p:set>
                                    <p:anim calcmode="lin" valueType="num">
                                      <p:cBhvr>
                                        <p:cTn id="14" dur="1000" fill="hold"/>
                                        <p:tgtEl>
                                          <p:spTgt spid="964323943"/>
                                        </p:tgtEl>
                                        <p:attrNameLst>
                                          <p:attrName>ppt_w</p:attrName>
                                        </p:attrNameLst>
                                      </p:cBhvr>
                                      <p:tavLst>
                                        <p:tav tm="0">
                                          <p:val>
                                            <p:fltVal val="0"/>
                                          </p:val>
                                        </p:tav>
                                        <p:tav tm="100000">
                                          <p:val>
                                            <p:strVal val="#ppt_w"/>
                                          </p:val>
                                        </p:tav>
                                      </p:tavLst>
                                    </p:anim>
                                    <p:anim calcmode="lin" valueType="num">
                                      <p:cBhvr>
                                        <p:cTn id="15" dur="1000" fill="hold"/>
                                        <p:tgtEl>
                                          <p:spTgt spid="964323943"/>
                                        </p:tgtEl>
                                        <p:attrNameLst>
                                          <p:attrName>ppt_h</p:attrName>
                                        </p:attrNameLst>
                                      </p:cBhvr>
                                      <p:tavLst>
                                        <p:tav tm="0">
                                          <p:val>
                                            <p:fltVal val="0"/>
                                          </p:val>
                                        </p:tav>
                                        <p:tav tm="100000">
                                          <p:val>
                                            <p:strVal val="#ppt_h"/>
                                          </p:val>
                                        </p:tav>
                                      </p:tavLst>
                                    </p:anim>
                                    <p:anim calcmode="lin" valueType="num">
                                      <p:cBhvr>
                                        <p:cTn id="16" dur="1000" fill="hold"/>
                                        <p:tgtEl>
                                          <p:spTgt spid="964323943"/>
                                        </p:tgtEl>
                                        <p:attrNameLst>
                                          <p:attrName>style.rotation</p:attrName>
                                        </p:attrNameLst>
                                      </p:cBhvr>
                                      <p:tavLst>
                                        <p:tav tm="0">
                                          <p:val>
                                            <p:fltVal val="90"/>
                                          </p:val>
                                        </p:tav>
                                        <p:tav tm="100000">
                                          <p:val>
                                            <p:fltVal val="0"/>
                                          </p:val>
                                        </p:tav>
                                      </p:tavLst>
                                    </p:anim>
                                    <p:animEffect transition="in" filter="fade">
                                      <p:cBhvr>
                                        <p:cTn id="17" dur="1000"/>
                                        <p:tgtEl>
                                          <p:spTgt spid="964323943"/>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1164687312"/>
                                        </p:tgtEl>
                                        <p:attrNameLst>
                                          <p:attrName>style.visibility</p:attrName>
                                        </p:attrNameLst>
                                      </p:cBhvr>
                                      <p:to>
                                        <p:strVal val="visible"/>
                                      </p:to>
                                    </p:set>
                                    <p:anim calcmode="lin" valueType="num">
                                      <p:cBhvr>
                                        <p:cTn id="22" dur="1000" fill="hold"/>
                                        <p:tgtEl>
                                          <p:spTgt spid="1164687312"/>
                                        </p:tgtEl>
                                        <p:attrNameLst>
                                          <p:attrName>ppt_w</p:attrName>
                                        </p:attrNameLst>
                                      </p:cBhvr>
                                      <p:tavLst>
                                        <p:tav tm="0">
                                          <p:val>
                                            <p:fltVal val="0"/>
                                          </p:val>
                                        </p:tav>
                                        <p:tav tm="100000">
                                          <p:val>
                                            <p:strVal val="#ppt_w"/>
                                          </p:val>
                                        </p:tav>
                                      </p:tavLst>
                                    </p:anim>
                                    <p:anim calcmode="lin" valueType="num">
                                      <p:cBhvr>
                                        <p:cTn id="23" dur="1000" fill="hold"/>
                                        <p:tgtEl>
                                          <p:spTgt spid="1164687312"/>
                                        </p:tgtEl>
                                        <p:attrNameLst>
                                          <p:attrName>ppt_h</p:attrName>
                                        </p:attrNameLst>
                                      </p:cBhvr>
                                      <p:tavLst>
                                        <p:tav tm="0">
                                          <p:val>
                                            <p:fltVal val="0"/>
                                          </p:val>
                                        </p:tav>
                                        <p:tav tm="100000">
                                          <p:val>
                                            <p:strVal val="#ppt_h"/>
                                          </p:val>
                                        </p:tav>
                                      </p:tavLst>
                                    </p:anim>
                                    <p:anim calcmode="lin" valueType="num">
                                      <p:cBhvr>
                                        <p:cTn id="24" dur="1000" fill="hold"/>
                                        <p:tgtEl>
                                          <p:spTgt spid="1164687312"/>
                                        </p:tgtEl>
                                        <p:attrNameLst>
                                          <p:attrName>style.rotation</p:attrName>
                                        </p:attrNameLst>
                                      </p:cBhvr>
                                      <p:tavLst>
                                        <p:tav tm="0">
                                          <p:val>
                                            <p:fltVal val="90"/>
                                          </p:val>
                                        </p:tav>
                                        <p:tav tm="100000">
                                          <p:val>
                                            <p:fltVal val="0"/>
                                          </p:val>
                                        </p:tav>
                                      </p:tavLst>
                                    </p:anim>
                                    <p:animEffect transition="in" filter="fade">
                                      <p:cBhvr>
                                        <p:cTn id="25" dur="1000"/>
                                        <p:tgtEl>
                                          <p:spTgt spid="1164687312"/>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513303417"/>
                                        </p:tgtEl>
                                        <p:attrNameLst>
                                          <p:attrName>style.visibility</p:attrName>
                                        </p:attrNameLst>
                                      </p:cBhvr>
                                      <p:to>
                                        <p:strVal val="visible"/>
                                      </p:to>
                                    </p:set>
                                    <p:anim calcmode="lin" valueType="num">
                                      <p:cBhvr>
                                        <p:cTn id="30" dur="1000" fill="hold"/>
                                        <p:tgtEl>
                                          <p:spTgt spid="513303417"/>
                                        </p:tgtEl>
                                        <p:attrNameLst>
                                          <p:attrName>ppt_w</p:attrName>
                                        </p:attrNameLst>
                                      </p:cBhvr>
                                      <p:tavLst>
                                        <p:tav tm="0">
                                          <p:val>
                                            <p:fltVal val="0"/>
                                          </p:val>
                                        </p:tav>
                                        <p:tav tm="100000">
                                          <p:val>
                                            <p:strVal val="#ppt_w"/>
                                          </p:val>
                                        </p:tav>
                                      </p:tavLst>
                                    </p:anim>
                                    <p:anim calcmode="lin" valueType="num">
                                      <p:cBhvr>
                                        <p:cTn id="31" dur="1000" fill="hold"/>
                                        <p:tgtEl>
                                          <p:spTgt spid="513303417"/>
                                        </p:tgtEl>
                                        <p:attrNameLst>
                                          <p:attrName>ppt_h</p:attrName>
                                        </p:attrNameLst>
                                      </p:cBhvr>
                                      <p:tavLst>
                                        <p:tav tm="0">
                                          <p:val>
                                            <p:fltVal val="0"/>
                                          </p:val>
                                        </p:tav>
                                        <p:tav tm="100000">
                                          <p:val>
                                            <p:strVal val="#ppt_h"/>
                                          </p:val>
                                        </p:tav>
                                      </p:tavLst>
                                    </p:anim>
                                    <p:anim calcmode="lin" valueType="num">
                                      <p:cBhvr>
                                        <p:cTn id="32" dur="1000" fill="hold"/>
                                        <p:tgtEl>
                                          <p:spTgt spid="513303417"/>
                                        </p:tgtEl>
                                        <p:attrNameLst>
                                          <p:attrName>style.rotation</p:attrName>
                                        </p:attrNameLst>
                                      </p:cBhvr>
                                      <p:tavLst>
                                        <p:tav tm="0">
                                          <p:val>
                                            <p:fltVal val="90"/>
                                          </p:val>
                                        </p:tav>
                                        <p:tav tm="100000">
                                          <p:val>
                                            <p:fltVal val="0"/>
                                          </p:val>
                                        </p:tav>
                                      </p:tavLst>
                                    </p:anim>
                                    <p:animEffect transition="in" filter="fade">
                                      <p:cBhvr>
                                        <p:cTn id="33" dur="1000"/>
                                        <p:tgtEl>
                                          <p:spTgt spid="513303417"/>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766986599"/>
                                        </p:tgtEl>
                                        <p:attrNameLst>
                                          <p:attrName>style.visibility</p:attrName>
                                        </p:attrNameLst>
                                      </p:cBhvr>
                                      <p:to>
                                        <p:strVal val="visible"/>
                                      </p:to>
                                    </p:set>
                                    <p:anim calcmode="lin" valueType="num">
                                      <p:cBhvr>
                                        <p:cTn id="38" dur="1000" fill="hold"/>
                                        <p:tgtEl>
                                          <p:spTgt spid="766986599"/>
                                        </p:tgtEl>
                                        <p:attrNameLst>
                                          <p:attrName>ppt_w</p:attrName>
                                        </p:attrNameLst>
                                      </p:cBhvr>
                                      <p:tavLst>
                                        <p:tav tm="0">
                                          <p:val>
                                            <p:fltVal val="0"/>
                                          </p:val>
                                        </p:tav>
                                        <p:tav tm="100000">
                                          <p:val>
                                            <p:strVal val="#ppt_w"/>
                                          </p:val>
                                        </p:tav>
                                      </p:tavLst>
                                    </p:anim>
                                    <p:anim calcmode="lin" valueType="num">
                                      <p:cBhvr>
                                        <p:cTn id="39" dur="1000" fill="hold"/>
                                        <p:tgtEl>
                                          <p:spTgt spid="766986599"/>
                                        </p:tgtEl>
                                        <p:attrNameLst>
                                          <p:attrName>ppt_h</p:attrName>
                                        </p:attrNameLst>
                                      </p:cBhvr>
                                      <p:tavLst>
                                        <p:tav tm="0">
                                          <p:val>
                                            <p:fltVal val="0"/>
                                          </p:val>
                                        </p:tav>
                                        <p:tav tm="100000">
                                          <p:val>
                                            <p:strVal val="#ppt_h"/>
                                          </p:val>
                                        </p:tav>
                                      </p:tavLst>
                                    </p:anim>
                                    <p:anim calcmode="lin" valueType="num">
                                      <p:cBhvr>
                                        <p:cTn id="40" dur="1000" fill="hold"/>
                                        <p:tgtEl>
                                          <p:spTgt spid="766986599"/>
                                        </p:tgtEl>
                                        <p:attrNameLst>
                                          <p:attrName>style.rotation</p:attrName>
                                        </p:attrNameLst>
                                      </p:cBhvr>
                                      <p:tavLst>
                                        <p:tav tm="0">
                                          <p:val>
                                            <p:fltVal val="90"/>
                                          </p:val>
                                        </p:tav>
                                        <p:tav tm="100000">
                                          <p:val>
                                            <p:fltVal val="0"/>
                                          </p:val>
                                        </p:tav>
                                      </p:tavLst>
                                    </p:anim>
                                    <p:animEffect transition="in" filter="fade">
                                      <p:cBhvr>
                                        <p:cTn id="41" dur="1000"/>
                                        <p:tgtEl>
                                          <p:spTgt spid="766986599"/>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1192529188"/>
                                        </p:tgtEl>
                                        <p:attrNameLst>
                                          <p:attrName>style.visibility</p:attrName>
                                        </p:attrNameLst>
                                      </p:cBhvr>
                                      <p:to>
                                        <p:strVal val="visible"/>
                                      </p:to>
                                    </p:set>
                                    <p:anim calcmode="lin" valueType="num">
                                      <p:cBhvr>
                                        <p:cTn id="46" dur="1000" fill="hold"/>
                                        <p:tgtEl>
                                          <p:spTgt spid="1192529188"/>
                                        </p:tgtEl>
                                        <p:attrNameLst>
                                          <p:attrName>ppt_w</p:attrName>
                                        </p:attrNameLst>
                                      </p:cBhvr>
                                      <p:tavLst>
                                        <p:tav tm="0">
                                          <p:val>
                                            <p:fltVal val="0"/>
                                          </p:val>
                                        </p:tav>
                                        <p:tav tm="100000">
                                          <p:val>
                                            <p:strVal val="#ppt_w"/>
                                          </p:val>
                                        </p:tav>
                                      </p:tavLst>
                                    </p:anim>
                                    <p:anim calcmode="lin" valueType="num">
                                      <p:cBhvr>
                                        <p:cTn id="47" dur="1000" fill="hold"/>
                                        <p:tgtEl>
                                          <p:spTgt spid="1192529188"/>
                                        </p:tgtEl>
                                        <p:attrNameLst>
                                          <p:attrName>ppt_h</p:attrName>
                                        </p:attrNameLst>
                                      </p:cBhvr>
                                      <p:tavLst>
                                        <p:tav tm="0">
                                          <p:val>
                                            <p:fltVal val="0"/>
                                          </p:val>
                                        </p:tav>
                                        <p:tav tm="100000">
                                          <p:val>
                                            <p:strVal val="#ppt_h"/>
                                          </p:val>
                                        </p:tav>
                                      </p:tavLst>
                                    </p:anim>
                                    <p:anim calcmode="lin" valueType="num">
                                      <p:cBhvr>
                                        <p:cTn id="48" dur="1000" fill="hold"/>
                                        <p:tgtEl>
                                          <p:spTgt spid="1192529188"/>
                                        </p:tgtEl>
                                        <p:attrNameLst>
                                          <p:attrName>style.rotation</p:attrName>
                                        </p:attrNameLst>
                                      </p:cBhvr>
                                      <p:tavLst>
                                        <p:tav tm="0">
                                          <p:val>
                                            <p:fltVal val="90"/>
                                          </p:val>
                                        </p:tav>
                                        <p:tav tm="100000">
                                          <p:val>
                                            <p:fltVal val="0"/>
                                          </p:val>
                                        </p:tav>
                                      </p:tavLst>
                                    </p:anim>
                                    <p:animEffect transition="in" filter="fade">
                                      <p:cBhvr>
                                        <p:cTn id="49" dur="1000"/>
                                        <p:tgtEl>
                                          <p:spTgt spid="1192529188"/>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grpId="0" nodeType="clickEffect">
                                  <p:stCondLst>
                                    <p:cond delay="0"/>
                                  </p:stCondLst>
                                  <p:childTnLst>
                                    <p:set>
                                      <p:cBhvr>
                                        <p:cTn id="53" dur="1" fill="hold">
                                          <p:stCondLst>
                                            <p:cond delay="0"/>
                                          </p:stCondLst>
                                        </p:cTn>
                                        <p:tgtEl>
                                          <p:spTgt spid="579229272"/>
                                        </p:tgtEl>
                                        <p:attrNameLst>
                                          <p:attrName>style.visibility</p:attrName>
                                        </p:attrNameLst>
                                      </p:cBhvr>
                                      <p:to>
                                        <p:strVal val="visible"/>
                                      </p:to>
                                    </p:set>
                                    <p:anim calcmode="lin" valueType="num">
                                      <p:cBhvr>
                                        <p:cTn id="54" dur="1000" fill="hold"/>
                                        <p:tgtEl>
                                          <p:spTgt spid="579229272"/>
                                        </p:tgtEl>
                                        <p:attrNameLst>
                                          <p:attrName>ppt_w</p:attrName>
                                        </p:attrNameLst>
                                      </p:cBhvr>
                                      <p:tavLst>
                                        <p:tav tm="0">
                                          <p:val>
                                            <p:fltVal val="0"/>
                                          </p:val>
                                        </p:tav>
                                        <p:tav tm="100000">
                                          <p:val>
                                            <p:strVal val="#ppt_w"/>
                                          </p:val>
                                        </p:tav>
                                      </p:tavLst>
                                    </p:anim>
                                    <p:anim calcmode="lin" valueType="num">
                                      <p:cBhvr>
                                        <p:cTn id="55" dur="1000" fill="hold"/>
                                        <p:tgtEl>
                                          <p:spTgt spid="579229272"/>
                                        </p:tgtEl>
                                        <p:attrNameLst>
                                          <p:attrName>ppt_h</p:attrName>
                                        </p:attrNameLst>
                                      </p:cBhvr>
                                      <p:tavLst>
                                        <p:tav tm="0">
                                          <p:val>
                                            <p:fltVal val="0"/>
                                          </p:val>
                                        </p:tav>
                                        <p:tav tm="100000">
                                          <p:val>
                                            <p:strVal val="#ppt_h"/>
                                          </p:val>
                                        </p:tav>
                                      </p:tavLst>
                                    </p:anim>
                                    <p:anim calcmode="lin" valueType="num">
                                      <p:cBhvr>
                                        <p:cTn id="56" dur="1000" fill="hold"/>
                                        <p:tgtEl>
                                          <p:spTgt spid="579229272"/>
                                        </p:tgtEl>
                                        <p:attrNameLst>
                                          <p:attrName>style.rotation</p:attrName>
                                        </p:attrNameLst>
                                      </p:cBhvr>
                                      <p:tavLst>
                                        <p:tav tm="0">
                                          <p:val>
                                            <p:fltVal val="90"/>
                                          </p:val>
                                        </p:tav>
                                        <p:tav tm="100000">
                                          <p:val>
                                            <p:fltVal val="0"/>
                                          </p:val>
                                        </p:tav>
                                      </p:tavLst>
                                    </p:anim>
                                    <p:animEffect transition="in" filter="fade">
                                      <p:cBhvr>
                                        <p:cTn id="57" dur="1000"/>
                                        <p:tgtEl>
                                          <p:spTgt spid="579229272"/>
                                        </p:tgtEl>
                                      </p:cBhvr>
                                    </p:animEffect>
                                  </p:childTnLst>
                                </p:cTn>
                              </p:par>
                            </p:childTnLst>
                          </p:cTn>
                        </p:par>
                      </p:childTnLst>
                    </p:cTn>
                  </p:par>
                  <p:par>
                    <p:cTn id="58" fill="hold">
                      <p:stCondLst>
                        <p:cond delay="indefinite"/>
                      </p:stCondLst>
                      <p:childTnLst>
                        <p:par>
                          <p:cTn id="59" fill="hold">
                            <p:stCondLst>
                              <p:cond delay="0"/>
                            </p:stCondLst>
                            <p:childTnLst>
                              <p:par>
                                <p:cTn id="60" presetID="31" presetClass="entr" presetSubtype="0" fill="hold" grpId="0" nodeType="clickEffect">
                                  <p:stCondLst>
                                    <p:cond delay="0"/>
                                  </p:stCondLst>
                                  <p:childTnLst>
                                    <p:set>
                                      <p:cBhvr>
                                        <p:cTn id="61" dur="1" fill="hold">
                                          <p:stCondLst>
                                            <p:cond delay="0"/>
                                          </p:stCondLst>
                                        </p:cTn>
                                        <p:tgtEl>
                                          <p:spTgt spid="519440793"/>
                                        </p:tgtEl>
                                        <p:attrNameLst>
                                          <p:attrName>style.visibility</p:attrName>
                                        </p:attrNameLst>
                                      </p:cBhvr>
                                      <p:to>
                                        <p:strVal val="visible"/>
                                      </p:to>
                                    </p:set>
                                    <p:anim calcmode="lin" valueType="num">
                                      <p:cBhvr>
                                        <p:cTn id="62" dur="1000" fill="hold"/>
                                        <p:tgtEl>
                                          <p:spTgt spid="519440793"/>
                                        </p:tgtEl>
                                        <p:attrNameLst>
                                          <p:attrName>ppt_w</p:attrName>
                                        </p:attrNameLst>
                                      </p:cBhvr>
                                      <p:tavLst>
                                        <p:tav tm="0">
                                          <p:val>
                                            <p:fltVal val="0"/>
                                          </p:val>
                                        </p:tav>
                                        <p:tav tm="100000">
                                          <p:val>
                                            <p:strVal val="#ppt_w"/>
                                          </p:val>
                                        </p:tav>
                                      </p:tavLst>
                                    </p:anim>
                                    <p:anim calcmode="lin" valueType="num">
                                      <p:cBhvr>
                                        <p:cTn id="63" dur="1000" fill="hold"/>
                                        <p:tgtEl>
                                          <p:spTgt spid="519440793"/>
                                        </p:tgtEl>
                                        <p:attrNameLst>
                                          <p:attrName>ppt_h</p:attrName>
                                        </p:attrNameLst>
                                      </p:cBhvr>
                                      <p:tavLst>
                                        <p:tav tm="0">
                                          <p:val>
                                            <p:fltVal val="0"/>
                                          </p:val>
                                        </p:tav>
                                        <p:tav tm="100000">
                                          <p:val>
                                            <p:strVal val="#ppt_h"/>
                                          </p:val>
                                        </p:tav>
                                      </p:tavLst>
                                    </p:anim>
                                    <p:anim calcmode="lin" valueType="num">
                                      <p:cBhvr>
                                        <p:cTn id="64" dur="1000" fill="hold"/>
                                        <p:tgtEl>
                                          <p:spTgt spid="519440793"/>
                                        </p:tgtEl>
                                        <p:attrNameLst>
                                          <p:attrName>style.rotation</p:attrName>
                                        </p:attrNameLst>
                                      </p:cBhvr>
                                      <p:tavLst>
                                        <p:tav tm="0">
                                          <p:val>
                                            <p:fltVal val="90"/>
                                          </p:val>
                                        </p:tav>
                                        <p:tav tm="100000">
                                          <p:val>
                                            <p:fltVal val="0"/>
                                          </p:val>
                                        </p:tav>
                                      </p:tavLst>
                                    </p:anim>
                                    <p:animEffect transition="in" filter="fade">
                                      <p:cBhvr>
                                        <p:cTn id="65" dur="1000"/>
                                        <p:tgtEl>
                                          <p:spTgt spid="519440793"/>
                                        </p:tgtEl>
                                      </p:cBhvr>
                                    </p:animEffect>
                                  </p:childTnLst>
                                </p:cTn>
                              </p:par>
                            </p:childTnLst>
                          </p:cTn>
                        </p:par>
                      </p:childTnLst>
                    </p:cTn>
                  </p:par>
                  <p:par>
                    <p:cTn id="66" fill="hold">
                      <p:stCondLst>
                        <p:cond delay="indefinite"/>
                      </p:stCondLst>
                      <p:childTnLst>
                        <p:par>
                          <p:cTn id="67" fill="hold">
                            <p:stCondLst>
                              <p:cond delay="0"/>
                            </p:stCondLst>
                            <p:childTnLst>
                              <p:par>
                                <p:cTn id="68" presetID="31" presetClass="entr" presetSubtype="0" fill="hold" grpId="0" nodeType="clickEffect">
                                  <p:stCondLst>
                                    <p:cond delay="0"/>
                                  </p:stCondLst>
                                  <p:childTnLst>
                                    <p:set>
                                      <p:cBhvr>
                                        <p:cTn id="69" dur="1" fill="hold">
                                          <p:stCondLst>
                                            <p:cond delay="0"/>
                                          </p:stCondLst>
                                        </p:cTn>
                                        <p:tgtEl>
                                          <p:spTgt spid="125261955"/>
                                        </p:tgtEl>
                                        <p:attrNameLst>
                                          <p:attrName>style.visibility</p:attrName>
                                        </p:attrNameLst>
                                      </p:cBhvr>
                                      <p:to>
                                        <p:strVal val="visible"/>
                                      </p:to>
                                    </p:set>
                                    <p:anim calcmode="lin" valueType="num">
                                      <p:cBhvr>
                                        <p:cTn id="70" dur="1000" fill="hold"/>
                                        <p:tgtEl>
                                          <p:spTgt spid="125261955"/>
                                        </p:tgtEl>
                                        <p:attrNameLst>
                                          <p:attrName>ppt_w</p:attrName>
                                        </p:attrNameLst>
                                      </p:cBhvr>
                                      <p:tavLst>
                                        <p:tav tm="0">
                                          <p:val>
                                            <p:fltVal val="0"/>
                                          </p:val>
                                        </p:tav>
                                        <p:tav tm="100000">
                                          <p:val>
                                            <p:strVal val="#ppt_w"/>
                                          </p:val>
                                        </p:tav>
                                      </p:tavLst>
                                    </p:anim>
                                    <p:anim calcmode="lin" valueType="num">
                                      <p:cBhvr>
                                        <p:cTn id="71" dur="1000" fill="hold"/>
                                        <p:tgtEl>
                                          <p:spTgt spid="125261955"/>
                                        </p:tgtEl>
                                        <p:attrNameLst>
                                          <p:attrName>ppt_h</p:attrName>
                                        </p:attrNameLst>
                                      </p:cBhvr>
                                      <p:tavLst>
                                        <p:tav tm="0">
                                          <p:val>
                                            <p:fltVal val="0"/>
                                          </p:val>
                                        </p:tav>
                                        <p:tav tm="100000">
                                          <p:val>
                                            <p:strVal val="#ppt_h"/>
                                          </p:val>
                                        </p:tav>
                                      </p:tavLst>
                                    </p:anim>
                                    <p:anim calcmode="lin" valueType="num">
                                      <p:cBhvr>
                                        <p:cTn id="72" dur="1000" fill="hold"/>
                                        <p:tgtEl>
                                          <p:spTgt spid="125261955"/>
                                        </p:tgtEl>
                                        <p:attrNameLst>
                                          <p:attrName>style.rotation</p:attrName>
                                        </p:attrNameLst>
                                      </p:cBhvr>
                                      <p:tavLst>
                                        <p:tav tm="0">
                                          <p:val>
                                            <p:fltVal val="90"/>
                                          </p:val>
                                        </p:tav>
                                        <p:tav tm="100000">
                                          <p:val>
                                            <p:fltVal val="0"/>
                                          </p:val>
                                        </p:tav>
                                      </p:tavLst>
                                    </p:anim>
                                    <p:animEffect transition="in" filter="fade">
                                      <p:cBhvr>
                                        <p:cTn id="73" dur="1000"/>
                                        <p:tgtEl>
                                          <p:spTgt spid="125261955"/>
                                        </p:tgtEl>
                                      </p:cBhvr>
                                    </p:animEffect>
                                  </p:childTnLst>
                                </p:cTn>
                              </p:par>
                            </p:childTnLst>
                          </p:cTn>
                        </p:par>
                      </p:childTnLst>
                    </p:cTn>
                  </p:par>
                  <p:par>
                    <p:cTn id="74" fill="hold">
                      <p:stCondLst>
                        <p:cond delay="indefinite"/>
                      </p:stCondLst>
                      <p:childTnLst>
                        <p:par>
                          <p:cTn id="75" fill="hold">
                            <p:stCondLst>
                              <p:cond delay="0"/>
                            </p:stCondLst>
                            <p:childTnLst>
                              <p:par>
                                <p:cTn id="76" presetID="31" presetClass="entr" presetSubtype="0" fill="hold" grpId="0" nodeType="clickEffect">
                                  <p:stCondLst>
                                    <p:cond delay="0"/>
                                  </p:stCondLst>
                                  <p:childTnLst>
                                    <p:set>
                                      <p:cBhvr>
                                        <p:cTn id="77" dur="1" fill="hold">
                                          <p:stCondLst>
                                            <p:cond delay="0"/>
                                          </p:stCondLst>
                                        </p:cTn>
                                        <p:tgtEl>
                                          <p:spTgt spid="517677829"/>
                                        </p:tgtEl>
                                        <p:attrNameLst>
                                          <p:attrName>style.visibility</p:attrName>
                                        </p:attrNameLst>
                                      </p:cBhvr>
                                      <p:to>
                                        <p:strVal val="visible"/>
                                      </p:to>
                                    </p:set>
                                    <p:anim calcmode="lin" valueType="num">
                                      <p:cBhvr>
                                        <p:cTn id="78" dur="1000" fill="hold"/>
                                        <p:tgtEl>
                                          <p:spTgt spid="517677829"/>
                                        </p:tgtEl>
                                        <p:attrNameLst>
                                          <p:attrName>ppt_w</p:attrName>
                                        </p:attrNameLst>
                                      </p:cBhvr>
                                      <p:tavLst>
                                        <p:tav tm="0">
                                          <p:val>
                                            <p:fltVal val="0"/>
                                          </p:val>
                                        </p:tav>
                                        <p:tav tm="100000">
                                          <p:val>
                                            <p:strVal val="#ppt_w"/>
                                          </p:val>
                                        </p:tav>
                                      </p:tavLst>
                                    </p:anim>
                                    <p:anim calcmode="lin" valueType="num">
                                      <p:cBhvr>
                                        <p:cTn id="79" dur="1000" fill="hold"/>
                                        <p:tgtEl>
                                          <p:spTgt spid="517677829"/>
                                        </p:tgtEl>
                                        <p:attrNameLst>
                                          <p:attrName>ppt_h</p:attrName>
                                        </p:attrNameLst>
                                      </p:cBhvr>
                                      <p:tavLst>
                                        <p:tav tm="0">
                                          <p:val>
                                            <p:fltVal val="0"/>
                                          </p:val>
                                        </p:tav>
                                        <p:tav tm="100000">
                                          <p:val>
                                            <p:strVal val="#ppt_h"/>
                                          </p:val>
                                        </p:tav>
                                      </p:tavLst>
                                    </p:anim>
                                    <p:anim calcmode="lin" valueType="num">
                                      <p:cBhvr>
                                        <p:cTn id="80" dur="1000" fill="hold"/>
                                        <p:tgtEl>
                                          <p:spTgt spid="517677829"/>
                                        </p:tgtEl>
                                        <p:attrNameLst>
                                          <p:attrName>style.rotation</p:attrName>
                                        </p:attrNameLst>
                                      </p:cBhvr>
                                      <p:tavLst>
                                        <p:tav tm="0">
                                          <p:val>
                                            <p:fltVal val="90"/>
                                          </p:val>
                                        </p:tav>
                                        <p:tav tm="100000">
                                          <p:val>
                                            <p:fltVal val="0"/>
                                          </p:val>
                                        </p:tav>
                                      </p:tavLst>
                                    </p:anim>
                                    <p:animEffect transition="in" filter="fade">
                                      <p:cBhvr>
                                        <p:cTn id="81" dur="1000"/>
                                        <p:tgtEl>
                                          <p:spTgt spid="517677829"/>
                                        </p:tgtEl>
                                      </p:cBhvr>
                                    </p:animEffect>
                                  </p:childTnLst>
                                </p:cTn>
                              </p:par>
                            </p:childTnLst>
                          </p:cTn>
                        </p:par>
                      </p:childTnLst>
                    </p:cTn>
                  </p:par>
                  <p:par>
                    <p:cTn id="82" fill="hold">
                      <p:stCondLst>
                        <p:cond delay="indefinite"/>
                      </p:stCondLst>
                      <p:childTnLst>
                        <p:par>
                          <p:cTn id="83" fill="hold">
                            <p:stCondLst>
                              <p:cond delay="0"/>
                            </p:stCondLst>
                            <p:childTnLst>
                              <p:par>
                                <p:cTn id="84" presetID="31" presetClass="entr" presetSubtype="0" fill="hold" grpId="0" nodeType="clickEffect">
                                  <p:stCondLst>
                                    <p:cond delay="0"/>
                                  </p:stCondLst>
                                  <p:childTnLst>
                                    <p:set>
                                      <p:cBhvr>
                                        <p:cTn id="85" dur="1" fill="hold">
                                          <p:stCondLst>
                                            <p:cond delay="0"/>
                                          </p:stCondLst>
                                        </p:cTn>
                                        <p:tgtEl>
                                          <p:spTgt spid="902926798"/>
                                        </p:tgtEl>
                                        <p:attrNameLst>
                                          <p:attrName>style.visibility</p:attrName>
                                        </p:attrNameLst>
                                      </p:cBhvr>
                                      <p:to>
                                        <p:strVal val="visible"/>
                                      </p:to>
                                    </p:set>
                                    <p:anim calcmode="lin" valueType="num">
                                      <p:cBhvr>
                                        <p:cTn id="86" dur="1000" fill="hold"/>
                                        <p:tgtEl>
                                          <p:spTgt spid="902926798"/>
                                        </p:tgtEl>
                                        <p:attrNameLst>
                                          <p:attrName>ppt_w</p:attrName>
                                        </p:attrNameLst>
                                      </p:cBhvr>
                                      <p:tavLst>
                                        <p:tav tm="0">
                                          <p:val>
                                            <p:fltVal val="0"/>
                                          </p:val>
                                        </p:tav>
                                        <p:tav tm="100000">
                                          <p:val>
                                            <p:strVal val="#ppt_w"/>
                                          </p:val>
                                        </p:tav>
                                      </p:tavLst>
                                    </p:anim>
                                    <p:anim calcmode="lin" valueType="num">
                                      <p:cBhvr>
                                        <p:cTn id="87" dur="1000" fill="hold"/>
                                        <p:tgtEl>
                                          <p:spTgt spid="902926798"/>
                                        </p:tgtEl>
                                        <p:attrNameLst>
                                          <p:attrName>ppt_h</p:attrName>
                                        </p:attrNameLst>
                                      </p:cBhvr>
                                      <p:tavLst>
                                        <p:tav tm="0">
                                          <p:val>
                                            <p:fltVal val="0"/>
                                          </p:val>
                                        </p:tav>
                                        <p:tav tm="100000">
                                          <p:val>
                                            <p:strVal val="#ppt_h"/>
                                          </p:val>
                                        </p:tav>
                                      </p:tavLst>
                                    </p:anim>
                                    <p:anim calcmode="lin" valueType="num">
                                      <p:cBhvr>
                                        <p:cTn id="88" dur="1000" fill="hold"/>
                                        <p:tgtEl>
                                          <p:spTgt spid="902926798"/>
                                        </p:tgtEl>
                                        <p:attrNameLst>
                                          <p:attrName>style.rotation</p:attrName>
                                        </p:attrNameLst>
                                      </p:cBhvr>
                                      <p:tavLst>
                                        <p:tav tm="0">
                                          <p:val>
                                            <p:fltVal val="90"/>
                                          </p:val>
                                        </p:tav>
                                        <p:tav tm="100000">
                                          <p:val>
                                            <p:fltVal val="0"/>
                                          </p:val>
                                        </p:tav>
                                      </p:tavLst>
                                    </p:anim>
                                    <p:animEffect transition="in" filter="fade">
                                      <p:cBhvr>
                                        <p:cTn id="89" dur="1000"/>
                                        <p:tgtEl>
                                          <p:spTgt spid="902926798"/>
                                        </p:tgtEl>
                                      </p:cBhvr>
                                    </p:animEffect>
                                  </p:childTnLst>
                                </p:cTn>
                              </p:par>
                            </p:childTnLst>
                          </p:cTn>
                        </p:par>
                      </p:childTnLst>
                    </p:cTn>
                  </p:par>
                  <p:par>
                    <p:cTn id="90" fill="hold">
                      <p:stCondLst>
                        <p:cond delay="indefinite"/>
                      </p:stCondLst>
                      <p:childTnLst>
                        <p:par>
                          <p:cTn id="91" fill="hold">
                            <p:stCondLst>
                              <p:cond delay="0"/>
                            </p:stCondLst>
                            <p:childTnLst>
                              <p:par>
                                <p:cTn id="92" presetID="31" presetClass="entr" presetSubtype="0" fill="hold" grpId="0" nodeType="clickEffect">
                                  <p:stCondLst>
                                    <p:cond delay="0"/>
                                  </p:stCondLst>
                                  <p:childTnLst>
                                    <p:set>
                                      <p:cBhvr>
                                        <p:cTn id="93" dur="1" fill="hold">
                                          <p:stCondLst>
                                            <p:cond delay="0"/>
                                          </p:stCondLst>
                                        </p:cTn>
                                        <p:tgtEl>
                                          <p:spTgt spid="2"/>
                                        </p:tgtEl>
                                        <p:attrNameLst>
                                          <p:attrName>style.visibility</p:attrName>
                                        </p:attrNameLst>
                                      </p:cBhvr>
                                      <p:to>
                                        <p:strVal val="visible"/>
                                      </p:to>
                                    </p:set>
                                    <p:anim calcmode="lin" valueType="num">
                                      <p:cBhvr>
                                        <p:cTn id="94" dur="1000" fill="hold"/>
                                        <p:tgtEl>
                                          <p:spTgt spid="2"/>
                                        </p:tgtEl>
                                        <p:attrNameLst>
                                          <p:attrName>ppt_w</p:attrName>
                                        </p:attrNameLst>
                                      </p:cBhvr>
                                      <p:tavLst>
                                        <p:tav tm="0">
                                          <p:val>
                                            <p:fltVal val="0"/>
                                          </p:val>
                                        </p:tav>
                                        <p:tav tm="100000">
                                          <p:val>
                                            <p:strVal val="#ppt_w"/>
                                          </p:val>
                                        </p:tav>
                                      </p:tavLst>
                                    </p:anim>
                                    <p:anim calcmode="lin" valueType="num">
                                      <p:cBhvr>
                                        <p:cTn id="95" dur="1000" fill="hold"/>
                                        <p:tgtEl>
                                          <p:spTgt spid="2"/>
                                        </p:tgtEl>
                                        <p:attrNameLst>
                                          <p:attrName>ppt_h</p:attrName>
                                        </p:attrNameLst>
                                      </p:cBhvr>
                                      <p:tavLst>
                                        <p:tav tm="0">
                                          <p:val>
                                            <p:fltVal val="0"/>
                                          </p:val>
                                        </p:tav>
                                        <p:tav tm="100000">
                                          <p:val>
                                            <p:strVal val="#ppt_h"/>
                                          </p:val>
                                        </p:tav>
                                      </p:tavLst>
                                    </p:anim>
                                    <p:anim calcmode="lin" valueType="num">
                                      <p:cBhvr>
                                        <p:cTn id="96" dur="1000" fill="hold"/>
                                        <p:tgtEl>
                                          <p:spTgt spid="2"/>
                                        </p:tgtEl>
                                        <p:attrNameLst>
                                          <p:attrName>style.rotation</p:attrName>
                                        </p:attrNameLst>
                                      </p:cBhvr>
                                      <p:tavLst>
                                        <p:tav tm="0">
                                          <p:val>
                                            <p:fltVal val="90"/>
                                          </p:val>
                                        </p:tav>
                                        <p:tav tm="100000">
                                          <p:val>
                                            <p:fltVal val="0"/>
                                          </p:val>
                                        </p:tav>
                                      </p:tavLst>
                                    </p:anim>
                                    <p:animEffect transition="in" filter="fade">
                                      <p:cBhvr>
                                        <p:cTn id="97" dur="1000"/>
                                        <p:tgtEl>
                                          <p:spTgt spid="2"/>
                                        </p:tgtEl>
                                      </p:cBhvr>
                                    </p:animEffect>
                                  </p:childTnLst>
                                </p:cTn>
                              </p:par>
                            </p:childTnLst>
                          </p:cTn>
                        </p:par>
                      </p:childTnLst>
                    </p:cTn>
                  </p:par>
                  <p:par>
                    <p:cTn id="98" fill="hold">
                      <p:stCondLst>
                        <p:cond delay="indefinite"/>
                      </p:stCondLst>
                      <p:childTnLst>
                        <p:par>
                          <p:cTn id="99" fill="hold">
                            <p:stCondLst>
                              <p:cond delay="0"/>
                            </p:stCondLst>
                            <p:childTnLst>
                              <p:par>
                                <p:cTn id="100" presetID="31" presetClass="entr" presetSubtype="0" fill="hold" grpId="0" nodeType="clickEffect">
                                  <p:stCondLst>
                                    <p:cond delay="0"/>
                                  </p:stCondLst>
                                  <p:childTnLst>
                                    <p:set>
                                      <p:cBhvr>
                                        <p:cTn id="101" dur="1" fill="hold">
                                          <p:stCondLst>
                                            <p:cond delay="0"/>
                                          </p:stCondLst>
                                        </p:cTn>
                                        <p:tgtEl>
                                          <p:spTgt spid="3"/>
                                        </p:tgtEl>
                                        <p:attrNameLst>
                                          <p:attrName>style.visibility</p:attrName>
                                        </p:attrNameLst>
                                      </p:cBhvr>
                                      <p:to>
                                        <p:strVal val="visible"/>
                                      </p:to>
                                    </p:set>
                                    <p:anim calcmode="lin" valueType="num">
                                      <p:cBhvr>
                                        <p:cTn id="102" dur="1000" fill="hold"/>
                                        <p:tgtEl>
                                          <p:spTgt spid="3"/>
                                        </p:tgtEl>
                                        <p:attrNameLst>
                                          <p:attrName>ppt_w</p:attrName>
                                        </p:attrNameLst>
                                      </p:cBhvr>
                                      <p:tavLst>
                                        <p:tav tm="0">
                                          <p:val>
                                            <p:fltVal val="0"/>
                                          </p:val>
                                        </p:tav>
                                        <p:tav tm="100000">
                                          <p:val>
                                            <p:strVal val="#ppt_w"/>
                                          </p:val>
                                        </p:tav>
                                      </p:tavLst>
                                    </p:anim>
                                    <p:anim calcmode="lin" valueType="num">
                                      <p:cBhvr>
                                        <p:cTn id="103" dur="1000" fill="hold"/>
                                        <p:tgtEl>
                                          <p:spTgt spid="3"/>
                                        </p:tgtEl>
                                        <p:attrNameLst>
                                          <p:attrName>ppt_h</p:attrName>
                                        </p:attrNameLst>
                                      </p:cBhvr>
                                      <p:tavLst>
                                        <p:tav tm="0">
                                          <p:val>
                                            <p:fltVal val="0"/>
                                          </p:val>
                                        </p:tav>
                                        <p:tav tm="100000">
                                          <p:val>
                                            <p:strVal val="#ppt_h"/>
                                          </p:val>
                                        </p:tav>
                                      </p:tavLst>
                                    </p:anim>
                                    <p:anim calcmode="lin" valueType="num">
                                      <p:cBhvr>
                                        <p:cTn id="104" dur="1000" fill="hold"/>
                                        <p:tgtEl>
                                          <p:spTgt spid="3"/>
                                        </p:tgtEl>
                                        <p:attrNameLst>
                                          <p:attrName>style.rotation</p:attrName>
                                        </p:attrNameLst>
                                      </p:cBhvr>
                                      <p:tavLst>
                                        <p:tav tm="0">
                                          <p:val>
                                            <p:fltVal val="90"/>
                                          </p:val>
                                        </p:tav>
                                        <p:tav tm="100000">
                                          <p:val>
                                            <p:fltVal val="0"/>
                                          </p:val>
                                        </p:tav>
                                      </p:tavLst>
                                    </p:anim>
                                    <p:animEffect transition="in" filter="fade">
                                      <p:cBhvr>
                                        <p:cTn id="105" dur="1000"/>
                                        <p:tgtEl>
                                          <p:spTgt spid="3"/>
                                        </p:tgtEl>
                                      </p:cBhvr>
                                    </p:animEffect>
                                  </p:childTnLst>
                                </p:cTn>
                              </p:par>
                            </p:childTnLst>
                          </p:cTn>
                        </p:par>
                      </p:childTnLst>
                    </p:cTn>
                  </p:par>
                  <p:par>
                    <p:cTn id="106" fill="hold">
                      <p:stCondLst>
                        <p:cond delay="indefinite"/>
                      </p:stCondLst>
                      <p:childTnLst>
                        <p:par>
                          <p:cTn id="107" fill="hold">
                            <p:stCondLst>
                              <p:cond delay="0"/>
                            </p:stCondLst>
                            <p:childTnLst>
                              <p:par>
                                <p:cTn id="108" presetID="42" presetClass="entr" presetSubtype="0" fill="hold" grpId="0" nodeType="clickEffect">
                                  <p:stCondLst>
                                    <p:cond delay="0"/>
                                  </p:stCondLst>
                                  <p:childTnLst>
                                    <p:set>
                                      <p:cBhvr>
                                        <p:cTn id="109" dur="1" fill="hold">
                                          <p:stCondLst>
                                            <p:cond delay="0"/>
                                          </p:stCondLst>
                                        </p:cTn>
                                        <p:tgtEl>
                                          <p:spTgt spid="804465394"/>
                                        </p:tgtEl>
                                        <p:attrNameLst>
                                          <p:attrName>style.visibility</p:attrName>
                                        </p:attrNameLst>
                                      </p:cBhvr>
                                      <p:to>
                                        <p:strVal val="visible"/>
                                      </p:to>
                                    </p:set>
                                    <p:animEffect transition="in" filter="fade">
                                      <p:cBhvr>
                                        <p:cTn id="110" dur="1000"/>
                                        <p:tgtEl>
                                          <p:spTgt spid="804465394"/>
                                        </p:tgtEl>
                                      </p:cBhvr>
                                    </p:animEffect>
                                    <p:anim calcmode="lin" valueType="num">
                                      <p:cBhvr>
                                        <p:cTn id="111" dur="1000" fill="hold"/>
                                        <p:tgtEl>
                                          <p:spTgt spid="804465394"/>
                                        </p:tgtEl>
                                        <p:attrNameLst>
                                          <p:attrName>ppt_x</p:attrName>
                                        </p:attrNameLst>
                                      </p:cBhvr>
                                      <p:tavLst>
                                        <p:tav tm="0">
                                          <p:val>
                                            <p:strVal val="#ppt_x"/>
                                          </p:val>
                                        </p:tav>
                                        <p:tav tm="100000">
                                          <p:val>
                                            <p:strVal val="#ppt_x"/>
                                          </p:val>
                                        </p:tav>
                                      </p:tavLst>
                                    </p:anim>
                                    <p:anim calcmode="lin" valueType="num">
                                      <p:cBhvr>
                                        <p:cTn id="112" dur="1000" fill="hold"/>
                                        <p:tgtEl>
                                          <p:spTgt spid="804465394"/>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31" presetClass="entr" presetSubtype="0" fill="hold" grpId="0" nodeType="clickEffect">
                                  <p:stCondLst>
                                    <p:cond delay="0"/>
                                  </p:stCondLst>
                                  <p:childTnLst>
                                    <p:set>
                                      <p:cBhvr>
                                        <p:cTn id="116" dur="1" fill="hold">
                                          <p:stCondLst>
                                            <p:cond delay="0"/>
                                          </p:stCondLst>
                                        </p:cTn>
                                        <p:tgtEl>
                                          <p:spTgt spid="641704274"/>
                                        </p:tgtEl>
                                        <p:attrNameLst>
                                          <p:attrName>style.visibility</p:attrName>
                                        </p:attrNameLst>
                                      </p:cBhvr>
                                      <p:to>
                                        <p:strVal val="visible"/>
                                      </p:to>
                                    </p:set>
                                    <p:anim calcmode="lin" valueType="num">
                                      <p:cBhvr>
                                        <p:cTn id="117" dur="1000" fill="hold"/>
                                        <p:tgtEl>
                                          <p:spTgt spid="641704274"/>
                                        </p:tgtEl>
                                        <p:attrNameLst>
                                          <p:attrName>ppt_w</p:attrName>
                                        </p:attrNameLst>
                                      </p:cBhvr>
                                      <p:tavLst>
                                        <p:tav tm="0">
                                          <p:val>
                                            <p:fltVal val="0"/>
                                          </p:val>
                                        </p:tav>
                                        <p:tav tm="100000">
                                          <p:val>
                                            <p:strVal val="#ppt_w"/>
                                          </p:val>
                                        </p:tav>
                                      </p:tavLst>
                                    </p:anim>
                                    <p:anim calcmode="lin" valueType="num">
                                      <p:cBhvr>
                                        <p:cTn id="118" dur="1000" fill="hold"/>
                                        <p:tgtEl>
                                          <p:spTgt spid="641704274"/>
                                        </p:tgtEl>
                                        <p:attrNameLst>
                                          <p:attrName>ppt_h</p:attrName>
                                        </p:attrNameLst>
                                      </p:cBhvr>
                                      <p:tavLst>
                                        <p:tav tm="0">
                                          <p:val>
                                            <p:fltVal val="0"/>
                                          </p:val>
                                        </p:tav>
                                        <p:tav tm="100000">
                                          <p:val>
                                            <p:strVal val="#ppt_h"/>
                                          </p:val>
                                        </p:tav>
                                      </p:tavLst>
                                    </p:anim>
                                    <p:anim calcmode="lin" valueType="num">
                                      <p:cBhvr>
                                        <p:cTn id="119" dur="1000" fill="hold"/>
                                        <p:tgtEl>
                                          <p:spTgt spid="641704274"/>
                                        </p:tgtEl>
                                        <p:attrNameLst>
                                          <p:attrName>style.rotation</p:attrName>
                                        </p:attrNameLst>
                                      </p:cBhvr>
                                      <p:tavLst>
                                        <p:tav tm="0">
                                          <p:val>
                                            <p:fltVal val="90"/>
                                          </p:val>
                                        </p:tav>
                                        <p:tav tm="100000">
                                          <p:val>
                                            <p:fltVal val="0"/>
                                          </p:val>
                                        </p:tav>
                                      </p:tavLst>
                                    </p:anim>
                                    <p:animEffect transition="in" filter="fade">
                                      <p:cBhvr>
                                        <p:cTn id="120" dur="1000"/>
                                        <p:tgtEl>
                                          <p:spTgt spid="641704274"/>
                                        </p:tgtEl>
                                      </p:cBhvr>
                                    </p:animEffect>
                                  </p:childTnLst>
                                </p:cTn>
                              </p:par>
                            </p:childTnLst>
                          </p:cTn>
                        </p:par>
                      </p:childTnLst>
                    </p:cTn>
                  </p:par>
                  <p:par>
                    <p:cTn id="121" fill="hold">
                      <p:stCondLst>
                        <p:cond delay="indefinite"/>
                      </p:stCondLst>
                      <p:childTnLst>
                        <p:par>
                          <p:cTn id="122" fill="hold">
                            <p:stCondLst>
                              <p:cond delay="0"/>
                            </p:stCondLst>
                            <p:childTnLst>
                              <p:par>
                                <p:cTn id="123" presetID="31" presetClass="entr" presetSubtype="0" fill="hold" grpId="0" nodeType="clickEffect">
                                  <p:stCondLst>
                                    <p:cond delay="0"/>
                                  </p:stCondLst>
                                  <p:childTnLst>
                                    <p:set>
                                      <p:cBhvr>
                                        <p:cTn id="124" dur="1" fill="hold">
                                          <p:stCondLst>
                                            <p:cond delay="0"/>
                                          </p:stCondLst>
                                        </p:cTn>
                                        <p:tgtEl>
                                          <p:spTgt spid="1061001090"/>
                                        </p:tgtEl>
                                        <p:attrNameLst>
                                          <p:attrName>style.visibility</p:attrName>
                                        </p:attrNameLst>
                                      </p:cBhvr>
                                      <p:to>
                                        <p:strVal val="visible"/>
                                      </p:to>
                                    </p:set>
                                    <p:anim calcmode="lin" valueType="num">
                                      <p:cBhvr>
                                        <p:cTn id="125" dur="1000" fill="hold"/>
                                        <p:tgtEl>
                                          <p:spTgt spid="1061001090"/>
                                        </p:tgtEl>
                                        <p:attrNameLst>
                                          <p:attrName>ppt_w</p:attrName>
                                        </p:attrNameLst>
                                      </p:cBhvr>
                                      <p:tavLst>
                                        <p:tav tm="0">
                                          <p:val>
                                            <p:fltVal val="0"/>
                                          </p:val>
                                        </p:tav>
                                        <p:tav tm="100000">
                                          <p:val>
                                            <p:strVal val="#ppt_w"/>
                                          </p:val>
                                        </p:tav>
                                      </p:tavLst>
                                    </p:anim>
                                    <p:anim calcmode="lin" valueType="num">
                                      <p:cBhvr>
                                        <p:cTn id="126" dur="1000" fill="hold"/>
                                        <p:tgtEl>
                                          <p:spTgt spid="1061001090"/>
                                        </p:tgtEl>
                                        <p:attrNameLst>
                                          <p:attrName>ppt_h</p:attrName>
                                        </p:attrNameLst>
                                      </p:cBhvr>
                                      <p:tavLst>
                                        <p:tav tm="0">
                                          <p:val>
                                            <p:fltVal val="0"/>
                                          </p:val>
                                        </p:tav>
                                        <p:tav tm="100000">
                                          <p:val>
                                            <p:strVal val="#ppt_h"/>
                                          </p:val>
                                        </p:tav>
                                      </p:tavLst>
                                    </p:anim>
                                    <p:anim calcmode="lin" valueType="num">
                                      <p:cBhvr>
                                        <p:cTn id="127" dur="1000" fill="hold"/>
                                        <p:tgtEl>
                                          <p:spTgt spid="1061001090"/>
                                        </p:tgtEl>
                                        <p:attrNameLst>
                                          <p:attrName>style.rotation</p:attrName>
                                        </p:attrNameLst>
                                      </p:cBhvr>
                                      <p:tavLst>
                                        <p:tav tm="0">
                                          <p:val>
                                            <p:fltVal val="90"/>
                                          </p:val>
                                        </p:tav>
                                        <p:tav tm="100000">
                                          <p:val>
                                            <p:fltVal val="0"/>
                                          </p:val>
                                        </p:tav>
                                      </p:tavLst>
                                    </p:anim>
                                    <p:animEffect transition="in" filter="fade">
                                      <p:cBhvr>
                                        <p:cTn id="128" dur="1000"/>
                                        <p:tgtEl>
                                          <p:spTgt spid="1061001090"/>
                                        </p:tgtEl>
                                      </p:cBhvr>
                                    </p:animEffect>
                                  </p:childTnLst>
                                </p:cTn>
                              </p:par>
                            </p:childTnLst>
                          </p:cTn>
                        </p:par>
                      </p:childTnLst>
                    </p:cTn>
                  </p:par>
                  <p:par>
                    <p:cTn id="129" fill="hold">
                      <p:stCondLst>
                        <p:cond delay="indefinite"/>
                      </p:stCondLst>
                      <p:childTnLst>
                        <p:par>
                          <p:cTn id="130" fill="hold">
                            <p:stCondLst>
                              <p:cond delay="0"/>
                            </p:stCondLst>
                            <p:childTnLst>
                              <p:par>
                                <p:cTn id="131" presetID="31" presetClass="entr" presetSubtype="0" fill="hold" grpId="0" nodeType="clickEffect">
                                  <p:stCondLst>
                                    <p:cond delay="0"/>
                                  </p:stCondLst>
                                  <p:childTnLst>
                                    <p:set>
                                      <p:cBhvr>
                                        <p:cTn id="132" dur="1" fill="hold">
                                          <p:stCondLst>
                                            <p:cond delay="0"/>
                                          </p:stCondLst>
                                        </p:cTn>
                                        <p:tgtEl>
                                          <p:spTgt spid="1884386569"/>
                                        </p:tgtEl>
                                        <p:attrNameLst>
                                          <p:attrName>style.visibility</p:attrName>
                                        </p:attrNameLst>
                                      </p:cBhvr>
                                      <p:to>
                                        <p:strVal val="visible"/>
                                      </p:to>
                                    </p:set>
                                    <p:anim calcmode="lin" valueType="num">
                                      <p:cBhvr>
                                        <p:cTn id="133" dur="1000" fill="hold"/>
                                        <p:tgtEl>
                                          <p:spTgt spid="1884386569"/>
                                        </p:tgtEl>
                                        <p:attrNameLst>
                                          <p:attrName>ppt_w</p:attrName>
                                        </p:attrNameLst>
                                      </p:cBhvr>
                                      <p:tavLst>
                                        <p:tav tm="0">
                                          <p:val>
                                            <p:fltVal val="0"/>
                                          </p:val>
                                        </p:tav>
                                        <p:tav tm="100000">
                                          <p:val>
                                            <p:strVal val="#ppt_w"/>
                                          </p:val>
                                        </p:tav>
                                      </p:tavLst>
                                    </p:anim>
                                    <p:anim calcmode="lin" valueType="num">
                                      <p:cBhvr>
                                        <p:cTn id="134" dur="1000" fill="hold"/>
                                        <p:tgtEl>
                                          <p:spTgt spid="1884386569"/>
                                        </p:tgtEl>
                                        <p:attrNameLst>
                                          <p:attrName>ppt_h</p:attrName>
                                        </p:attrNameLst>
                                      </p:cBhvr>
                                      <p:tavLst>
                                        <p:tav tm="0">
                                          <p:val>
                                            <p:fltVal val="0"/>
                                          </p:val>
                                        </p:tav>
                                        <p:tav tm="100000">
                                          <p:val>
                                            <p:strVal val="#ppt_h"/>
                                          </p:val>
                                        </p:tav>
                                      </p:tavLst>
                                    </p:anim>
                                    <p:anim calcmode="lin" valueType="num">
                                      <p:cBhvr>
                                        <p:cTn id="135" dur="1000" fill="hold"/>
                                        <p:tgtEl>
                                          <p:spTgt spid="1884386569"/>
                                        </p:tgtEl>
                                        <p:attrNameLst>
                                          <p:attrName>style.rotation</p:attrName>
                                        </p:attrNameLst>
                                      </p:cBhvr>
                                      <p:tavLst>
                                        <p:tav tm="0">
                                          <p:val>
                                            <p:fltVal val="90"/>
                                          </p:val>
                                        </p:tav>
                                        <p:tav tm="100000">
                                          <p:val>
                                            <p:fltVal val="0"/>
                                          </p:val>
                                        </p:tav>
                                      </p:tavLst>
                                    </p:anim>
                                    <p:animEffect transition="in" filter="fade">
                                      <p:cBhvr>
                                        <p:cTn id="136" dur="1000"/>
                                        <p:tgtEl>
                                          <p:spTgt spid="1884386569"/>
                                        </p:tgtEl>
                                      </p:cBhvr>
                                    </p:animEffect>
                                  </p:childTnLst>
                                </p:cTn>
                              </p:par>
                            </p:childTnLst>
                          </p:cTn>
                        </p:par>
                      </p:childTnLst>
                    </p:cTn>
                  </p:par>
                  <p:par>
                    <p:cTn id="137" fill="hold">
                      <p:stCondLst>
                        <p:cond delay="indefinite"/>
                      </p:stCondLst>
                      <p:childTnLst>
                        <p:par>
                          <p:cTn id="138" fill="hold">
                            <p:stCondLst>
                              <p:cond delay="0"/>
                            </p:stCondLst>
                            <p:childTnLst>
                              <p:par>
                                <p:cTn id="139" presetID="31" presetClass="entr" presetSubtype="0" fill="hold" grpId="0" nodeType="clickEffect">
                                  <p:stCondLst>
                                    <p:cond delay="0"/>
                                  </p:stCondLst>
                                  <p:childTnLst>
                                    <p:set>
                                      <p:cBhvr>
                                        <p:cTn id="140" dur="1" fill="hold">
                                          <p:stCondLst>
                                            <p:cond delay="0"/>
                                          </p:stCondLst>
                                        </p:cTn>
                                        <p:tgtEl>
                                          <p:spTgt spid="608597506"/>
                                        </p:tgtEl>
                                        <p:attrNameLst>
                                          <p:attrName>style.visibility</p:attrName>
                                        </p:attrNameLst>
                                      </p:cBhvr>
                                      <p:to>
                                        <p:strVal val="visible"/>
                                      </p:to>
                                    </p:set>
                                    <p:anim calcmode="lin" valueType="num">
                                      <p:cBhvr>
                                        <p:cTn id="141" dur="1000" fill="hold"/>
                                        <p:tgtEl>
                                          <p:spTgt spid="608597506"/>
                                        </p:tgtEl>
                                        <p:attrNameLst>
                                          <p:attrName>ppt_w</p:attrName>
                                        </p:attrNameLst>
                                      </p:cBhvr>
                                      <p:tavLst>
                                        <p:tav tm="0">
                                          <p:val>
                                            <p:fltVal val="0"/>
                                          </p:val>
                                        </p:tav>
                                        <p:tav tm="100000">
                                          <p:val>
                                            <p:strVal val="#ppt_w"/>
                                          </p:val>
                                        </p:tav>
                                      </p:tavLst>
                                    </p:anim>
                                    <p:anim calcmode="lin" valueType="num">
                                      <p:cBhvr>
                                        <p:cTn id="142" dur="1000" fill="hold"/>
                                        <p:tgtEl>
                                          <p:spTgt spid="608597506"/>
                                        </p:tgtEl>
                                        <p:attrNameLst>
                                          <p:attrName>ppt_h</p:attrName>
                                        </p:attrNameLst>
                                      </p:cBhvr>
                                      <p:tavLst>
                                        <p:tav tm="0">
                                          <p:val>
                                            <p:fltVal val="0"/>
                                          </p:val>
                                        </p:tav>
                                        <p:tav tm="100000">
                                          <p:val>
                                            <p:strVal val="#ppt_h"/>
                                          </p:val>
                                        </p:tav>
                                      </p:tavLst>
                                    </p:anim>
                                    <p:anim calcmode="lin" valueType="num">
                                      <p:cBhvr>
                                        <p:cTn id="143" dur="1000" fill="hold"/>
                                        <p:tgtEl>
                                          <p:spTgt spid="608597506"/>
                                        </p:tgtEl>
                                        <p:attrNameLst>
                                          <p:attrName>style.rotation</p:attrName>
                                        </p:attrNameLst>
                                      </p:cBhvr>
                                      <p:tavLst>
                                        <p:tav tm="0">
                                          <p:val>
                                            <p:fltVal val="90"/>
                                          </p:val>
                                        </p:tav>
                                        <p:tav tm="100000">
                                          <p:val>
                                            <p:fltVal val="0"/>
                                          </p:val>
                                        </p:tav>
                                      </p:tavLst>
                                    </p:anim>
                                    <p:animEffect transition="in" filter="fade">
                                      <p:cBhvr>
                                        <p:cTn id="144" dur="1000"/>
                                        <p:tgtEl>
                                          <p:spTgt spid="608597506"/>
                                        </p:tgtEl>
                                      </p:cBhvr>
                                    </p:animEffect>
                                  </p:childTnLst>
                                </p:cTn>
                              </p:par>
                            </p:childTnLst>
                          </p:cTn>
                        </p:par>
                      </p:childTnLst>
                    </p:cTn>
                  </p:par>
                  <p:par>
                    <p:cTn id="145" fill="hold">
                      <p:stCondLst>
                        <p:cond delay="indefinite"/>
                      </p:stCondLst>
                      <p:childTnLst>
                        <p:par>
                          <p:cTn id="146" fill="hold">
                            <p:stCondLst>
                              <p:cond delay="0"/>
                            </p:stCondLst>
                            <p:childTnLst>
                              <p:par>
                                <p:cTn id="147" presetID="31" presetClass="entr" presetSubtype="0" fill="hold" grpId="0" nodeType="clickEffect">
                                  <p:stCondLst>
                                    <p:cond delay="0"/>
                                  </p:stCondLst>
                                  <p:childTnLst>
                                    <p:set>
                                      <p:cBhvr>
                                        <p:cTn id="148" dur="1" fill="hold">
                                          <p:stCondLst>
                                            <p:cond delay="0"/>
                                          </p:stCondLst>
                                        </p:cTn>
                                        <p:tgtEl>
                                          <p:spTgt spid="1277914060"/>
                                        </p:tgtEl>
                                        <p:attrNameLst>
                                          <p:attrName>style.visibility</p:attrName>
                                        </p:attrNameLst>
                                      </p:cBhvr>
                                      <p:to>
                                        <p:strVal val="visible"/>
                                      </p:to>
                                    </p:set>
                                    <p:anim calcmode="lin" valueType="num">
                                      <p:cBhvr>
                                        <p:cTn id="149" dur="1000" fill="hold"/>
                                        <p:tgtEl>
                                          <p:spTgt spid="1277914060"/>
                                        </p:tgtEl>
                                        <p:attrNameLst>
                                          <p:attrName>ppt_w</p:attrName>
                                        </p:attrNameLst>
                                      </p:cBhvr>
                                      <p:tavLst>
                                        <p:tav tm="0">
                                          <p:val>
                                            <p:fltVal val="0"/>
                                          </p:val>
                                        </p:tav>
                                        <p:tav tm="100000">
                                          <p:val>
                                            <p:strVal val="#ppt_w"/>
                                          </p:val>
                                        </p:tav>
                                      </p:tavLst>
                                    </p:anim>
                                    <p:anim calcmode="lin" valueType="num">
                                      <p:cBhvr>
                                        <p:cTn id="150" dur="1000" fill="hold"/>
                                        <p:tgtEl>
                                          <p:spTgt spid="1277914060"/>
                                        </p:tgtEl>
                                        <p:attrNameLst>
                                          <p:attrName>ppt_h</p:attrName>
                                        </p:attrNameLst>
                                      </p:cBhvr>
                                      <p:tavLst>
                                        <p:tav tm="0">
                                          <p:val>
                                            <p:fltVal val="0"/>
                                          </p:val>
                                        </p:tav>
                                        <p:tav tm="100000">
                                          <p:val>
                                            <p:strVal val="#ppt_h"/>
                                          </p:val>
                                        </p:tav>
                                      </p:tavLst>
                                    </p:anim>
                                    <p:anim calcmode="lin" valueType="num">
                                      <p:cBhvr>
                                        <p:cTn id="151" dur="1000" fill="hold"/>
                                        <p:tgtEl>
                                          <p:spTgt spid="1277914060"/>
                                        </p:tgtEl>
                                        <p:attrNameLst>
                                          <p:attrName>style.rotation</p:attrName>
                                        </p:attrNameLst>
                                      </p:cBhvr>
                                      <p:tavLst>
                                        <p:tav tm="0">
                                          <p:val>
                                            <p:fltVal val="90"/>
                                          </p:val>
                                        </p:tav>
                                        <p:tav tm="100000">
                                          <p:val>
                                            <p:fltVal val="0"/>
                                          </p:val>
                                        </p:tav>
                                      </p:tavLst>
                                    </p:anim>
                                    <p:animEffect transition="in" filter="fade">
                                      <p:cBhvr>
                                        <p:cTn id="152" dur="1000"/>
                                        <p:tgtEl>
                                          <p:spTgt spid="1277914060"/>
                                        </p:tgtEl>
                                      </p:cBhvr>
                                    </p:animEffect>
                                  </p:childTnLst>
                                </p:cTn>
                              </p:par>
                            </p:childTnLst>
                          </p:cTn>
                        </p:par>
                      </p:childTnLst>
                    </p:cTn>
                  </p:par>
                  <p:par>
                    <p:cTn id="153" fill="hold">
                      <p:stCondLst>
                        <p:cond delay="indefinite"/>
                      </p:stCondLst>
                      <p:childTnLst>
                        <p:par>
                          <p:cTn id="154" fill="hold">
                            <p:stCondLst>
                              <p:cond delay="0"/>
                            </p:stCondLst>
                            <p:childTnLst>
                              <p:par>
                                <p:cTn id="155" presetID="31" presetClass="entr" presetSubtype="0" fill="hold" grpId="0" nodeType="clickEffect">
                                  <p:stCondLst>
                                    <p:cond delay="0"/>
                                  </p:stCondLst>
                                  <p:childTnLst>
                                    <p:set>
                                      <p:cBhvr>
                                        <p:cTn id="156" dur="1" fill="hold">
                                          <p:stCondLst>
                                            <p:cond delay="0"/>
                                          </p:stCondLst>
                                        </p:cTn>
                                        <p:tgtEl>
                                          <p:spTgt spid="1927115347"/>
                                        </p:tgtEl>
                                        <p:attrNameLst>
                                          <p:attrName>style.visibility</p:attrName>
                                        </p:attrNameLst>
                                      </p:cBhvr>
                                      <p:to>
                                        <p:strVal val="visible"/>
                                      </p:to>
                                    </p:set>
                                    <p:anim calcmode="lin" valueType="num">
                                      <p:cBhvr>
                                        <p:cTn id="157" dur="1000" fill="hold"/>
                                        <p:tgtEl>
                                          <p:spTgt spid="1927115347"/>
                                        </p:tgtEl>
                                        <p:attrNameLst>
                                          <p:attrName>ppt_w</p:attrName>
                                        </p:attrNameLst>
                                      </p:cBhvr>
                                      <p:tavLst>
                                        <p:tav tm="0">
                                          <p:val>
                                            <p:fltVal val="0"/>
                                          </p:val>
                                        </p:tav>
                                        <p:tav tm="100000">
                                          <p:val>
                                            <p:strVal val="#ppt_w"/>
                                          </p:val>
                                        </p:tav>
                                      </p:tavLst>
                                    </p:anim>
                                    <p:anim calcmode="lin" valueType="num">
                                      <p:cBhvr>
                                        <p:cTn id="158" dur="1000" fill="hold"/>
                                        <p:tgtEl>
                                          <p:spTgt spid="1927115347"/>
                                        </p:tgtEl>
                                        <p:attrNameLst>
                                          <p:attrName>ppt_h</p:attrName>
                                        </p:attrNameLst>
                                      </p:cBhvr>
                                      <p:tavLst>
                                        <p:tav tm="0">
                                          <p:val>
                                            <p:fltVal val="0"/>
                                          </p:val>
                                        </p:tav>
                                        <p:tav tm="100000">
                                          <p:val>
                                            <p:strVal val="#ppt_h"/>
                                          </p:val>
                                        </p:tav>
                                      </p:tavLst>
                                    </p:anim>
                                    <p:anim calcmode="lin" valueType="num">
                                      <p:cBhvr>
                                        <p:cTn id="159" dur="1000" fill="hold"/>
                                        <p:tgtEl>
                                          <p:spTgt spid="1927115347"/>
                                        </p:tgtEl>
                                        <p:attrNameLst>
                                          <p:attrName>style.rotation</p:attrName>
                                        </p:attrNameLst>
                                      </p:cBhvr>
                                      <p:tavLst>
                                        <p:tav tm="0">
                                          <p:val>
                                            <p:fltVal val="90"/>
                                          </p:val>
                                        </p:tav>
                                        <p:tav tm="100000">
                                          <p:val>
                                            <p:fltVal val="0"/>
                                          </p:val>
                                        </p:tav>
                                      </p:tavLst>
                                    </p:anim>
                                    <p:animEffect transition="in" filter="fade">
                                      <p:cBhvr>
                                        <p:cTn id="160" dur="1000"/>
                                        <p:tgtEl>
                                          <p:spTgt spid="1927115347"/>
                                        </p:tgtEl>
                                      </p:cBhvr>
                                    </p:animEffect>
                                  </p:childTnLst>
                                </p:cTn>
                              </p:par>
                            </p:childTnLst>
                          </p:cTn>
                        </p:par>
                      </p:childTnLst>
                    </p:cTn>
                  </p:par>
                  <p:par>
                    <p:cTn id="161" fill="hold">
                      <p:stCondLst>
                        <p:cond delay="indefinite"/>
                      </p:stCondLst>
                      <p:childTnLst>
                        <p:par>
                          <p:cTn id="162" fill="hold">
                            <p:stCondLst>
                              <p:cond delay="0"/>
                            </p:stCondLst>
                            <p:childTnLst>
                              <p:par>
                                <p:cTn id="163" presetID="31" presetClass="entr" presetSubtype="0" fill="hold" grpId="0" nodeType="clickEffect">
                                  <p:stCondLst>
                                    <p:cond delay="0"/>
                                  </p:stCondLst>
                                  <p:childTnLst>
                                    <p:set>
                                      <p:cBhvr>
                                        <p:cTn id="164" dur="1" fill="hold">
                                          <p:stCondLst>
                                            <p:cond delay="0"/>
                                          </p:stCondLst>
                                        </p:cTn>
                                        <p:tgtEl>
                                          <p:spTgt spid="1626684534"/>
                                        </p:tgtEl>
                                        <p:attrNameLst>
                                          <p:attrName>style.visibility</p:attrName>
                                        </p:attrNameLst>
                                      </p:cBhvr>
                                      <p:to>
                                        <p:strVal val="visible"/>
                                      </p:to>
                                    </p:set>
                                    <p:anim calcmode="lin" valueType="num">
                                      <p:cBhvr>
                                        <p:cTn id="165" dur="1000" fill="hold"/>
                                        <p:tgtEl>
                                          <p:spTgt spid="1626684534"/>
                                        </p:tgtEl>
                                        <p:attrNameLst>
                                          <p:attrName>ppt_w</p:attrName>
                                        </p:attrNameLst>
                                      </p:cBhvr>
                                      <p:tavLst>
                                        <p:tav tm="0">
                                          <p:val>
                                            <p:fltVal val="0"/>
                                          </p:val>
                                        </p:tav>
                                        <p:tav tm="100000">
                                          <p:val>
                                            <p:strVal val="#ppt_w"/>
                                          </p:val>
                                        </p:tav>
                                      </p:tavLst>
                                    </p:anim>
                                    <p:anim calcmode="lin" valueType="num">
                                      <p:cBhvr>
                                        <p:cTn id="166" dur="1000" fill="hold"/>
                                        <p:tgtEl>
                                          <p:spTgt spid="1626684534"/>
                                        </p:tgtEl>
                                        <p:attrNameLst>
                                          <p:attrName>ppt_h</p:attrName>
                                        </p:attrNameLst>
                                      </p:cBhvr>
                                      <p:tavLst>
                                        <p:tav tm="0">
                                          <p:val>
                                            <p:fltVal val="0"/>
                                          </p:val>
                                        </p:tav>
                                        <p:tav tm="100000">
                                          <p:val>
                                            <p:strVal val="#ppt_h"/>
                                          </p:val>
                                        </p:tav>
                                      </p:tavLst>
                                    </p:anim>
                                    <p:anim calcmode="lin" valueType="num">
                                      <p:cBhvr>
                                        <p:cTn id="167" dur="1000" fill="hold"/>
                                        <p:tgtEl>
                                          <p:spTgt spid="1626684534"/>
                                        </p:tgtEl>
                                        <p:attrNameLst>
                                          <p:attrName>style.rotation</p:attrName>
                                        </p:attrNameLst>
                                      </p:cBhvr>
                                      <p:tavLst>
                                        <p:tav tm="0">
                                          <p:val>
                                            <p:fltVal val="90"/>
                                          </p:val>
                                        </p:tav>
                                        <p:tav tm="100000">
                                          <p:val>
                                            <p:fltVal val="0"/>
                                          </p:val>
                                        </p:tav>
                                      </p:tavLst>
                                    </p:anim>
                                    <p:animEffect transition="in" filter="fade">
                                      <p:cBhvr>
                                        <p:cTn id="168" dur="1000"/>
                                        <p:tgtEl>
                                          <p:spTgt spid="1626684534"/>
                                        </p:tgtEl>
                                      </p:cBhvr>
                                    </p:animEffect>
                                  </p:childTnLst>
                                </p:cTn>
                              </p:par>
                            </p:childTnLst>
                          </p:cTn>
                        </p:par>
                      </p:childTnLst>
                    </p:cTn>
                  </p:par>
                  <p:par>
                    <p:cTn id="169" fill="hold">
                      <p:stCondLst>
                        <p:cond delay="indefinite"/>
                      </p:stCondLst>
                      <p:childTnLst>
                        <p:par>
                          <p:cTn id="170" fill="hold">
                            <p:stCondLst>
                              <p:cond delay="0"/>
                            </p:stCondLst>
                            <p:childTnLst>
                              <p:par>
                                <p:cTn id="171" presetID="31" presetClass="entr" presetSubtype="0" fill="hold" grpId="0" nodeType="clickEffect">
                                  <p:stCondLst>
                                    <p:cond delay="0"/>
                                  </p:stCondLst>
                                  <p:childTnLst>
                                    <p:set>
                                      <p:cBhvr>
                                        <p:cTn id="172" dur="1" fill="hold">
                                          <p:stCondLst>
                                            <p:cond delay="0"/>
                                          </p:stCondLst>
                                        </p:cTn>
                                        <p:tgtEl>
                                          <p:spTgt spid="764067790"/>
                                        </p:tgtEl>
                                        <p:attrNameLst>
                                          <p:attrName>style.visibility</p:attrName>
                                        </p:attrNameLst>
                                      </p:cBhvr>
                                      <p:to>
                                        <p:strVal val="visible"/>
                                      </p:to>
                                    </p:set>
                                    <p:anim calcmode="lin" valueType="num">
                                      <p:cBhvr>
                                        <p:cTn id="173" dur="1000" fill="hold"/>
                                        <p:tgtEl>
                                          <p:spTgt spid="764067790"/>
                                        </p:tgtEl>
                                        <p:attrNameLst>
                                          <p:attrName>ppt_w</p:attrName>
                                        </p:attrNameLst>
                                      </p:cBhvr>
                                      <p:tavLst>
                                        <p:tav tm="0">
                                          <p:val>
                                            <p:fltVal val="0"/>
                                          </p:val>
                                        </p:tav>
                                        <p:tav tm="100000">
                                          <p:val>
                                            <p:strVal val="#ppt_w"/>
                                          </p:val>
                                        </p:tav>
                                      </p:tavLst>
                                    </p:anim>
                                    <p:anim calcmode="lin" valueType="num">
                                      <p:cBhvr>
                                        <p:cTn id="174" dur="1000" fill="hold"/>
                                        <p:tgtEl>
                                          <p:spTgt spid="764067790"/>
                                        </p:tgtEl>
                                        <p:attrNameLst>
                                          <p:attrName>ppt_h</p:attrName>
                                        </p:attrNameLst>
                                      </p:cBhvr>
                                      <p:tavLst>
                                        <p:tav tm="0">
                                          <p:val>
                                            <p:fltVal val="0"/>
                                          </p:val>
                                        </p:tav>
                                        <p:tav tm="100000">
                                          <p:val>
                                            <p:strVal val="#ppt_h"/>
                                          </p:val>
                                        </p:tav>
                                      </p:tavLst>
                                    </p:anim>
                                    <p:anim calcmode="lin" valueType="num">
                                      <p:cBhvr>
                                        <p:cTn id="175" dur="1000" fill="hold"/>
                                        <p:tgtEl>
                                          <p:spTgt spid="764067790"/>
                                        </p:tgtEl>
                                        <p:attrNameLst>
                                          <p:attrName>style.rotation</p:attrName>
                                        </p:attrNameLst>
                                      </p:cBhvr>
                                      <p:tavLst>
                                        <p:tav tm="0">
                                          <p:val>
                                            <p:fltVal val="90"/>
                                          </p:val>
                                        </p:tav>
                                        <p:tav tm="100000">
                                          <p:val>
                                            <p:fltVal val="0"/>
                                          </p:val>
                                        </p:tav>
                                      </p:tavLst>
                                    </p:anim>
                                    <p:animEffect transition="in" filter="fade">
                                      <p:cBhvr>
                                        <p:cTn id="176" dur="1000"/>
                                        <p:tgtEl>
                                          <p:spTgt spid="764067790"/>
                                        </p:tgtEl>
                                      </p:cBhvr>
                                    </p:animEffect>
                                  </p:childTnLst>
                                </p:cTn>
                              </p:par>
                            </p:childTnLst>
                          </p:cTn>
                        </p:par>
                      </p:childTnLst>
                    </p:cTn>
                  </p:par>
                  <p:par>
                    <p:cTn id="177" fill="hold">
                      <p:stCondLst>
                        <p:cond delay="indefinite"/>
                      </p:stCondLst>
                      <p:childTnLst>
                        <p:par>
                          <p:cTn id="178" fill="hold">
                            <p:stCondLst>
                              <p:cond delay="0"/>
                            </p:stCondLst>
                            <p:childTnLst>
                              <p:par>
                                <p:cTn id="179" presetID="31" presetClass="entr" presetSubtype="0" fill="hold" grpId="0" nodeType="clickEffect">
                                  <p:stCondLst>
                                    <p:cond delay="0"/>
                                  </p:stCondLst>
                                  <p:childTnLst>
                                    <p:set>
                                      <p:cBhvr>
                                        <p:cTn id="180" dur="1" fill="hold">
                                          <p:stCondLst>
                                            <p:cond delay="0"/>
                                          </p:stCondLst>
                                        </p:cTn>
                                        <p:tgtEl>
                                          <p:spTgt spid="1986717066"/>
                                        </p:tgtEl>
                                        <p:attrNameLst>
                                          <p:attrName>style.visibility</p:attrName>
                                        </p:attrNameLst>
                                      </p:cBhvr>
                                      <p:to>
                                        <p:strVal val="visible"/>
                                      </p:to>
                                    </p:set>
                                    <p:anim calcmode="lin" valueType="num">
                                      <p:cBhvr>
                                        <p:cTn id="181" dur="1000" fill="hold"/>
                                        <p:tgtEl>
                                          <p:spTgt spid="1986717066"/>
                                        </p:tgtEl>
                                        <p:attrNameLst>
                                          <p:attrName>ppt_w</p:attrName>
                                        </p:attrNameLst>
                                      </p:cBhvr>
                                      <p:tavLst>
                                        <p:tav tm="0">
                                          <p:val>
                                            <p:fltVal val="0"/>
                                          </p:val>
                                        </p:tav>
                                        <p:tav tm="100000">
                                          <p:val>
                                            <p:strVal val="#ppt_w"/>
                                          </p:val>
                                        </p:tav>
                                      </p:tavLst>
                                    </p:anim>
                                    <p:anim calcmode="lin" valueType="num">
                                      <p:cBhvr>
                                        <p:cTn id="182" dur="1000" fill="hold"/>
                                        <p:tgtEl>
                                          <p:spTgt spid="1986717066"/>
                                        </p:tgtEl>
                                        <p:attrNameLst>
                                          <p:attrName>ppt_h</p:attrName>
                                        </p:attrNameLst>
                                      </p:cBhvr>
                                      <p:tavLst>
                                        <p:tav tm="0">
                                          <p:val>
                                            <p:fltVal val="0"/>
                                          </p:val>
                                        </p:tav>
                                        <p:tav tm="100000">
                                          <p:val>
                                            <p:strVal val="#ppt_h"/>
                                          </p:val>
                                        </p:tav>
                                      </p:tavLst>
                                    </p:anim>
                                    <p:anim calcmode="lin" valueType="num">
                                      <p:cBhvr>
                                        <p:cTn id="183" dur="1000" fill="hold"/>
                                        <p:tgtEl>
                                          <p:spTgt spid="1986717066"/>
                                        </p:tgtEl>
                                        <p:attrNameLst>
                                          <p:attrName>style.rotation</p:attrName>
                                        </p:attrNameLst>
                                      </p:cBhvr>
                                      <p:tavLst>
                                        <p:tav tm="0">
                                          <p:val>
                                            <p:fltVal val="90"/>
                                          </p:val>
                                        </p:tav>
                                        <p:tav tm="100000">
                                          <p:val>
                                            <p:fltVal val="0"/>
                                          </p:val>
                                        </p:tav>
                                      </p:tavLst>
                                    </p:anim>
                                    <p:animEffect transition="in" filter="fade">
                                      <p:cBhvr>
                                        <p:cTn id="184" dur="1000"/>
                                        <p:tgtEl>
                                          <p:spTgt spid="1986717066"/>
                                        </p:tgtEl>
                                      </p:cBhvr>
                                    </p:animEffect>
                                  </p:childTnLst>
                                </p:cTn>
                              </p:par>
                            </p:childTnLst>
                          </p:cTn>
                        </p:par>
                      </p:childTnLst>
                    </p:cTn>
                  </p:par>
                  <p:par>
                    <p:cTn id="185" fill="hold">
                      <p:stCondLst>
                        <p:cond delay="indefinite"/>
                      </p:stCondLst>
                      <p:childTnLst>
                        <p:par>
                          <p:cTn id="186" fill="hold">
                            <p:stCondLst>
                              <p:cond delay="0"/>
                            </p:stCondLst>
                            <p:childTnLst>
                              <p:par>
                                <p:cTn id="187" presetID="31" presetClass="entr" presetSubtype="0" fill="hold" grpId="0" nodeType="clickEffect">
                                  <p:stCondLst>
                                    <p:cond delay="0"/>
                                  </p:stCondLst>
                                  <p:childTnLst>
                                    <p:set>
                                      <p:cBhvr>
                                        <p:cTn id="188" dur="1" fill="hold">
                                          <p:stCondLst>
                                            <p:cond delay="0"/>
                                          </p:stCondLst>
                                        </p:cTn>
                                        <p:tgtEl>
                                          <p:spTgt spid="1193763316"/>
                                        </p:tgtEl>
                                        <p:attrNameLst>
                                          <p:attrName>style.visibility</p:attrName>
                                        </p:attrNameLst>
                                      </p:cBhvr>
                                      <p:to>
                                        <p:strVal val="visible"/>
                                      </p:to>
                                    </p:set>
                                    <p:anim calcmode="lin" valueType="num">
                                      <p:cBhvr>
                                        <p:cTn id="189" dur="1000" fill="hold"/>
                                        <p:tgtEl>
                                          <p:spTgt spid="1193763316"/>
                                        </p:tgtEl>
                                        <p:attrNameLst>
                                          <p:attrName>ppt_w</p:attrName>
                                        </p:attrNameLst>
                                      </p:cBhvr>
                                      <p:tavLst>
                                        <p:tav tm="0">
                                          <p:val>
                                            <p:fltVal val="0"/>
                                          </p:val>
                                        </p:tav>
                                        <p:tav tm="100000">
                                          <p:val>
                                            <p:strVal val="#ppt_w"/>
                                          </p:val>
                                        </p:tav>
                                      </p:tavLst>
                                    </p:anim>
                                    <p:anim calcmode="lin" valueType="num">
                                      <p:cBhvr>
                                        <p:cTn id="190" dur="1000" fill="hold"/>
                                        <p:tgtEl>
                                          <p:spTgt spid="1193763316"/>
                                        </p:tgtEl>
                                        <p:attrNameLst>
                                          <p:attrName>ppt_h</p:attrName>
                                        </p:attrNameLst>
                                      </p:cBhvr>
                                      <p:tavLst>
                                        <p:tav tm="0">
                                          <p:val>
                                            <p:fltVal val="0"/>
                                          </p:val>
                                        </p:tav>
                                        <p:tav tm="100000">
                                          <p:val>
                                            <p:strVal val="#ppt_h"/>
                                          </p:val>
                                        </p:tav>
                                      </p:tavLst>
                                    </p:anim>
                                    <p:anim calcmode="lin" valueType="num">
                                      <p:cBhvr>
                                        <p:cTn id="191" dur="1000" fill="hold"/>
                                        <p:tgtEl>
                                          <p:spTgt spid="1193763316"/>
                                        </p:tgtEl>
                                        <p:attrNameLst>
                                          <p:attrName>style.rotation</p:attrName>
                                        </p:attrNameLst>
                                      </p:cBhvr>
                                      <p:tavLst>
                                        <p:tav tm="0">
                                          <p:val>
                                            <p:fltVal val="90"/>
                                          </p:val>
                                        </p:tav>
                                        <p:tav tm="100000">
                                          <p:val>
                                            <p:fltVal val="0"/>
                                          </p:val>
                                        </p:tav>
                                      </p:tavLst>
                                    </p:anim>
                                    <p:animEffect transition="in" filter="fade">
                                      <p:cBhvr>
                                        <p:cTn id="192" dur="1000"/>
                                        <p:tgtEl>
                                          <p:spTgt spid="1193763316"/>
                                        </p:tgtEl>
                                      </p:cBhvr>
                                    </p:animEffect>
                                  </p:childTnLst>
                                </p:cTn>
                              </p:par>
                            </p:childTnLst>
                          </p:cTn>
                        </p:par>
                      </p:childTnLst>
                    </p:cTn>
                  </p:par>
                  <p:par>
                    <p:cTn id="193" fill="hold">
                      <p:stCondLst>
                        <p:cond delay="indefinite"/>
                      </p:stCondLst>
                      <p:childTnLst>
                        <p:par>
                          <p:cTn id="194" fill="hold">
                            <p:stCondLst>
                              <p:cond delay="0"/>
                            </p:stCondLst>
                            <p:childTnLst>
                              <p:par>
                                <p:cTn id="195" presetID="31" presetClass="entr" presetSubtype="0" fill="hold" grpId="0" nodeType="clickEffect">
                                  <p:stCondLst>
                                    <p:cond delay="0"/>
                                  </p:stCondLst>
                                  <p:childTnLst>
                                    <p:set>
                                      <p:cBhvr>
                                        <p:cTn id="196" dur="1" fill="hold">
                                          <p:stCondLst>
                                            <p:cond delay="0"/>
                                          </p:stCondLst>
                                        </p:cTn>
                                        <p:tgtEl>
                                          <p:spTgt spid="1197200175"/>
                                        </p:tgtEl>
                                        <p:attrNameLst>
                                          <p:attrName>style.visibility</p:attrName>
                                        </p:attrNameLst>
                                      </p:cBhvr>
                                      <p:to>
                                        <p:strVal val="visible"/>
                                      </p:to>
                                    </p:set>
                                    <p:anim calcmode="lin" valueType="num">
                                      <p:cBhvr>
                                        <p:cTn id="197" dur="1000" fill="hold"/>
                                        <p:tgtEl>
                                          <p:spTgt spid="1197200175"/>
                                        </p:tgtEl>
                                        <p:attrNameLst>
                                          <p:attrName>ppt_w</p:attrName>
                                        </p:attrNameLst>
                                      </p:cBhvr>
                                      <p:tavLst>
                                        <p:tav tm="0">
                                          <p:val>
                                            <p:fltVal val="0"/>
                                          </p:val>
                                        </p:tav>
                                        <p:tav tm="100000">
                                          <p:val>
                                            <p:strVal val="#ppt_w"/>
                                          </p:val>
                                        </p:tav>
                                      </p:tavLst>
                                    </p:anim>
                                    <p:anim calcmode="lin" valueType="num">
                                      <p:cBhvr>
                                        <p:cTn id="198" dur="1000" fill="hold"/>
                                        <p:tgtEl>
                                          <p:spTgt spid="1197200175"/>
                                        </p:tgtEl>
                                        <p:attrNameLst>
                                          <p:attrName>ppt_h</p:attrName>
                                        </p:attrNameLst>
                                      </p:cBhvr>
                                      <p:tavLst>
                                        <p:tav tm="0">
                                          <p:val>
                                            <p:fltVal val="0"/>
                                          </p:val>
                                        </p:tav>
                                        <p:tav tm="100000">
                                          <p:val>
                                            <p:strVal val="#ppt_h"/>
                                          </p:val>
                                        </p:tav>
                                      </p:tavLst>
                                    </p:anim>
                                    <p:anim calcmode="lin" valueType="num">
                                      <p:cBhvr>
                                        <p:cTn id="199" dur="1000" fill="hold"/>
                                        <p:tgtEl>
                                          <p:spTgt spid="1197200175"/>
                                        </p:tgtEl>
                                        <p:attrNameLst>
                                          <p:attrName>style.rotation</p:attrName>
                                        </p:attrNameLst>
                                      </p:cBhvr>
                                      <p:tavLst>
                                        <p:tav tm="0">
                                          <p:val>
                                            <p:fltVal val="90"/>
                                          </p:val>
                                        </p:tav>
                                        <p:tav tm="100000">
                                          <p:val>
                                            <p:fltVal val="0"/>
                                          </p:val>
                                        </p:tav>
                                      </p:tavLst>
                                    </p:anim>
                                    <p:animEffect transition="in" filter="fade">
                                      <p:cBhvr>
                                        <p:cTn id="200" dur="1000"/>
                                        <p:tgtEl>
                                          <p:spTgt spid="1197200175"/>
                                        </p:tgtEl>
                                      </p:cBhvr>
                                    </p:animEffect>
                                  </p:childTnLst>
                                </p:cTn>
                              </p:par>
                            </p:childTnLst>
                          </p:cTn>
                        </p:par>
                      </p:childTnLst>
                    </p:cTn>
                  </p:par>
                  <p:par>
                    <p:cTn id="201" fill="hold">
                      <p:stCondLst>
                        <p:cond delay="indefinite"/>
                      </p:stCondLst>
                      <p:childTnLst>
                        <p:par>
                          <p:cTn id="202" fill="hold">
                            <p:stCondLst>
                              <p:cond delay="0"/>
                            </p:stCondLst>
                            <p:childTnLst>
                              <p:par>
                                <p:cTn id="203" presetID="31" presetClass="entr" presetSubtype="0" fill="hold" grpId="0" nodeType="clickEffect">
                                  <p:stCondLst>
                                    <p:cond delay="0"/>
                                  </p:stCondLst>
                                  <p:childTnLst>
                                    <p:set>
                                      <p:cBhvr>
                                        <p:cTn id="204" dur="1" fill="hold">
                                          <p:stCondLst>
                                            <p:cond delay="0"/>
                                          </p:stCondLst>
                                        </p:cTn>
                                        <p:tgtEl>
                                          <p:spTgt spid="1381807927"/>
                                        </p:tgtEl>
                                        <p:attrNameLst>
                                          <p:attrName>style.visibility</p:attrName>
                                        </p:attrNameLst>
                                      </p:cBhvr>
                                      <p:to>
                                        <p:strVal val="visible"/>
                                      </p:to>
                                    </p:set>
                                    <p:anim calcmode="lin" valueType="num">
                                      <p:cBhvr>
                                        <p:cTn id="205" dur="1000" fill="hold"/>
                                        <p:tgtEl>
                                          <p:spTgt spid="1381807927"/>
                                        </p:tgtEl>
                                        <p:attrNameLst>
                                          <p:attrName>ppt_w</p:attrName>
                                        </p:attrNameLst>
                                      </p:cBhvr>
                                      <p:tavLst>
                                        <p:tav tm="0">
                                          <p:val>
                                            <p:fltVal val="0"/>
                                          </p:val>
                                        </p:tav>
                                        <p:tav tm="100000">
                                          <p:val>
                                            <p:strVal val="#ppt_w"/>
                                          </p:val>
                                        </p:tav>
                                      </p:tavLst>
                                    </p:anim>
                                    <p:anim calcmode="lin" valueType="num">
                                      <p:cBhvr>
                                        <p:cTn id="206" dur="1000" fill="hold"/>
                                        <p:tgtEl>
                                          <p:spTgt spid="1381807927"/>
                                        </p:tgtEl>
                                        <p:attrNameLst>
                                          <p:attrName>ppt_h</p:attrName>
                                        </p:attrNameLst>
                                      </p:cBhvr>
                                      <p:tavLst>
                                        <p:tav tm="0">
                                          <p:val>
                                            <p:fltVal val="0"/>
                                          </p:val>
                                        </p:tav>
                                        <p:tav tm="100000">
                                          <p:val>
                                            <p:strVal val="#ppt_h"/>
                                          </p:val>
                                        </p:tav>
                                      </p:tavLst>
                                    </p:anim>
                                    <p:anim calcmode="lin" valueType="num">
                                      <p:cBhvr>
                                        <p:cTn id="207" dur="1000" fill="hold"/>
                                        <p:tgtEl>
                                          <p:spTgt spid="1381807927"/>
                                        </p:tgtEl>
                                        <p:attrNameLst>
                                          <p:attrName>style.rotation</p:attrName>
                                        </p:attrNameLst>
                                      </p:cBhvr>
                                      <p:tavLst>
                                        <p:tav tm="0">
                                          <p:val>
                                            <p:fltVal val="90"/>
                                          </p:val>
                                        </p:tav>
                                        <p:tav tm="100000">
                                          <p:val>
                                            <p:fltVal val="0"/>
                                          </p:val>
                                        </p:tav>
                                      </p:tavLst>
                                    </p:anim>
                                    <p:animEffect transition="in" filter="fade">
                                      <p:cBhvr>
                                        <p:cTn id="208" dur="1000"/>
                                        <p:tgtEl>
                                          <p:spTgt spid="1381807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530517" grpId="0"/>
      <p:bldP spid="1823530517" grpId="1"/>
      <p:bldP spid="964323943" grpId="0"/>
      <p:bldP spid="964323943" grpId="1"/>
      <p:bldP spid="1164687312" grpId="0"/>
      <p:bldP spid="1164687312" grpId="1"/>
      <p:bldP spid="513303417" grpId="0"/>
      <p:bldP spid="513303417" grpId="1"/>
      <p:bldP spid="766986599" grpId="0"/>
      <p:bldP spid="766986599" grpId="1"/>
      <p:bldP spid="1192529188" grpId="0"/>
      <p:bldP spid="1192529188" grpId="1"/>
      <p:bldP spid="579229272" grpId="0"/>
      <p:bldP spid="579229272" grpId="1"/>
      <p:bldP spid="519440793" grpId="0"/>
      <p:bldP spid="519440793" grpId="1"/>
      <p:bldP spid="125261955" grpId="0"/>
      <p:bldP spid="125261955" grpId="1"/>
      <p:bldP spid="517677829" grpId="0"/>
      <p:bldP spid="517677829" grpId="1"/>
      <p:bldP spid="902926798" grpId="0"/>
      <p:bldP spid="902926798" grpId="1"/>
      <p:bldP spid="2" grpId="0"/>
      <p:bldP spid="2" grpId="1"/>
      <p:bldP spid="3" grpId="0"/>
      <p:bldP spid="3" grpId="1"/>
      <p:bldP spid="641704274" grpId="0"/>
      <p:bldP spid="641704274" grpId="1"/>
      <p:bldP spid="196282355" grpId="0"/>
      <p:bldP spid="196282355" grpId="1"/>
      <p:bldP spid="1061001090" grpId="0"/>
      <p:bldP spid="1061001090" grpId="1"/>
      <p:bldP spid="1884386569" grpId="0"/>
      <p:bldP spid="1884386569" grpId="1"/>
      <p:bldP spid="608597506" grpId="0"/>
      <p:bldP spid="608597506" grpId="1"/>
      <p:bldP spid="1277914060" grpId="0"/>
      <p:bldP spid="1277914060" grpId="1"/>
      <p:bldP spid="1927115347" grpId="0"/>
      <p:bldP spid="1927115347" grpId="1"/>
      <p:bldP spid="1626684534" grpId="0"/>
      <p:bldP spid="1626684534" grpId="1"/>
      <p:bldP spid="764067790" grpId="0"/>
      <p:bldP spid="764067790" grpId="1"/>
      <p:bldP spid="1986717066" grpId="0"/>
      <p:bldP spid="1986717066" grpId="1"/>
      <p:bldP spid="1193763316" grpId="0"/>
      <p:bldP spid="1193763316" grpId="1"/>
      <p:bldP spid="1197200175" grpId="0"/>
      <p:bldP spid="1197200175" grpId="1"/>
      <p:bldP spid="1381807927" grpId="0"/>
      <p:bldP spid="1381807927" grpId="1"/>
    </p:bld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99855533" name="Table 756837648"/>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15126930" name="Table 157381384"/>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165955603" name="Text Box 649648240"/>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599184449" name="Table 224003568"/>
          <p:cNvGraphicFramePr/>
          <p:nvPr/>
        </p:nvGraphicFramePr>
        <p:xfrm>
          <a:off x="2783281" y="2792608"/>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inzicht</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begrip</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2042742711" name="Text Box 1911021590"/>
          <p:cNvSpPr txBox="1"/>
          <p:nvPr/>
        </p:nvSpPr>
        <p:spPr bwMode="auto">
          <a:xfrm>
            <a:off x="-35982" y="2745578"/>
            <a:ext cx="272462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Ziels</a:t>
            </a:r>
            <a:r>
              <a:t>-wereld</a:t>
            </a:r>
            <a:r>
              <a:t>:</a:t>
            </a:r>
          </a:p>
          <a:p>
            <a:pPr>
              <a:defRPr/>
            </a:pPr>
            <a:r>
              <a:rPr b="1">
                <a:solidFill>
                  <a:srgbClr val="0070C0"/>
                </a:solidFill>
              </a:rPr>
              <a:t>Bewustzijnsgroei</a:t>
            </a:r>
            <a:endParaRPr b="1">
              <a:solidFill>
                <a:srgbClr val="0070C0"/>
              </a:solidFill>
            </a:endParaRPr>
          </a:p>
        </p:txBody>
      </p:sp>
      <p:sp>
        <p:nvSpPr>
          <p:cNvPr id="1963749101" name="Right Arrow 490662483"/>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79314472" name="Right Arrow 607054044"/>
          <p:cNvSpPr/>
          <p:nvPr/>
        </p:nvSpPr>
        <p:spPr bwMode="auto">
          <a:xfrm rot="16199932">
            <a:off x="3139095" y="3673352"/>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81842298" name="Text Box 1050405432"/>
          <p:cNvSpPr txBox="1"/>
          <p:nvPr/>
        </p:nvSpPr>
        <p:spPr bwMode="auto">
          <a:xfrm>
            <a:off x="-39551" y="4007046"/>
            <a:ext cx="28923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916169523" name="Title 1"/>
          <p:cNvSpPr>
            <a:spLocks noGrp="1"/>
          </p:cNvSpPr>
          <p:nvPr>
            <p:ph type="ctrTitle"/>
          </p:nvPr>
        </p:nvSpPr>
        <p:spPr bwMode="auto">
          <a:xfrm>
            <a:off x="2268571" y="46234"/>
            <a:ext cx="9144000" cy="809668"/>
          </a:xfrm>
        </p:spPr>
        <p:txBody>
          <a:bodyPr vertOverflow="overflow" horzOverflow="overflow" vert="horz" wrap="square" lIns="91440" tIns="45720" rIns="91440" bIns="45720" numCol="1" spcCol="0" rtlCol="0" fromWordArt="0" anchor="b" anchorCtr="0" forceAA="0" upright="0" compatLnSpc="0">
            <a:normAutofit fontScale="90000" lnSpcReduction="2000"/>
          </a:body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203551241"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door definities ...</a:t>
            </a:r>
            <a:endParaRPr sz="2400">
              <a:solidFill>
                <a:srgbClr val="FF0000"/>
              </a:solidFill>
            </a:endParaRPr>
          </a:p>
        </p:txBody>
      </p:sp>
      <p:graphicFrame>
        <p:nvGraphicFramePr>
          <p:cNvPr id="1591162417" name="Table 159116241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076391830" name="Table 207639182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45767796" name="Text Box 84576779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232794698" name="Table 23279469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91592700" name="Text Box 91592699"/>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solidFill>
                  <a:srgbClr val="FF0000"/>
                </a:solidFill>
              </a:rPr>
              <a:t>Definitie</a:t>
            </a:r>
            <a:r>
              <a:rPr>
                <a:solidFill>
                  <a:srgbClr val="FF0000"/>
                </a:solidFill>
              </a:rPr>
              <a:t>-wereld</a:t>
            </a:r>
            <a:r>
              <a:t>:</a:t>
            </a:r>
          </a:p>
          <a:p>
            <a:pPr>
              <a:defRPr/>
            </a:pPr>
            <a:r>
              <a:rPr>
                <a:solidFill>
                  <a:srgbClr val="FF0000"/>
                </a:solidFill>
              </a:rPr>
              <a:t>Kennis </a:t>
            </a:r>
            <a:r>
              <a:t>is </a:t>
            </a:r>
            <a:r>
              <a:rPr>
                <a:solidFill>
                  <a:srgbClr val="FF0000"/>
                </a:solidFill>
              </a:rPr>
              <a:t>macht</a:t>
            </a:r>
            <a:r>
              <a:t> concept</a:t>
            </a:r>
          </a:p>
        </p:txBody>
      </p:sp>
      <p:sp>
        <p:nvSpPr>
          <p:cNvPr id="1170389606" name="Right Arrow 117038960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71398858" name="Right Arrow 1771398857"/>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79277187"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45706681" name="Subtitle 2"/>
          <p:cNvSpPr>
            <a:spLocks noGrp="1"/>
          </p:cNvSpPr>
          <p:nvPr>
            <p:ph type="subTitle" idx="1"/>
          </p:nvPr>
        </p:nvSpPr>
        <p:spPr bwMode="auto">
          <a:xfrm>
            <a:off x="2268855" y="699769"/>
            <a:ext cx="9144000" cy="427355"/>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r>
              <a:rPr lang="nl-NL" sz="2400">
                <a:solidFill>
                  <a:srgbClr val="FF0000"/>
                </a:solidFill>
              </a:rPr>
              <a:t> </a:t>
            </a:r>
            <a:endParaRPr lang="nl-NL" sz="2400">
              <a:solidFill>
                <a:srgbClr val="FF0000"/>
              </a:solidFill>
            </a:endParaRPr>
          </a:p>
          <a:p>
            <a:pPr>
              <a:defRPr/>
            </a:pPr>
            <a:endParaRPr lang="nl-NL" sz="2400">
              <a:solidFill>
                <a:srgbClr val="FF0000"/>
              </a:solidFill>
            </a:endParaRPr>
          </a:p>
        </p:txBody>
      </p:sp>
      <p:graphicFrame>
        <p:nvGraphicFramePr>
          <p:cNvPr id="613293792" name="Table 61329379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2847989" name="Table 5284798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914064614" name="Text Box 1914064613"/>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2095662963" name="Table 209566296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a:solidFill>
                            <a:srgbClr val="FF0000"/>
                          </a:solidFill>
                        </a:rPr>
                        <a:t>determinent</a:t>
                      </a:r>
                      <a:endParaRPr>
                        <a:solidFill>
                          <a:srgbClr val="FF0000"/>
                        </a:solidFill>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663590729" name="Text Box 66359072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92308837" name="Right Arrow 792308836"/>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83784078" name="Right Arrow 1783784077"/>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3843655" y="1543050"/>
            <a:ext cx="6671945" cy="368300"/>
          </a:xfrm>
          <a:prstGeom prst="rect">
            <a:avLst/>
          </a:prstGeom>
          <a:noFill/>
        </p:spPr>
        <p:txBody>
          <a:bodyPr wrap="square" rtlCol="0">
            <a:spAutoFit/>
          </a:bodyPr>
          <a:p>
            <a:pPr>
              <a:defRPr/>
            </a:pPr>
            <a:r>
              <a:rPr lang="nl-NL">
                <a:solidFill>
                  <a:srgbClr val="0070C0"/>
                </a:solidFill>
              </a:rPr>
              <a:t>Vooruitgang is een illusie, dus oorzaak en gevolg ook ....</a:t>
            </a:r>
            <a:endParaRPr lang="nl-NL">
              <a:solidFill>
                <a:srgbClr val="0070C0"/>
              </a:solidFill>
            </a:endParaRPr>
          </a:p>
        </p:txBody>
      </p:sp>
      <p:sp>
        <p:nvSpPr>
          <p:cNvPr id="3" name="Subtitle 2"/>
          <p:cNvSpPr>
            <a:spLocks noGrp="1"/>
          </p:cNvSpPr>
          <p:nvPr/>
        </p:nvSpPr>
        <p:spPr bwMode="auto">
          <a:xfrm>
            <a:off x="2268855" y="1104265"/>
            <a:ext cx="9144000" cy="427355"/>
          </a:xfrm>
          <a:prstGeom prst="rect">
            <a:avLst/>
          </a:prstGeom>
        </p:spPr>
        <p:txBody>
          <a:bodyPr vertOverflow="overflow" horzOverflow="overflow" vert="horz" wrap="square" lIns="91440" tIns="45720" rIns="91440" bIns="45720" numCol="1" spcCol="0" rtlCol="0" fromWordArt="0" anchor="t" anchorCtr="0" forceAA="0" upright="0" compatLnSpc="0">
            <a:normAutofit fontScale="85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Determinentie; het </a:t>
            </a:r>
            <a:r>
              <a:rPr sz="2400" u="sng">
                <a:solidFill>
                  <a:srgbClr val="FF0000"/>
                </a:solidFill>
              </a:rPr>
              <a:t>definieren</a:t>
            </a:r>
            <a:r>
              <a:rPr lang="nl-NL" sz="2400" u="sng">
                <a:solidFill>
                  <a:srgbClr val="FF0000"/>
                </a:solidFill>
              </a:rPr>
              <a:t> </a:t>
            </a:r>
            <a:r>
              <a:rPr lang="nl-NL" sz="2400">
                <a:solidFill>
                  <a:srgbClr val="FF0000"/>
                </a:solidFill>
              </a:rPr>
              <a:t>van </a:t>
            </a:r>
            <a:r>
              <a:rPr lang="nl-NL" sz="2400" b="1">
                <a:solidFill>
                  <a:srgbClr val="FF0000"/>
                </a:solidFill>
              </a:rPr>
              <a:t>oorzakelijke</a:t>
            </a:r>
            <a:r>
              <a:rPr lang="nl-NL" sz="2400">
                <a:solidFill>
                  <a:srgbClr val="0070C0"/>
                </a:solidFill>
              </a:rPr>
              <a:t> gebeurtenis</a:t>
            </a:r>
            <a:r>
              <a:rPr lang="nl-NL" sz="2400">
                <a:solidFill>
                  <a:srgbClr val="0070C0"/>
                </a:solidFill>
              </a:rPr>
              <a:t>sen</a:t>
            </a:r>
            <a:endParaRPr lang="nl-NL" sz="2400">
              <a:solidFill>
                <a:srgbClr val="FF0000"/>
              </a:solidFill>
            </a:endParaRPr>
          </a:p>
        </p:txBody>
      </p:sp>
      <p:sp>
        <p:nvSpPr>
          <p:cNvPr id="1194268800"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4" name="Text Box 3"/>
          <p:cNvSpPr txBox="1"/>
          <p:nvPr/>
        </p:nvSpPr>
        <p:spPr bwMode="auto">
          <a:xfrm>
            <a:off x="3794125" y="1901190"/>
            <a:ext cx="6671945" cy="368300"/>
          </a:xfrm>
          <a:prstGeom prst="rect">
            <a:avLst/>
          </a:prstGeom>
          <a:noFill/>
        </p:spPr>
        <p:txBody>
          <a:bodyPr wrap="square" rtlCol="0">
            <a:spAutoFit/>
          </a:bodyPr>
          <a:p>
            <a:pPr>
              <a:defRPr/>
            </a:pPr>
            <a:r>
              <a:rPr lang="nl-NL">
                <a:solidFill>
                  <a:srgbClr val="0070C0"/>
                </a:solidFill>
              </a:rPr>
              <a:t>(The Illusions of Progress -- Georges Sorel -- 1908)</a:t>
            </a:r>
            <a:endParaRPr lang="nl-NL">
              <a:solidFill>
                <a:srgbClr val="0070C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heel(1)">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79986310"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412175668" name="Table 41217566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33681060" name="Table 23368105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95812521" name="Text Box 159581252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969975353" name="Table 196997535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986879838" name="Text Box 986879837"/>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699534506" name="Right Arrow 169953450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98369258" name="Right Arrow 1898369257"/>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52686044"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54197121"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1220886556" name="Table 122088655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96371871" name="Table 796371870"/>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94933073" name="Text Box 159493307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479644501" name="Table 147964450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455"/>
                <a:gridCol w="135487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43016639" name="Text Box 154301663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840630439" name="Right Arrow 1840630438"/>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64404671" name="Right Arrow 964404670"/>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11482478"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89572141"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1338436386" name="Table 133843638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63255285" name="Table 1463255284"/>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539383473" name="Text Box 53938347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436031161" name="Table 43603116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830767008" name="Text Box 830767007"/>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044862115" name="Right Arrow 104486211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59689397" name="Right Arrow 1559689396"/>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2529235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373330691"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104390534" name="Table 10439053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95485455" name="Table 1295485454"/>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2090033553" name="Text Box 209003355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25741859" name="Table 12574185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p>
                  </a:txBody>
                  <a:tcPr/>
                </a:tc>
                <a:tc>
                  <a:txBody>
                    <a:bodyPr/>
                    <a:p>
                      <a:pPr>
                        <a:defRPr/>
                      </a:pPr>
                    </a:p>
                  </a:txBody>
                  <a:tcPr/>
                </a:tc>
                <a:tc>
                  <a:txBody>
                    <a:bodyPr/>
                    <a:p>
                      <a:pPr>
                        <a:defRPr/>
                      </a:pPr>
                    </a:p>
                  </a:txBody>
                  <a:tcPr/>
                </a:tc>
              </a:tr>
            </a:tbl>
          </a:graphicData>
        </a:graphic>
      </p:graphicFrame>
      <p:sp>
        <p:nvSpPr>
          <p:cNvPr id="946834250" name="Text Box 946834249"/>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21774510" name="Right Arrow 2021774509"/>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48881503" name="Right Arrow 448881502"/>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1406331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63959396"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533466499" name="Text Box 533466498"/>
          <p:cNvSpPr txBox="1"/>
          <p:nvPr/>
        </p:nvSpPr>
        <p:spPr bwMode="auto">
          <a:xfrm>
            <a:off x="185897" y="897754"/>
            <a:ext cx="11609303"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33778654"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1138730269" name="Table 113873026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765238197" name="Table 765238196"/>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291751075" name="Text Box 129175107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047186601" name="Table 104718660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p>
                  </a:txBody>
                  <a:tcPr/>
                </a:tc>
                <a:tc>
                  <a:txBody>
                    <a:bodyPr/>
                    <a:p>
                      <a:pPr>
                        <a:defRPr/>
                      </a:pPr>
                    </a:p>
                  </a:txBody>
                  <a:tcPr/>
                </a:tc>
                <a:tc>
                  <a:txBody>
                    <a:bodyPr/>
                    <a:p>
                      <a:pPr>
                        <a:defRPr/>
                      </a:pPr>
                    </a:p>
                  </a:txBody>
                  <a:tcPr/>
                </a:tc>
              </a:tr>
            </a:tbl>
          </a:graphicData>
        </a:graphic>
      </p:graphicFrame>
      <p:sp>
        <p:nvSpPr>
          <p:cNvPr id="1459502572" name="Text Box 145950257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675701481" name="Right Arrow 675701480"/>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178688303" name="Right Arrow 1178688302"/>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59746346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008700062"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1713018358" name="Table 171301835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799489829" name="Table 179948982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416848151" name="Text Box 141684815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30222346" name="Table 13022234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1746859179" name="Text Box 174685917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846613133" name="Right Arrow 1846613132"/>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67857255" name="Right Arrow 206785725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4597441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93106024"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a:t>
            </a:r>
            <a:endParaRPr sz="2400">
              <a:solidFill>
                <a:srgbClr val="FF0000"/>
              </a:solidFill>
            </a:endParaRPr>
          </a:p>
        </p:txBody>
      </p:sp>
      <p:graphicFrame>
        <p:nvGraphicFramePr>
          <p:cNvPr id="208077924" name="Table 20807792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52367626" name="Table 45236762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56427827" name="Text Box 15642782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53144954" name="Table 85314495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935234709" name="Text Box 93523470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791459105" name="Right Arrow 179145910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64702052" name="Right Arrow 1864702051"/>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199469335"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48010407"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via controle ....</a:t>
            </a:r>
            <a:endParaRPr sz="2400">
              <a:solidFill>
                <a:srgbClr val="FF0000"/>
              </a:solidFill>
            </a:endParaRPr>
          </a:p>
        </p:txBody>
      </p:sp>
      <p:graphicFrame>
        <p:nvGraphicFramePr>
          <p:cNvPr id="1350896786" name="Table 208077923"/>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73251067" name="Table 452367625"/>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422516390" name="Text Box 156427826"/>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743675427" name="Table 853144953"/>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901476649" name="Text Box 935234708"/>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399674855" name="Right Arrow 1791459104"/>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58188712" name="Right Arrow 1864702051"/>
          <p:cNvSpPr/>
          <p:nvPr/>
        </p:nvSpPr>
        <p:spPr bwMode="auto">
          <a:xfrm rot="16199932">
            <a:off x="3139095" y="3673352"/>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17986905"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76151081"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het vertrouwen ....</a:t>
            </a:r>
            <a:endParaRPr sz="2400">
              <a:solidFill>
                <a:srgbClr val="FF0000"/>
              </a:solidFill>
            </a:endParaRPr>
          </a:p>
        </p:txBody>
      </p:sp>
      <p:graphicFrame>
        <p:nvGraphicFramePr>
          <p:cNvPr id="1190747616" name="Table 119074761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952830363" name="Table 952830362"/>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722336380" name="Text Box 72233637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108342179" name="Table 110834217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p>
                  </a:txBody>
                  <a:tcPr/>
                </a:tc>
              </a:tr>
            </a:tbl>
          </a:graphicData>
        </a:graphic>
      </p:graphicFrame>
      <p:sp>
        <p:nvSpPr>
          <p:cNvPr id="190242882" name="Text Box 19024288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860886264" name="Right Arrow 186088626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51693575" name="Right Arrow 195169357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1666897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027685052"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de ziel .... door het geloof in de Kerk</a:t>
            </a:r>
            <a:endParaRPr sz="2400">
              <a:solidFill>
                <a:srgbClr val="FF0000"/>
              </a:solidFill>
            </a:endParaRPr>
          </a:p>
        </p:txBody>
      </p:sp>
      <p:graphicFrame>
        <p:nvGraphicFramePr>
          <p:cNvPr id="537583883" name="Table 53758388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882256824" name="Table 882256823"/>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772334533" name="Text Box 1772334532"/>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432029798" name="Table 143202979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12887322" name="Text Box 21288732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669339050" name="Right Arrow 669339049"/>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60674746" name="Right Arrow 96067474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19902828"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45571992" name="Subtitle 2"/>
          <p:cNvSpPr>
            <a:spLocks noGrp="1"/>
          </p:cNvSpPr>
          <p:nvPr>
            <p:ph type="subTitle" idx="1"/>
          </p:nvPr>
        </p:nvSpPr>
        <p:spPr bwMode="auto">
          <a:xfrm>
            <a:off x="2268573" y="699888"/>
            <a:ext cx="9144000" cy="58003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misbruiken van de ziel, </a:t>
            </a:r>
            <a:r>
              <a:rPr lang="nl-NL" sz="2400">
                <a:solidFill>
                  <a:srgbClr val="FF0000"/>
                </a:solidFill>
              </a:rPr>
              <a:t>door de Kerk </a:t>
            </a:r>
            <a:r>
              <a:rPr lang="nl-NL" sz="2400" b="0" i="0" u="none" strike="noStrike" cap="none" spc="0">
                <a:solidFill>
                  <a:srgbClr val="FF0000"/>
                </a:solidFill>
                <a:latin typeface="+mn-lt"/>
                <a:ea typeface="+mn-ea"/>
                <a:cs typeface="+mn-cs"/>
              </a:rPr>
              <a:t>middels controle regels</a:t>
            </a:r>
            <a:endParaRPr lang="nl-NL" sz="2400">
              <a:solidFill>
                <a:srgbClr val="FF0000"/>
              </a:solidFill>
            </a:endParaRPr>
          </a:p>
        </p:txBody>
      </p:sp>
      <p:graphicFrame>
        <p:nvGraphicFramePr>
          <p:cNvPr id="1386490832" name="Table 138649083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99134019" name="Table 129913401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881911219" name="Text Box 188191121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39773147" name="Table 73977314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96656632" name="Text Box 79665663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543813615" name="Right Arrow 154381361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11343845" name="Right Arrow 191134384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40076532" name="Curved Down Arrow 1040076531"/>
          <p:cNvSpPr/>
          <p:nvPr/>
        </p:nvSpPr>
        <p:spPr bwMode="auto">
          <a:xfrm rot="5399976">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10676720"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40076532"/>
                                        </p:tgtEl>
                                        <p:attrNameLst>
                                          <p:attrName>style.visibility</p:attrName>
                                        </p:attrNameLst>
                                      </p:cBhvr>
                                      <p:to>
                                        <p:strVal val="visible"/>
                                      </p:to>
                                    </p:set>
                                    <p:animEffect transition="in" filter="fade">
                                      <p:cBhvr>
                                        <p:cTn id="7" dur="1000"/>
                                        <p:tgtEl>
                                          <p:spTgt spid="1040076532"/>
                                        </p:tgtEl>
                                      </p:cBhvr>
                                    </p:animEffect>
                                    <p:anim calcmode="lin" valueType="num">
                                      <p:cBhvr>
                                        <p:cTn id="8" dur="1000" fill="hold"/>
                                        <p:tgtEl>
                                          <p:spTgt spid="1040076532"/>
                                        </p:tgtEl>
                                        <p:attrNameLst>
                                          <p:attrName>ppt_x</p:attrName>
                                        </p:attrNameLst>
                                      </p:cBhvr>
                                      <p:tavLst>
                                        <p:tav tm="0">
                                          <p:val>
                                            <p:strVal val="#ppt_x"/>
                                          </p:val>
                                        </p:tav>
                                        <p:tav tm="100000">
                                          <p:val>
                                            <p:strVal val="#ppt_x"/>
                                          </p:val>
                                        </p:tav>
                                      </p:tavLst>
                                    </p:anim>
                                    <p:anim calcmode="lin" valueType="num">
                                      <p:cBhvr>
                                        <p:cTn id="9" dur="1000" fill="hold"/>
                                        <p:tgtEl>
                                          <p:spTgt spid="10400765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245571992" name="Subtitle 2"/>
          <p:cNvSpPr>
            <a:spLocks noGrp="1"/>
          </p:cNvSpPr>
          <p:nvPr>
            <p:ph type="subTitle" idx="1"/>
          </p:nvPr>
        </p:nvSpPr>
        <p:spPr bwMode="auto">
          <a:xfrm>
            <a:off x="2268573" y="699888"/>
            <a:ext cx="9144000" cy="58003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misbruiken van de ziel ....</a:t>
            </a:r>
            <a:r>
              <a:rPr lang="nl-NL" sz="2400">
                <a:solidFill>
                  <a:srgbClr val="FF0000"/>
                </a:solidFill>
              </a:rPr>
              <a:t> door de Kerk</a:t>
            </a:r>
            <a:endParaRPr lang="nl-NL" sz="2400">
              <a:solidFill>
                <a:srgbClr val="FF0000"/>
              </a:solidFill>
            </a:endParaRPr>
          </a:p>
        </p:txBody>
      </p:sp>
      <p:graphicFrame>
        <p:nvGraphicFramePr>
          <p:cNvPr id="1386490832" name="Table 138649083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99134019" name="Table 129913401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881911219" name="Text Box 188191121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39773147" name="Table 73977314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96656632" name="Text Box 79665663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543813615" name="Right Arrow 154381361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11343845" name="Right Arrow 191134384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40076532" name="Curved Down Arrow 1040076531"/>
          <p:cNvSpPr/>
          <p:nvPr/>
        </p:nvSpPr>
        <p:spPr bwMode="auto">
          <a:xfrm rot="5399976">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8246110" y="1111250"/>
            <a:ext cx="3650615" cy="368300"/>
          </a:xfrm>
          <a:prstGeom prst="rect">
            <a:avLst/>
          </a:prstGeom>
          <a:noFill/>
        </p:spPr>
        <p:txBody>
          <a:bodyPr wrap="square" rtlCol="0">
            <a:spAutoFit/>
          </a:bodyPr>
          <a:p>
            <a:pPr>
              <a:defRPr/>
            </a:pPr>
            <a:r>
              <a:rPr lang="nl-NL">
                <a:solidFill>
                  <a:srgbClr val="FF0000"/>
                </a:solidFill>
              </a:rPr>
              <a:t>door het aanpraten van </a:t>
            </a:r>
            <a:r>
              <a:rPr lang="nl-NL" b="1">
                <a:solidFill>
                  <a:srgbClr val="7030A0"/>
                </a:solidFill>
              </a:rPr>
              <a:t>Schuld </a:t>
            </a:r>
            <a:r>
              <a:rPr lang="nl-NL">
                <a:solidFill>
                  <a:srgbClr val="FF0000"/>
                </a:solidFill>
              </a:rPr>
              <a:t>...</a:t>
            </a:r>
            <a:endParaRPr lang="nl-NL">
              <a:solidFill>
                <a:srgbClr val="FF0000"/>
              </a:solidFill>
            </a:endParaRPr>
          </a:p>
        </p:txBody>
      </p:sp>
      <p:sp>
        <p:nvSpPr>
          <p:cNvPr id="746017408"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386490832" name="Table 138649083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99134019" name="Table 129913401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sp>
        <p:nvSpPr>
          <p:cNvPr id="1881911219" name="Text Box 188191121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39773147" name="Table 73977314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96656632" name="Text Box 79665663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543813615" name="Right Arrow 154381361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11343845" name="Right Arrow 191134384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40076532" name="Curved Down Arrow 1040076531"/>
          <p:cNvSpPr/>
          <p:nvPr/>
        </p:nvSpPr>
        <p:spPr bwMode="auto">
          <a:xfrm rot="5399976">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4" name="Text Box 3"/>
          <p:cNvSpPr txBox="1"/>
          <p:nvPr/>
        </p:nvSpPr>
        <p:spPr bwMode="auto">
          <a:xfrm>
            <a:off x="8246110" y="1556385"/>
            <a:ext cx="3650615" cy="368300"/>
          </a:xfrm>
          <a:prstGeom prst="rect">
            <a:avLst/>
          </a:prstGeom>
          <a:noFill/>
        </p:spPr>
        <p:txBody>
          <a:bodyPr wrap="square" rtlCol="0">
            <a:spAutoFit/>
          </a:bodyPr>
          <a:p>
            <a:pPr>
              <a:defRPr/>
            </a:pPr>
            <a:r>
              <a:rPr lang="nl-NL">
                <a:solidFill>
                  <a:srgbClr val="FF0000"/>
                </a:solidFill>
              </a:rPr>
              <a:t>door het creëren van </a:t>
            </a:r>
            <a:r>
              <a:rPr lang="nl-NL" b="1">
                <a:solidFill>
                  <a:srgbClr val="FF0000"/>
                </a:solidFill>
              </a:rPr>
              <a:t>Angst</a:t>
            </a:r>
            <a:r>
              <a:rPr lang="nl-NL">
                <a:solidFill>
                  <a:srgbClr val="FF0000"/>
                </a:solidFill>
              </a:rPr>
              <a:t>!</a:t>
            </a:r>
            <a:endParaRPr lang="nl-NL">
              <a:solidFill>
                <a:srgbClr val="FF0000"/>
              </a:solidFill>
            </a:endParaRPr>
          </a:p>
        </p:txBody>
      </p:sp>
      <p:sp>
        <p:nvSpPr>
          <p:cNvPr id="6" name="Subtitle 2"/>
          <p:cNvSpPr>
            <a:spLocks noGrp="1"/>
          </p:cNvSpPr>
          <p:nvPr/>
        </p:nvSpPr>
        <p:spPr bwMode="auto">
          <a:xfrm>
            <a:off x="2268573" y="699888"/>
            <a:ext cx="9144000" cy="580033"/>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       </a:t>
            </a:r>
            <a:r>
              <a:rPr lang="nl-NL" sz="2400" b="0" i="0" u="none" strike="noStrike" cap="none" spc="0">
                <a:solidFill>
                  <a:srgbClr val="FF0000"/>
                </a:solidFill>
                <a:latin typeface="+mn-lt"/>
                <a:ea typeface="+mn-ea"/>
                <a:cs typeface="+mn-cs"/>
              </a:rPr>
              <a:t>Het misbruiken van de ziel</a:t>
            </a:r>
            <a:r>
              <a:rPr sz="2400">
                <a:solidFill>
                  <a:srgbClr val="FF0000"/>
                </a:solidFill>
              </a:rPr>
              <a:t> ....</a:t>
            </a:r>
            <a:r>
              <a:rPr lang="nl-NL" sz="2400">
                <a:solidFill>
                  <a:srgbClr val="FF0000"/>
                </a:solidFill>
              </a:rPr>
              <a:t> door de Kerk</a:t>
            </a:r>
            <a:endParaRPr lang="nl-NL" sz="2400">
              <a:solidFill>
                <a:srgbClr val="FF0000"/>
              </a:solidFill>
            </a:endParaRPr>
          </a:p>
        </p:txBody>
      </p:sp>
      <p:sp>
        <p:nvSpPr>
          <p:cNvPr id="7" name="Text Box 6"/>
          <p:cNvSpPr txBox="1"/>
          <p:nvPr/>
        </p:nvSpPr>
        <p:spPr bwMode="auto">
          <a:xfrm>
            <a:off x="8246110" y="1111250"/>
            <a:ext cx="3650615" cy="368300"/>
          </a:xfrm>
          <a:prstGeom prst="rect">
            <a:avLst/>
          </a:prstGeom>
          <a:noFill/>
        </p:spPr>
        <p:txBody>
          <a:bodyPr wrap="square" rtlCol="0">
            <a:spAutoFit/>
          </a:bodyPr>
          <a:p>
            <a:pPr>
              <a:defRPr/>
            </a:pPr>
            <a:r>
              <a:rPr lang="nl-NL">
                <a:solidFill>
                  <a:srgbClr val="FF0000"/>
                </a:solidFill>
              </a:rPr>
              <a:t>door het aanpraten van </a:t>
            </a:r>
            <a:r>
              <a:rPr lang="nl-NL" b="1">
                <a:solidFill>
                  <a:srgbClr val="7030A0"/>
                </a:solidFill>
              </a:rPr>
              <a:t>Schuld </a:t>
            </a:r>
            <a:r>
              <a:rPr lang="nl-NL">
                <a:solidFill>
                  <a:srgbClr val="FF0000"/>
                </a:solidFill>
              </a:rPr>
              <a:t>...</a:t>
            </a:r>
            <a:endParaRPr lang="nl-NL">
              <a:solidFill>
                <a:srgbClr val="FF0000"/>
              </a:solidFill>
            </a:endParaRPr>
          </a:p>
        </p:txBody>
      </p:sp>
      <p:sp>
        <p:nvSpPr>
          <p:cNvPr id="8763277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814657535" name="Subtitle 2"/>
          <p:cNvSpPr>
            <a:spLocks noGrp="1"/>
          </p:cNvSpPr>
          <p:nvPr>
            <p:ph type="subTitle" idx="1"/>
          </p:nvPr>
        </p:nvSpPr>
        <p:spPr bwMode="auto">
          <a:xfrm>
            <a:off x="1949599" y="699887"/>
            <a:ext cx="10110303"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b="0" i="0" u="none" strike="noStrike" cap="none" spc="0">
                <a:solidFill>
                  <a:srgbClr val="FF0000"/>
                </a:solidFill>
                <a:latin typeface="+mn-lt"/>
                <a:ea typeface="+mn-ea"/>
                <a:cs typeface="+mn-cs"/>
              </a:rPr>
              <a:t>Het misbruiken van de ziel</a:t>
            </a:r>
            <a:r>
              <a:rPr sz="2400">
                <a:solidFill>
                  <a:srgbClr val="FF0000"/>
                </a:solidFill>
              </a:rPr>
              <a:t> door de conceptuele machts-wereld ....</a:t>
            </a:r>
            <a:endParaRPr sz="2400">
              <a:solidFill>
                <a:srgbClr val="FF0000"/>
              </a:solidFill>
            </a:endParaRPr>
          </a:p>
        </p:txBody>
      </p:sp>
      <p:graphicFrame>
        <p:nvGraphicFramePr>
          <p:cNvPr id="1590399180" name="Table 159039917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81190804" name="Table 1081190803"/>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2019736224" name="Table 2019736223"/>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r>
            </a:tbl>
          </a:graphicData>
        </a:graphic>
      </p:graphicFrame>
      <p:sp>
        <p:nvSpPr>
          <p:cNvPr id="693093667" name="Text Box 69309366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56149526" name="Text Box 1256149525"/>
          <p:cNvSpPr txBox="1"/>
          <p:nvPr/>
        </p:nvSpPr>
        <p:spPr bwMode="auto">
          <a:xfrm>
            <a:off x="-35982" y="1406126"/>
            <a:ext cx="3003630"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a:solidFill>
                  <a:srgbClr val="FF0000"/>
                </a:solidFill>
              </a:rPr>
              <a:t>Machts-wereld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1489970119" name="Table 148997011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64800601" name="Text Box 764800600"/>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354285581" name="Right Arrow 354285580"/>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87523822" name="Right Arrow 178752382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66397649" name="Right Arrow 1266397648"/>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95598608" name="Curved Down Arrow 1695598607"/>
          <p:cNvSpPr/>
          <p:nvPr/>
        </p:nvSpPr>
        <p:spPr bwMode="auto">
          <a:xfrm rot="5399976">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455120218"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54285581"/>
                                        </p:tgtEl>
                                        <p:attrNameLst>
                                          <p:attrName>style.visibility</p:attrName>
                                        </p:attrNameLst>
                                      </p:cBhvr>
                                      <p:to>
                                        <p:strVal val="visible"/>
                                      </p:to>
                                    </p:set>
                                    <p:anim calcmode="lin" valueType="num">
                                      <p:cBhvr additive="base">
                                        <p:cTn id="7" dur="500" fill="hold"/>
                                        <p:tgtEl>
                                          <p:spTgt spid="354285581"/>
                                        </p:tgtEl>
                                        <p:attrNameLst>
                                          <p:attrName>ppt_x</p:attrName>
                                        </p:attrNameLst>
                                      </p:cBhvr>
                                      <p:tavLst>
                                        <p:tav tm="0">
                                          <p:val>
                                            <p:strVal val="#ppt_x"/>
                                          </p:val>
                                        </p:tav>
                                        <p:tav tm="100000">
                                          <p:val>
                                            <p:strVal val="#ppt_x"/>
                                          </p:val>
                                        </p:tav>
                                      </p:tavLst>
                                    </p:anim>
                                    <p:anim calcmode="lin" valueType="num">
                                      <p:cBhvr additive="base">
                                        <p:cTn id="8" dur="500" fill="hold"/>
                                        <p:tgtEl>
                                          <p:spTgt spid="3542855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56149526"/>
                                        </p:tgtEl>
                                        <p:attrNameLst>
                                          <p:attrName>style.visibility</p:attrName>
                                        </p:attrNameLst>
                                      </p:cBhvr>
                                      <p:to>
                                        <p:strVal val="visible"/>
                                      </p:to>
                                    </p:set>
                                    <p:anim calcmode="lin" valueType="num">
                                      <p:cBhvr additive="base">
                                        <p:cTn id="13" dur="500" fill="hold"/>
                                        <p:tgtEl>
                                          <p:spTgt spid="1256149526"/>
                                        </p:tgtEl>
                                        <p:attrNameLst>
                                          <p:attrName>ppt_x</p:attrName>
                                        </p:attrNameLst>
                                      </p:cBhvr>
                                      <p:tavLst>
                                        <p:tav tm="0">
                                          <p:val>
                                            <p:strVal val="#ppt_x"/>
                                          </p:val>
                                        </p:tav>
                                        <p:tav tm="100000">
                                          <p:val>
                                            <p:strVal val="#ppt_x"/>
                                          </p:val>
                                        </p:tav>
                                      </p:tavLst>
                                    </p:anim>
                                    <p:anim calcmode="lin" valueType="num">
                                      <p:cBhvr additive="base">
                                        <p:cTn id="14" dur="500" fill="hold"/>
                                        <p:tgtEl>
                                          <p:spTgt spid="125614952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019736224"/>
                                        </p:tgtEl>
                                        <p:attrNameLst>
                                          <p:attrName>style.visibility</p:attrName>
                                        </p:attrNameLst>
                                      </p:cBhvr>
                                      <p:to>
                                        <p:strVal val="visible"/>
                                      </p:to>
                                    </p:set>
                                    <p:anim calcmode="lin" valueType="num">
                                      <p:cBhvr additive="base">
                                        <p:cTn id="19" dur="500" fill="hold"/>
                                        <p:tgtEl>
                                          <p:spTgt spid="2019736224"/>
                                        </p:tgtEl>
                                        <p:attrNameLst>
                                          <p:attrName>ppt_x</p:attrName>
                                        </p:attrNameLst>
                                      </p:cBhvr>
                                      <p:tavLst>
                                        <p:tav tm="0">
                                          <p:val>
                                            <p:strVal val="#ppt_x"/>
                                          </p:val>
                                        </p:tav>
                                        <p:tav tm="100000">
                                          <p:val>
                                            <p:strVal val="#ppt_x"/>
                                          </p:val>
                                        </p:tav>
                                      </p:tavLst>
                                    </p:anim>
                                    <p:anim calcmode="lin" valueType="num">
                                      <p:cBhvr additive="base">
                                        <p:cTn id="20" dur="500" fill="hold"/>
                                        <p:tgtEl>
                                          <p:spTgt spid="2019736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27079056"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2089014146" name="Text Box 2089014145"/>
          <p:cNvSpPr txBox="1"/>
          <p:nvPr/>
        </p:nvSpPr>
        <p:spPr bwMode="auto">
          <a:xfrm>
            <a:off x="185897" y="897754"/>
            <a:ext cx="11609303" cy="119888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a:t>
            </a:r>
            <a:r>
              <a:rPr lang="nl-NL"/>
              <a:t>s</a:t>
            </a:r>
            <a:r>
              <a:t>, door ‘regel’-geving.  </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648536727" name="Subtitle 2"/>
          <p:cNvSpPr>
            <a:spLocks noGrp="1"/>
          </p:cNvSpPr>
          <p:nvPr>
            <p:ph type="subTitle" idx="1"/>
          </p:nvPr>
        </p:nvSpPr>
        <p:spPr bwMode="auto">
          <a:xfrm>
            <a:off x="2611890" y="746125"/>
            <a:ext cx="819959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chemeClr val="accent5"/>
                </a:solidFill>
              </a:rPr>
              <a:t>Indeterminisme: De ontkenning van het conceptualiseren</a:t>
            </a:r>
            <a:endParaRPr lang="nl-NL" b="1">
              <a:solidFill>
                <a:srgbClr val="FF0000"/>
              </a:solidFill>
            </a:endParaRPr>
          </a:p>
        </p:txBody>
      </p:sp>
      <p:graphicFrame>
        <p:nvGraphicFramePr>
          <p:cNvPr id="1293592201" name="Table 129359220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49865443" name="Table 49865442"/>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491916606" name="Table 49191660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b="0">
                          <a:solidFill>
                            <a:srgbClr val="FFFF00"/>
                          </a:solidFill>
                        </a:rPr>
                        <a:t>indeterminent</a:t>
                      </a:r>
                      <a:endParaRPr b="0">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57555422" name="Text Box 5755542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33309869" name="Text Box 1933309868"/>
          <p:cNvSpPr txBox="1"/>
          <p:nvPr/>
        </p:nvSpPr>
        <p:spPr bwMode="auto">
          <a:xfrm>
            <a:off x="-35982" y="1406126"/>
            <a:ext cx="2997150"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mn-lt"/>
                <a:ea typeface="+mn-ea"/>
                <a:cs typeface="+mn-cs"/>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286413212" name="Table 28641321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70733548" name="Text Box 170733547"/>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402284522" name="Right Arrow 40228452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20847024" name="Right Arrow 1320847023"/>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07439954" name="Right Arrow 1907439953"/>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84918045" name="Curved Down Arrow 284918044"/>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4" name="Oval 3"/>
          <p:cNvSpPr/>
          <p:nvPr/>
        </p:nvSpPr>
        <p:spPr bwMode="auto">
          <a:xfrm>
            <a:off x="6836410" y="2012315"/>
            <a:ext cx="1355725" cy="363220"/>
          </a:xfrm>
          <a:prstGeom prst="ellipse">
            <a:avLst/>
          </a:prstGeom>
          <a:no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defRPr/>
            </a:pPr>
            <a:endParaRPr lang="en-US"/>
          </a:p>
        </p:txBody>
      </p:sp>
      <p:sp>
        <p:nvSpPr>
          <p:cNvPr id="871661212"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2027845219" name="Table 1763999526"/>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823209534" name="Table 1666805181"/>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2008347389" name="Table 1044175513"/>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lang="nl-NL" sz="1350" b="0" i="0" u="none" strike="noStrike" cap="none" spc="0">
                          <a:solidFill>
                            <a:srgbClr val="FFFF00"/>
                          </a:solidFill>
                          <a:latin typeface="+mn-lt"/>
                          <a:ea typeface="+mn-ea"/>
                          <a:cs typeface="+mn-cs"/>
                        </a:rPr>
                        <a:t>indeterminent</a:t>
                      </a:r>
                      <a:endParaRPr lang="nl-NL" sz="1350" b="0" i="0" u="none" strike="noStrike" cap="none" spc="0">
                        <a:solidFill>
                          <a:srgbClr val="FFFF00"/>
                        </a:solidFill>
                        <a:latin typeface="+mn-lt"/>
                        <a:ea typeface="+mn-ea"/>
                        <a:cs typeface="+mn-cs"/>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2006510498" name="Text Box 1747151495"/>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745418044" name="Text Box 1942728756"/>
          <p:cNvSpPr txBox="1"/>
          <p:nvPr/>
        </p:nvSpPr>
        <p:spPr bwMode="auto">
          <a:xfrm>
            <a:off x="-35982" y="1406126"/>
            <a:ext cx="2997150"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419681655" name="Table 1516587865"/>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14892465" name="Text Box 97884134"/>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426485210" name="Right Arrow 785355325"/>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63175496" name="Right Arrow 417491488"/>
          <p:cNvSpPr/>
          <p:nvPr/>
        </p:nvSpPr>
        <p:spPr bwMode="auto">
          <a:xfrm rot="16199932">
            <a:off x="3139095" y="3673352"/>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917164978" name="Right Arrow 575166892"/>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74768227" name="Curved Down Arrow 2085872680"/>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432387087" name="Subtitle 2"/>
          <p:cNvSpPr>
            <a:spLocks noGrp="1"/>
          </p:cNvSpPr>
          <p:nvPr>
            <p:ph type="subTitle" idx="1"/>
          </p:nvPr>
        </p:nvSpPr>
        <p:spPr bwMode="auto">
          <a:xfrm>
            <a:off x="2268571" y="699886"/>
            <a:ext cx="9144000" cy="58003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misbruiken van de ziel door ....</a:t>
            </a:r>
            <a:r>
              <a:rPr sz="2400">
                <a:solidFill>
                  <a:srgbClr val="FF0000"/>
                </a:solidFill>
              </a:rPr>
              <a:t> de waarheid te verzwijgen</a:t>
            </a:r>
            <a:endParaRPr sz="2400">
              <a:solidFill>
                <a:srgbClr val="FF0000"/>
              </a:solidFill>
            </a:endParaRPr>
          </a:p>
        </p:txBody>
      </p:sp>
      <p:sp>
        <p:nvSpPr>
          <p:cNvPr id="104026840" name="Text Box 1"/>
          <p:cNvSpPr txBox="1"/>
          <p:nvPr/>
        </p:nvSpPr>
        <p:spPr bwMode="auto">
          <a:xfrm>
            <a:off x="10968989" y="2932429"/>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441415601" name="Text Box 2"/>
          <p:cNvSpPr txBox="1"/>
          <p:nvPr/>
        </p:nvSpPr>
        <p:spPr bwMode="auto">
          <a:xfrm>
            <a:off x="10968989" y="5152389"/>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107049194"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016013334" name="Text Box 4"/>
          <p:cNvSpPr txBox="1"/>
          <p:nvPr/>
        </p:nvSpPr>
        <p:spPr bwMode="auto">
          <a:xfrm>
            <a:off x="115569" y="2007234"/>
            <a:ext cx="280007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16013334"/>
                                        </p:tgtEl>
                                        <p:attrNameLst>
                                          <p:attrName>style.visibility</p:attrName>
                                        </p:attrNameLst>
                                      </p:cBhvr>
                                      <p:to>
                                        <p:strVal val="visible"/>
                                      </p:to>
                                    </p:set>
                                    <p:animEffect transition="in" filter="fade">
                                      <p:cBhvr>
                                        <p:cTn id="7" dur="1000"/>
                                        <p:tgtEl>
                                          <p:spTgt spid="1016013334"/>
                                        </p:tgtEl>
                                      </p:cBhvr>
                                    </p:animEffect>
                                    <p:anim calcmode="lin" valueType="num">
                                      <p:cBhvr>
                                        <p:cTn id="8" dur="1000" fill="hold"/>
                                        <p:tgtEl>
                                          <p:spTgt spid="1016013334"/>
                                        </p:tgtEl>
                                        <p:attrNameLst>
                                          <p:attrName>ppt_x</p:attrName>
                                        </p:attrNameLst>
                                      </p:cBhvr>
                                      <p:tavLst>
                                        <p:tav tm="0">
                                          <p:val>
                                            <p:strVal val="#ppt_x"/>
                                          </p:val>
                                        </p:tav>
                                        <p:tav tm="100000">
                                          <p:val>
                                            <p:strVal val="#ppt_x"/>
                                          </p:val>
                                        </p:tav>
                                      </p:tavLst>
                                    </p:anim>
                                    <p:anim calcmode="lin" valueType="num">
                                      <p:cBhvr>
                                        <p:cTn id="9" dur="1000" fill="hold"/>
                                        <p:tgtEl>
                                          <p:spTgt spid="10160133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63999527" name="Table 176399952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666805182" name="Table 1666805181"/>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044175514" name="Table 1044175513"/>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rPr lang="nl-NL" sz="1350" b="0" i="0" u="none" strike="noStrike" cap="none" spc="0">
                          <a:solidFill>
                            <a:schemeClr val="dk1"/>
                          </a:solidFill>
                          <a:latin typeface="+mn-lt"/>
                          <a:ea typeface="+mn-ea"/>
                          <a:cs typeface="+mn-cs"/>
                        </a:rPr>
                        <a:t>determinent</a:t>
                      </a:r>
                      <a:endParaRPr lang="nl-NL" sz="1350" b="0" i="0" u="none" strike="noStrike" cap="none" spc="0">
                        <a:solidFill>
                          <a:schemeClr val="dk1"/>
                        </a:solidFill>
                        <a:latin typeface="+mn-lt"/>
                        <a:ea typeface="+mn-ea"/>
                        <a:cs typeface="+mn-cs"/>
                      </a:endParaR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lang="nl-NL" sz="1350" b="0" i="0" u="none" strike="noStrike" cap="none" spc="0">
                          <a:solidFill>
                            <a:srgbClr val="FFFF00"/>
                          </a:solidFill>
                          <a:latin typeface="+mn-lt"/>
                          <a:ea typeface="+mn-ea"/>
                          <a:cs typeface="+mn-cs"/>
                        </a:rPr>
                        <a:t>indeterminent</a:t>
                      </a:r>
                      <a:endParaRPr lang="nl-NL" sz="1350" b="0" i="0" u="none" strike="noStrike" cap="none" spc="0">
                        <a:solidFill>
                          <a:srgbClr val="FFFF00"/>
                        </a:solidFill>
                        <a:latin typeface="+mn-lt"/>
                        <a:ea typeface="+mn-ea"/>
                        <a:cs typeface="+mn-cs"/>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747151496" name="Text Box 174715149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942728757" name="Text Box 1942728756"/>
          <p:cNvSpPr txBox="1"/>
          <p:nvPr/>
        </p:nvSpPr>
        <p:spPr bwMode="auto">
          <a:xfrm>
            <a:off x="-35982" y="1406126"/>
            <a:ext cx="2997150"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mn-lt"/>
                <a:ea typeface="+mn-ea"/>
                <a:cs typeface="+mn-cs"/>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1516587866" name="Table 151658786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97884135" name="Text Box 9788413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85355326" name="Right Arrow 78535532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17491489" name="Right Arrow 417491488"/>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75166893" name="Right Arrow 57516689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85872681" name="Curved Down Arrow 2085872680"/>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09257597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383362349" name="Text Box 4"/>
          <p:cNvSpPr txBox="1"/>
          <p:nvPr/>
        </p:nvSpPr>
        <p:spPr bwMode="auto">
          <a:xfrm>
            <a:off x="10920408" y="1718644"/>
            <a:ext cx="1291763"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743102435" name="Text Box 4"/>
          <p:cNvSpPr txBox="1"/>
          <p:nvPr/>
        </p:nvSpPr>
        <p:spPr bwMode="auto">
          <a:xfrm>
            <a:off x="115569" y="2007234"/>
            <a:ext cx="280007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680569307" name="Subtitle 2"/>
          <p:cNvSpPr>
            <a:spLocks noGrp="1"/>
          </p:cNvSpPr>
          <p:nvPr/>
        </p:nvSpPr>
        <p:spPr bwMode="auto">
          <a:xfrm>
            <a:off x="2268571" y="699886"/>
            <a:ext cx="9144000" cy="58003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FF0000"/>
                </a:solidFill>
              </a:rPr>
              <a:t>Het misbruiken van de ziel door ....</a:t>
            </a:r>
            <a:r>
              <a:rPr sz="2400">
                <a:solidFill>
                  <a:srgbClr val="FF0000"/>
                </a:solidFill>
              </a:rPr>
              <a:t> valse beloftes</a:t>
            </a:r>
            <a:endParaRPr sz="2400">
              <a:solidFill>
                <a:srgbClr val="FF00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83362349"/>
                                        </p:tgtEl>
                                        <p:attrNameLst>
                                          <p:attrName>style.visibility</p:attrName>
                                        </p:attrNameLst>
                                      </p:cBhvr>
                                      <p:to>
                                        <p:strVal val="visible"/>
                                      </p:to>
                                    </p:set>
                                    <p:animEffect transition="in" filter="fade">
                                      <p:cBhvr>
                                        <p:cTn id="7" dur="1000"/>
                                        <p:tgtEl>
                                          <p:spTgt spid="1383362349"/>
                                        </p:tgtEl>
                                      </p:cBhvr>
                                    </p:animEffect>
                                    <p:anim calcmode="lin" valueType="num">
                                      <p:cBhvr>
                                        <p:cTn id="8" dur="1000" fill="hold"/>
                                        <p:tgtEl>
                                          <p:spTgt spid="1383362349"/>
                                        </p:tgtEl>
                                        <p:attrNameLst>
                                          <p:attrName>ppt_x</p:attrName>
                                        </p:attrNameLst>
                                      </p:cBhvr>
                                      <p:tavLst>
                                        <p:tav tm="0">
                                          <p:val>
                                            <p:strVal val="#ppt_x"/>
                                          </p:val>
                                        </p:tav>
                                        <p:tav tm="100000">
                                          <p:val>
                                            <p:strVal val="#ppt_x"/>
                                          </p:val>
                                        </p:tav>
                                      </p:tavLst>
                                    </p:anim>
                                    <p:anim calcmode="lin" valueType="num">
                                      <p:cBhvr>
                                        <p:cTn id="9" dur="1000" fill="hold"/>
                                        <p:tgtEl>
                                          <p:spTgt spid="13833623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63996466" name="Table 811437640"/>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89064621" name="Table 1798385823"/>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521059616" name="Table 435758416"/>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p>
                  </a:txBody>
                  <a:tcPr/>
                </a:tc>
                <a:tc>
                  <a:txBody>
                    <a:bodyPr/>
                    <a:p>
                      <a:pPr>
                        <a:defRPr/>
                      </a:pPr>
                    </a:p>
                  </a:txBody>
                  <a:tcPr/>
                </a:tc>
                <a:tc>
                  <a:txBody>
                    <a:bodyPr/>
                    <a:p>
                      <a:pPr>
                        <a:defRPr/>
                      </a:pP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parasiteren</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618410491" name="Text Box 680839118"/>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205516180" name="Text Box 1168705006"/>
          <p:cNvSpPr txBox="1"/>
          <p:nvPr/>
        </p:nvSpPr>
        <p:spPr bwMode="auto">
          <a:xfrm>
            <a:off x="-35982" y="1406126"/>
            <a:ext cx="3001830"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739464691" name="Table 1325291452"/>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551204167" name="Text Box 2131870829"/>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935320590" name="Right Arrow 704539605"/>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12337833" name="Right Arrow 1126449979"/>
          <p:cNvSpPr/>
          <p:nvPr/>
        </p:nvSpPr>
        <p:spPr bwMode="auto">
          <a:xfrm rot="16199932">
            <a:off x="3139095" y="3673352"/>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92154177" name="Right Arrow 882850930"/>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28325643" name="Curved Down Arrow 157548647"/>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753083054" name="Subtitle 2"/>
          <p:cNvSpPr>
            <a:spLocks noGrp="1"/>
          </p:cNvSpPr>
          <p:nvPr>
            <p:ph type="subTitle" idx="1"/>
          </p:nvPr>
        </p:nvSpPr>
        <p:spPr bwMode="auto">
          <a:xfrm>
            <a:off x="2268571" y="699886"/>
            <a:ext cx="9144000" cy="580030"/>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misbruiken van de ziel door ....</a:t>
            </a:r>
            <a:r>
              <a:rPr sz="2400">
                <a:solidFill>
                  <a:srgbClr val="FF0000"/>
                </a:solidFill>
              </a:rPr>
              <a:t> geraffineerde spelletjes te spelen</a:t>
            </a:r>
            <a:endParaRPr sz="2400">
              <a:solidFill>
                <a:srgbClr val="FF0000"/>
              </a:solidFill>
            </a:endParaRPr>
          </a:p>
        </p:txBody>
      </p:sp>
      <p:sp>
        <p:nvSpPr>
          <p:cNvPr id="2113988159" name="Text Box 1"/>
          <p:cNvSpPr txBox="1"/>
          <p:nvPr/>
        </p:nvSpPr>
        <p:spPr bwMode="auto">
          <a:xfrm>
            <a:off x="10968989" y="2932429"/>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1601998227" name="Text Box 2"/>
          <p:cNvSpPr txBox="1"/>
          <p:nvPr/>
        </p:nvSpPr>
        <p:spPr bwMode="auto">
          <a:xfrm>
            <a:off x="10968989" y="5152389"/>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44568718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606592581" name="Text Box 4"/>
          <p:cNvSpPr txBox="1"/>
          <p:nvPr/>
        </p:nvSpPr>
        <p:spPr bwMode="auto">
          <a:xfrm>
            <a:off x="115569" y="2007234"/>
            <a:ext cx="280007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20183135" name="Text Box 4"/>
          <p:cNvSpPr txBox="1"/>
          <p:nvPr/>
        </p:nvSpPr>
        <p:spPr bwMode="auto">
          <a:xfrm>
            <a:off x="10920408" y="1718643"/>
            <a:ext cx="1292122"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76274936" name="Text Box 4"/>
          <p:cNvSpPr txBox="1"/>
          <p:nvPr/>
        </p:nvSpPr>
        <p:spPr bwMode="auto">
          <a:xfrm>
            <a:off x="10934095" y="1408665"/>
            <a:ext cx="1298602"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76274936"/>
                                        </p:tgtEl>
                                        <p:attrNameLst>
                                          <p:attrName>style.visibility</p:attrName>
                                        </p:attrNameLst>
                                      </p:cBhvr>
                                      <p:to>
                                        <p:strVal val="visible"/>
                                      </p:to>
                                    </p:set>
                                    <p:animEffect transition="in" filter="fade">
                                      <p:cBhvr>
                                        <p:cTn id="7" dur="1000"/>
                                        <p:tgtEl>
                                          <p:spTgt spid="876274936"/>
                                        </p:tgtEl>
                                      </p:cBhvr>
                                    </p:animEffect>
                                    <p:anim calcmode="lin" valueType="num">
                                      <p:cBhvr>
                                        <p:cTn id="8" dur="1000" fill="hold"/>
                                        <p:tgtEl>
                                          <p:spTgt spid="876274936"/>
                                        </p:tgtEl>
                                        <p:attrNameLst>
                                          <p:attrName>ppt_x</p:attrName>
                                        </p:attrNameLst>
                                      </p:cBhvr>
                                      <p:tavLst>
                                        <p:tav tm="0">
                                          <p:val>
                                            <p:strVal val="#ppt_x"/>
                                          </p:val>
                                        </p:tav>
                                        <p:tav tm="100000">
                                          <p:val>
                                            <p:strVal val="#ppt_x"/>
                                          </p:val>
                                        </p:tav>
                                      </p:tavLst>
                                    </p:anim>
                                    <p:anim calcmode="lin" valueType="num">
                                      <p:cBhvr>
                                        <p:cTn id="9" dur="1000" fill="hold"/>
                                        <p:tgtEl>
                                          <p:spTgt spid="8762749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41904975" name="Table 1928754763"/>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04356343" name="Table 637498036"/>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582353031" name="Table 1543225107"/>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402934379" name="Text Box 125195502"/>
          <p:cNvSpPr txBox="1"/>
          <p:nvPr/>
        </p:nvSpPr>
        <p:spPr bwMode="auto">
          <a:xfrm>
            <a:off x="-43123"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808581415" name="Text Box 1733554937"/>
          <p:cNvSpPr txBox="1"/>
          <p:nvPr/>
        </p:nvSpPr>
        <p:spPr bwMode="auto">
          <a:xfrm>
            <a:off x="-35982" y="1406125"/>
            <a:ext cx="2997149" cy="9147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betekenisloos</a:t>
            </a:r>
            <a:r>
              <a:rPr>
                <a:solidFill>
                  <a:srgbClr val="FF0000"/>
                </a:solidFill>
              </a:rPr>
              <a:t> concept</a:t>
            </a:r>
            <a:endParaRPr>
              <a:solidFill>
                <a:srgbClr val="FF0000"/>
              </a:solidFill>
            </a:endParaRPr>
          </a:p>
          <a:p>
            <a:pPr>
              <a:defRPr/>
            </a:pPr>
            <a:r>
              <a:rPr>
                <a:solidFill>
                  <a:srgbClr val="FF0000"/>
                </a:solidFill>
              </a:rPr>
              <a:t>                </a:t>
            </a:r>
            <a:endParaRPr>
              <a:solidFill>
                <a:srgbClr val="FF0000"/>
              </a:solidFill>
            </a:endParaRPr>
          </a:p>
        </p:txBody>
      </p:sp>
      <p:graphicFrame>
        <p:nvGraphicFramePr>
          <p:cNvPr id="1593518591" name="Table 803105757"/>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447765199" name="Text Box 1901375729"/>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5375836" name="Right Arrow 685369053"/>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424784943" name="Right Arrow 162762268"/>
          <p:cNvSpPr/>
          <p:nvPr/>
        </p:nvSpPr>
        <p:spPr bwMode="auto">
          <a:xfrm rot="16199932">
            <a:off x="3139095" y="3673353"/>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39167772" name="Right Arrow 105763301"/>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98192126" name="Curved Down Arrow 1633478820"/>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49346971" name="Subtitle 2"/>
          <p:cNvSpPr>
            <a:spLocks noGrp="1"/>
          </p:cNvSpPr>
          <p:nvPr>
            <p:ph type="subTitle" idx="1"/>
          </p:nvPr>
        </p:nvSpPr>
        <p:spPr bwMode="auto">
          <a:xfrm>
            <a:off x="2268571" y="699886"/>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basis van de handelsgeest ....</a:t>
            </a:r>
            <a:endParaRPr sz="2400">
              <a:solidFill>
                <a:srgbClr val="FF0000"/>
              </a:solidFill>
            </a:endParaRPr>
          </a:p>
        </p:txBody>
      </p:sp>
      <p:cxnSp>
        <p:nvCxnSpPr>
          <p:cNvPr id="885843052" name="Elbow Connector 885843051"/>
          <p:cNvCxnSpPr/>
          <p:nvPr/>
        </p:nvCxnSpPr>
        <p:spPr bwMode="auto">
          <a:xfrm flipH="1">
            <a:off x="2473174" y="1424125"/>
            <a:ext cx="4919707" cy="619587"/>
          </a:xfrm>
          <a:prstGeom prst="bentConnector5">
            <a:avLst>
              <a:gd name="adj1" fmla="val 187"/>
              <a:gd name="adj2" fmla="val -33674"/>
              <a:gd name="adj3" fmla="val 9999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874962593"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539768708" name="Text Box 4"/>
          <p:cNvSpPr txBox="1"/>
          <p:nvPr/>
        </p:nvSpPr>
        <p:spPr bwMode="auto">
          <a:xfrm>
            <a:off x="10920408" y="1718643"/>
            <a:ext cx="129248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610297448" name="Text Box 4"/>
          <p:cNvSpPr txBox="1"/>
          <p:nvPr/>
        </p:nvSpPr>
        <p:spPr bwMode="auto">
          <a:xfrm>
            <a:off x="10934094" y="1408664"/>
            <a:ext cx="129896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85843052"/>
                                        </p:tgtEl>
                                        <p:attrNameLst>
                                          <p:attrName>style.visibility</p:attrName>
                                        </p:attrNameLst>
                                      </p:cBhvr>
                                      <p:to>
                                        <p:strVal val="visible"/>
                                      </p:to>
                                    </p:set>
                                    <p:animEffect transition="in" filter="fade">
                                      <p:cBhvr>
                                        <p:cTn id="7" dur="1000"/>
                                        <p:tgtEl>
                                          <p:spTgt spid="885843052"/>
                                        </p:tgtEl>
                                      </p:cBhvr>
                                    </p:animEffect>
                                    <p:anim calcmode="lin" valueType="num">
                                      <p:cBhvr>
                                        <p:cTn id="8" dur="1000" fill="hold"/>
                                        <p:tgtEl>
                                          <p:spTgt spid="885843052"/>
                                        </p:tgtEl>
                                        <p:attrNameLst>
                                          <p:attrName>ppt_x</p:attrName>
                                        </p:attrNameLst>
                                      </p:cBhvr>
                                      <p:tavLst>
                                        <p:tav tm="0">
                                          <p:val>
                                            <p:strVal val="#ppt_x"/>
                                          </p:val>
                                        </p:tav>
                                        <p:tav tm="100000">
                                          <p:val>
                                            <p:strVal val="#ppt_x"/>
                                          </p:val>
                                        </p:tav>
                                      </p:tavLst>
                                    </p:anim>
                                    <p:anim calcmode="lin" valueType="num">
                                      <p:cBhvr>
                                        <p:cTn id="9" dur="1000" fill="hold"/>
                                        <p:tgtEl>
                                          <p:spTgt spid="8858430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6848833" name="Table 176848832"/>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71928511" name="Table 1471928510"/>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509407651" name="Table 50940765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62672415" name="Text Box 196267241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graphicFrame>
        <p:nvGraphicFramePr>
          <p:cNvPr id="1201224883" name="Table 120122488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059028156" name="Text Box 205902815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41798694" name="Right Arrow 4179869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26230305" name="Right Arrow 72623030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23635204" name="Right Arrow 423635203"/>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86613184" name="Curved Down Arrow 786613183"/>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31852633" name="Subtitle 2"/>
          <p:cNvSpPr>
            <a:spLocks noGrp="1"/>
          </p:cNvSpPr>
          <p:nvPr>
            <p:ph type="subTitle" idx="1"/>
          </p:nvPr>
        </p:nvSpPr>
        <p:spPr bwMode="auto">
          <a:xfrm>
            <a:off x="2268572" y="699887"/>
            <a:ext cx="9144000" cy="580031"/>
          </a:xfrm>
        </p:spPr>
        <p:txBody>
          <a:bodyPr>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FF0000"/>
                </a:solidFill>
              </a:rPr>
              <a:t>Verzwijgen van de waarheid aanvullen door te Liegen</a:t>
            </a:r>
            <a:r>
              <a:rPr sz="2400">
                <a:solidFill>
                  <a:srgbClr val="FF0000"/>
                </a:solidFill>
              </a:rPr>
              <a:t> ....</a:t>
            </a:r>
            <a:endParaRPr sz="2400">
              <a:solidFill>
                <a:srgbClr val="FF0000"/>
              </a:solidFill>
            </a:endParaRPr>
          </a:p>
        </p:txBody>
      </p:sp>
      <p:cxnSp>
        <p:nvCxnSpPr>
          <p:cNvPr id="308413419" name="Elbow Connector 308413418"/>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21118473"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683827560"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2117928123"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65206277" name="Table 176848832"/>
          <p:cNvGraphicFramePr/>
          <p:nvPr/>
        </p:nvGraphicFramePr>
        <p:xfrm>
          <a:off x="2776139" y="5437584"/>
          <a:ext cx="8140698" cy="904239"/>
        </p:xfrm>
        <a:graphic>
          <a:graphicData uri="http://schemas.openxmlformats.org/drawingml/2006/table">
            <a:tbl>
              <a:tblPr bandRow="1">
                <a:tableStyleId>{93296810-A885-4BE3-A3E7-6D5BEEA58F35}</a:tableStyleId>
              </a:tblPr>
              <a:tblGrid>
                <a:gridCol w="1354665"/>
                <a:gridCol w="1354665"/>
                <a:gridCol w="1354665"/>
                <a:gridCol w="1354665"/>
                <a:gridCol w="1354665"/>
                <a:gridCol w="1354665"/>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875813330" name="Table 1471928510"/>
          <p:cNvGraphicFramePr/>
          <p:nvPr/>
        </p:nvGraphicFramePr>
        <p:xfrm>
          <a:off x="2779710" y="4101701"/>
          <a:ext cx="8140698" cy="904239"/>
        </p:xfrm>
        <a:graphic>
          <a:graphicData uri="http://schemas.openxmlformats.org/drawingml/2006/table">
            <a:tbl>
              <a:tblPr bandRow="1">
                <a:tableStyleId>{7DF18680-E054-41AD-8BC1-D1AEF772440D}</a:tableStyleId>
              </a:tblPr>
              <a:tblGrid>
                <a:gridCol w="1354664"/>
                <a:gridCol w="1354664"/>
                <a:gridCol w="1354664"/>
                <a:gridCol w="1354664"/>
                <a:gridCol w="1354664"/>
                <a:gridCol w="1354664"/>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655225645" name="Table 509407650"/>
          <p:cNvGraphicFramePr/>
          <p:nvPr/>
        </p:nvGraphicFramePr>
        <p:xfrm>
          <a:off x="2779710" y="1449585"/>
          <a:ext cx="8140698" cy="904239"/>
        </p:xfrm>
        <a:graphic>
          <a:graphicData uri="http://schemas.openxmlformats.org/drawingml/2006/table">
            <a:tbl>
              <a:tblPr bandRow="1">
                <a:tableStyleId>{21E4AEA4-8DFA-4A89-87EB-49C32662AFE0}</a:tableStyleId>
              </a:tblPr>
              <a:tblGrid>
                <a:gridCol w="1354664"/>
                <a:gridCol w="1354664"/>
                <a:gridCol w="1354664"/>
                <a:gridCol w="1354664"/>
                <a:gridCol w="1354664"/>
                <a:gridCol w="1354664"/>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72744400" name="Text Box 1962672414"/>
          <p:cNvSpPr txBox="1"/>
          <p:nvPr/>
        </p:nvSpPr>
        <p:spPr bwMode="auto">
          <a:xfrm>
            <a:off x="-43122" y="5342928"/>
            <a:ext cx="2690785"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927853900" name="Table 1201224882"/>
          <p:cNvGraphicFramePr/>
          <p:nvPr/>
        </p:nvGraphicFramePr>
        <p:xfrm>
          <a:off x="2783281" y="2792608"/>
          <a:ext cx="8140698" cy="904239"/>
        </p:xfrm>
        <a:graphic>
          <a:graphicData uri="http://schemas.openxmlformats.org/drawingml/2006/table">
            <a:tbl>
              <a:tblPr bandRow="1">
                <a:tableStyleId>{8A107856-5554-42FB-B03E-39F5DBC370BA}</a:tableStyleId>
              </a:tblPr>
              <a:tblGrid>
                <a:gridCol w="1354664"/>
                <a:gridCol w="1354664"/>
                <a:gridCol w="1354664"/>
                <a:gridCol w="1354664"/>
                <a:gridCol w="1354664"/>
                <a:gridCol w="1354664"/>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743953907" name="Text Box 2059028155"/>
          <p:cNvSpPr txBox="1"/>
          <p:nvPr/>
        </p:nvSpPr>
        <p:spPr bwMode="auto">
          <a:xfrm>
            <a:off x="-35982" y="2745579"/>
            <a:ext cx="2713464"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821408106" name="Right Arrow 41798693"/>
          <p:cNvSpPr/>
          <p:nvPr/>
        </p:nvSpPr>
        <p:spPr bwMode="auto">
          <a:xfrm rot="16199932">
            <a:off x="3135524" y="4982446"/>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122248215" name="Right Arrow 726230304"/>
          <p:cNvSpPr/>
          <p:nvPr/>
        </p:nvSpPr>
        <p:spPr bwMode="auto">
          <a:xfrm rot="16199932">
            <a:off x="3139095" y="3673352"/>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09270776" name="Right Arrow 423635203"/>
          <p:cNvSpPr/>
          <p:nvPr/>
        </p:nvSpPr>
        <p:spPr bwMode="auto">
          <a:xfrm rot="16199932">
            <a:off x="3139095" y="2333899"/>
            <a:ext cx="384610" cy="431599"/>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51754958" name="Curved Down Arrow 786613183"/>
          <p:cNvSpPr/>
          <p:nvPr/>
        </p:nvSpPr>
        <p:spPr bwMode="auto">
          <a:xfrm rot="5399942">
            <a:off x="10120612" y="4166267"/>
            <a:ext cx="2845019" cy="1252564"/>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cxnSp>
        <p:nvCxnSpPr>
          <p:cNvPr id="1239213931" name="Elbow Connector 308413418"/>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794178068" name="Text Box 1"/>
          <p:cNvSpPr txBox="1"/>
          <p:nvPr/>
        </p:nvSpPr>
        <p:spPr bwMode="auto">
          <a:xfrm>
            <a:off x="10968989" y="2932429"/>
            <a:ext cx="1143000" cy="368299"/>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727053289" name="Text Box 2"/>
          <p:cNvSpPr txBox="1"/>
          <p:nvPr/>
        </p:nvSpPr>
        <p:spPr bwMode="auto">
          <a:xfrm>
            <a:off x="10968989" y="5152389"/>
            <a:ext cx="1143000" cy="368299"/>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30960823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837091874"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401080082"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1179529657" name="Text Box 1179529656"/>
          <p:cNvSpPr txBox="1"/>
          <p:nvPr/>
        </p:nvSpPr>
        <p:spPr bwMode="auto">
          <a:xfrm>
            <a:off x="919584" y="684542"/>
            <a:ext cx="11094800" cy="4575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lang="nl-NL" sz="2400">
                <a:solidFill>
                  <a:srgbClr val="FF0000"/>
                </a:solidFill>
              </a:rPr>
              <a:t>Het spel van abductie, het ontvoeren van betekenis +</a:t>
            </a:r>
            <a:r>
              <a:rPr sz="2400">
                <a:solidFill>
                  <a:srgbClr val="FF0000"/>
                </a:solidFill>
              </a:rPr>
              <a:t> </a:t>
            </a:r>
            <a:r>
              <a:rPr lang="nl-NL" sz="2400" b="0" i="0" u="none" strike="noStrike" cap="none" spc="0">
                <a:solidFill>
                  <a:srgbClr val="FF0000"/>
                </a:solidFill>
                <a:latin typeface="+mn-lt"/>
                <a:ea typeface="+mn-ea"/>
                <a:cs typeface="+mn-cs"/>
              </a:rPr>
              <a:t>stiekem definities wijzigen</a:t>
            </a:r>
            <a:endParaRPr sz="2200">
              <a:solidFill>
                <a:srgbClr val="FF00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88394206" name="Nadpis 1"/>
          <p:cNvSpPr>
            <a:spLocks noGrp="1"/>
          </p:cNvSpPr>
          <p:nvPr>
            <p:ph type="title"/>
          </p:nvPr>
        </p:nvSpPr>
        <p:spPr bwMode="auto">
          <a:xfrm>
            <a:off x="664842" y="-4778"/>
            <a:ext cx="10515600" cy="1325561"/>
          </a:xfrm>
        </p:spPr>
        <p:txBody>
          <a:bodyPr vertOverflow="overflow" horzOverflow="overflow" vert="horz" wrap="square" lIns="91440" tIns="45720" rIns="91440" bIns="45720" numCol="1" spcCol="0" rtlCol="0" fromWordArt="0" anchor="ctr" anchorCtr="0" forceAA="0" upright="0" compatLnSpc="0">
            <a:normAutofit fontScale="90000" lnSpcReduction="2000"/>
          </a:bodyPr>
          <a:lstStyle/>
          <a:p>
            <a:pPr>
              <a:defRPr/>
            </a:pPr>
            <a:r>
              <a:rPr lang="nl-NL" sz="3300" b="0" i="0" u="none" strike="noStrike" cap="none" spc="0">
                <a:solidFill>
                  <a:schemeClr val="tx1"/>
                </a:solidFill>
                <a:latin typeface="Arial Black" panose="020B0A04020102020204"/>
                <a:ea typeface="Arial Black" panose="020B0A04020102020204"/>
                <a:cs typeface="Arial Black" panose="020B0A04020102020204"/>
              </a:rPr>
              <a:t>Conceptuele denkwijze</a:t>
            </a:r>
            <a:r>
              <a:rPr sz="3300"/>
              <a:t>: </a:t>
            </a:r>
            <a:r>
              <a:rPr sz="3300">
                <a:solidFill>
                  <a:srgbClr val="C00000"/>
                </a:solidFill>
              </a:rPr>
              <a:t>abductie</a:t>
            </a:r>
            <a:r>
              <a:rPr lang="nl-NL" sz="3300">
                <a:solidFill>
                  <a:srgbClr val="C00000"/>
                </a:solidFill>
              </a:rPr>
              <a:t> </a:t>
            </a:r>
            <a:r>
              <a:rPr lang="nl-NL" sz="3300">
                <a:solidFill>
                  <a:srgbClr val="C00000"/>
                </a:solidFill>
              </a:rPr>
              <a:t>(ontvoering of kaping)</a:t>
            </a:r>
            <a:endParaRPr sz="3300"/>
          </a:p>
          <a:p>
            <a:pPr>
              <a:defRPr/>
            </a:pPr>
          </a:p>
        </p:txBody>
      </p:sp>
      <p:sp>
        <p:nvSpPr>
          <p:cNvPr id="1520190775" name="Content Placeholder 2"/>
          <p:cNvSpPr>
            <a:spLocks noGrp="1"/>
          </p:cNvSpPr>
          <p:nvPr/>
        </p:nvSpPr>
        <p:spPr bwMode="auto">
          <a:xfrm>
            <a:off x="100740" y="1181561"/>
            <a:ext cx="6024447" cy="5140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Ongeordend</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19267302" name="Номер слайда 5"/>
          <p:cNvSpPr>
            <a:spLocks noGrp="1"/>
          </p:cNvSpPr>
          <p:nvPr>
            <p:ph type="sldNum" sz="quarter" idx="12"/>
          </p:nvPr>
        </p:nvSpPr>
        <p:spPr bwMode="auto">
          <a:xfrm>
            <a:off x="7963267" y="6356349"/>
            <a:ext cx="2743200" cy="365124"/>
          </a:xfrm>
        </p:spPr>
        <p:txBody>
          <a:bodyPr/>
          <a:lstStyle/>
          <a:p>
            <a:pPr algn="l">
              <a:defRPr/>
            </a:pPr>
            <a:fld id="{DBCC5C6C-3CBD-94EC-DA9E-1A68569C11A2}" type="slidenum">
              <a:rPr/>
            </a:fld>
            <a:endParaRPr/>
          </a:p>
        </p:txBody>
      </p:sp>
      <p:sp>
        <p:nvSpPr>
          <p:cNvPr id="614982207" name="Content Placeholder 2"/>
          <p:cNvSpPr>
            <a:spLocks noGrp="1"/>
          </p:cNvSpPr>
          <p:nvPr/>
        </p:nvSpPr>
        <p:spPr bwMode="auto">
          <a:xfrm>
            <a:off x="100739" y="1597701"/>
            <a:ext cx="6024448" cy="56949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Pure fictie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913816940" name="Content Placeholder 2"/>
          <p:cNvSpPr>
            <a:spLocks noGrp="1"/>
          </p:cNvSpPr>
          <p:nvPr/>
        </p:nvSpPr>
        <p:spPr bwMode="auto">
          <a:xfrm>
            <a:off x="100739" y="2032337"/>
            <a:ext cx="6024448" cy="5787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Het doel</a:t>
            </a:r>
            <a:r>
              <a:rPr sz="2100" b="0" i="0" u="none">
                <a:solidFill>
                  <a:srgbClr val="C00000"/>
                </a:solidFill>
                <a:latin typeface="Arial Black" panose="020B0A04020102020204"/>
                <a:ea typeface="Arial Black" panose="020B0A04020102020204"/>
                <a:cs typeface="Arial Black" panose="020B0A04020102020204"/>
              </a:rPr>
              <a:t> is alles bepalend</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244524210" name="Content Placeholder 2"/>
          <p:cNvSpPr>
            <a:spLocks noGrp="1"/>
          </p:cNvSpPr>
          <p:nvPr/>
        </p:nvSpPr>
        <p:spPr bwMode="auto">
          <a:xfrm>
            <a:off x="100739" y="2429983"/>
            <a:ext cx="6024448" cy="56024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Berispend</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552341497" name="Content Placeholder 2"/>
          <p:cNvSpPr>
            <a:spLocks noGrp="1"/>
          </p:cNvSpPr>
          <p:nvPr/>
        </p:nvSpPr>
        <p:spPr bwMode="auto">
          <a:xfrm>
            <a:off x="100739" y="2846124"/>
            <a:ext cx="6024448" cy="66197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Zin-loze definities (zonder betekenis)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901763893" name="Content Placeholder 2"/>
          <p:cNvSpPr>
            <a:spLocks noGrp="1"/>
          </p:cNvSpPr>
          <p:nvPr/>
        </p:nvSpPr>
        <p:spPr bwMode="auto">
          <a:xfrm>
            <a:off x="114424" y="3272358"/>
            <a:ext cx="6010763" cy="70088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Los van de werkelijkheid</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615393783" name="Content Placeholder 2"/>
          <p:cNvSpPr>
            <a:spLocks noGrp="1"/>
          </p:cNvSpPr>
          <p:nvPr/>
        </p:nvSpPr>
        <p:spPr bwMode="auto">
          <a:xfrm>
            <a:off x="100739" y="3724643"/>
            <a:ext cx="6024448"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Mensonwaardig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2010234877" name="Content Placeholder 2"/>
          <p:cNvSpPr>
            <a:spLocks noGrp="1"/>
          </p:cNvSpPr>
          <p:nvPr/>
        </p:nvSpPr>
        <p:spPr bwMode="auto">
          <a:xfrm>
            <a:off x="100739" y="4187022"/>
            <a:ext cx="6024448"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a:solidFill>
                  <a:srgbClr val="C00000"/>
                </a:solidFill>
                <a:latin typeface="Arial Black" panose="020B0A04020102020204"/>
                <a:ea typeface="Arial Black" panose="020B0A04020102020204"/>
                <a:cs typeface="Arial Black" panose="020B0A04020102020204"/>
              </a:rPr>
              <a:t>Stilzwijgend suggestief</a:t>
            </a:r>
            <a:r>
              <a:rPr sz="2100" b="0" i="0" u="none">
                <a:solidFill>
                  <a:srgbClr val="C00000"/>
                </a:solidFill>
                <a:latin typeface="Arial Black" panose="020B0A04020102020204"/>
                <a:ea typeface="Arial Black" panose="020B0A04020102020204"/>
                <a:cs typeface="Arial Black" panose="020B0A04020102020204"/>
              </a:rPr>
              <a:t> </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662342133" name="Content Placeholder 2"/>
          <p:cNvSpPr>
            <a:spLocks noGrp="1"/>
          </p:cNvSpPr>
          <p:nvPr/>
        </p:nvSpPr>
        <p:spPr bwMode="auto">
          <a:xfrm>
            <a:off x="100739" y="4649400"/>
            <a:ext cx="6024448"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Blind vertrouwen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05355745" name="Content Placeholder 2"/>
          <p:cNvSpPr>
            <a:spLocks noGrp="1"/>
          </p:cNvSpPr>
          <p:nvPr/>
        </p:nvSpPr>
        <p:spPr bwMode="auto">
          <a:xfrm>
            <a:off x="100739" y="5053124"/>
            <a:ext cx="6024448"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Het Geheim/verborgen (trust)recht</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2" name="Content Placeholder 2"/>
          <p:cNvSpPr>
            <a:spLocks noGrp="1"/>
          </p:cNvSpPr>
          <p:nvPr/>
        </p:nvSpPr>
        <p:spPr bwMode="auto">
          <a:xfrm>
            <a:off x="117475" y="5459730"/>
            <a:ext cx="6538595" cy="69088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Fictief (als het verhaal maar gelooft wordt)</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3" name="Content Placeholder 2"/>
          <p:cNvSpPr>
            <a:spLocks noGrp="1"/>
          </p:cNvSpPr>
          <p:nvPr/>
        </p:nvSpPr>
        <p:spPr bwMode="auto">
          <a:xfrm>
            <a:off x="112760" y="5896293"/>
            <a:ext cx="6012427"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Zonder medeleven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304509739" name="Content Placeholder 2"/>
          <p:cNvSpPr>
            <a:spLocks noGrp="1"/>
          </p:cNvSpPr>
          <p:nvPr/>
        </p:nvSpPr>
        <p:spPr bwMode="auto">
          <a:xfrm>
            <a:off x="114300" y="6315075"/>
            <a:ext cx="7245985" cy="513715"/>
          </a:xfrm>
        </p:spPr>
        <p:txBody>
          <a:bodyPr vertOverflow="overflow" horzOverflow="overflow" vert="horz" wrap="square" lIns="91440" tIns="45720" rIns="91440" bIns="45720" numCol="1" spcCol="0" rtlCol="0" fromWordArt="0" anchor="t" anchorCtr="0" forceAA="0" upright="0" compatLnSpc="0">
            <a:no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000" b="0" i="0" u="none" strike="noStrike" cap="none" spc="0">
                <a:solidFill>
                  <a:srgbClr val="C00000"/>
                </a:solidFill>
                <a:latin typeface="Arial Black" panose="020B0A04020102020204"/>
                <a:ea typeface="Arial Black" panose="020B0A04020102020204"/>
                <a:cs typeface="Arial Black" panose="020B0A04020102020204"/>
              </a:rPr>
              <a:t>Synoniemen mogen vrijelijk worden uitgewisseld!</a:t>
            </a:r>
            <a:endParaRPr lang="nl-NL" sz="2000" b="0" i="0" u="none" strike="noStrike" cap="none" spc="0">
              <a:solidFill>
                <a:srgbClr val="C00000"/>
              </a:solidFill>
              <a:latin typeface="Arial Black" panose="020B0A04020102020204"/>
              <a:ea typeface="Arial Black" panose="020B0A04020102020204"/>
              <a:cs typeface="Arial Black" panose="020B0A04020102020204"/>
            </a:endParaRPr>
          </a:p>
        </p:txBody>
      </p:sp>
      <p:sp>
        <p:nvSpPr>
          <p:cNvPr id="1801905570" name="Content Placeholder 2"/>
          <p:cNvSpPr>
            <a:spLocks noGrp="1"/>
          </p:cNvSpPr>
          <p:nvPr/>
        </p:nvSpPr>
        <p:spPr bwMode="auto">
          <a:xfrm>
            <a:off x="123672" y="628382"/>
            <a:ext cx="5414106" cy="5531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rgbClr val="C00000"/>
                </a:solidFill>
                <a:latin typeface="Arial Black" panose="020B0A04020102020204"/>
                <a:ea typeface="Arial Black" panose="020B0A04020102020204"/>
                <a:cs typeface="Arial Black" panose="020B0A04020102020204"/>
              </a:rPr>
              <a:t>KARAKTERISTIEK:</a:t>
            </a:r>
            <a:endParaRPr sz="2100" b="0" i="0" u="sng">
              <a:solidFill>
                <a:srgbClr val="C00000"/>
              </a:solidFill>
              <a:latin typeface="Arial Black" panose="020B0A04020102020204"/>
              <a:ea typeface="Arial Black" panose="020B0A04020102020204"/>
              <a:cs typeface="Arial Black" panose="020B0A04020102020204"/>
            </a:endParaRPr>
          </a:p>
        </p:txBody>
      </p:sp>
      <p:sp>
        <p:nvSpPr>
          <p:cNvPr id="675941412" name="Content Placeholder 2"/>
          <p:cNvSpPr>
            <a:spLocks noGrp="1"/>
          </p:cNvSpPr>
          <p:nvPr/>
        </p:nvSpPr>
        <p:spPr bwMode="auto">
          <a:xfrm>
            <a:off x="7196665" y="642069"/>
            <a:ext cx="5414106" cy="539492"/>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1" i="0" u="sng">
                <a:solidFill>
                  <a:srgbClr val="C00000"/>
                </a:solidFill>
                <a:latin typeface="Arial Black" panose="020B0A04020102020204"/>
                <a:ea typeface="Arial Black" panose="020B0A04020102020204"/>
                <a:cs typeface="Arial Black" panose="020B0A04020102020204"/>
              </a:rPr>
              <a:t>RESULTAAT:</a:t>
            </a:r>
            <a:endParaRPr sz="2100" b="0" i="0" u="sng">
              <a:solidFill>
                <a:srgbClr val="C00000"/>
              </a:solidFill>
              <a:latin typeface="Arial Black" panose="020B0A04020102020204"/>
              <a:ea typeface="Arial Black" panose="020B0A04020102020204"/>
              <a:cs typeface="Arial Black" panose="020B0A04020102020204"/>
            </a:endParaRPr>
          </a:p>
        </p:txBody>
      </p:sp>
      <p:sp>
        <p:nvSpPr>
          <p:cNvPr id="735832916" name="Content Placeholder 2"/>
          <p:cNvSpPr>
            <a:spLocks noGrp="1"/>
          </p:cNvSpPr>
          <p:nvPr/>
        </p:nvSpPr>
        <p:spPr bwMode="auto">
          <a:xfrm>
            <a:off x="7223263" y="1195248"/>
            <a:ext cx="5770325" cy="5140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Chaos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627837230" name="Content Placeholder 2"/>
          <p:cNvSpPr>
            <a:spLocks noGrp="1"/>
          </p:cNvSpPr>
          <p:nvPr/>
        </p:nvSpPr>
        <p:spPr bwMode="auto">
          <a:xfrm>
            <a:off x="7223262" y="1611388"/>
            <a:ext cx="5770326" cy="569495"/>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Conflict</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012733925" name="Content Placeholder 2"/>
          <p:cNvSpPr>
            <a:spLocks noGrp="1"/>
          </p:cNvSpPr>
          <p:nvPr/>
        </p:nvSpPr>
        <p:spPr bwMode="auto">
          <a:xfrm>
            <a:off x="7223262" y="2046024"/>
            <a:ext cx="5770326" cy="578743"/>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Hegeliaanse dialectiek</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524283244" name="Content Placeholder 2"/>
          <p:cNvSpPr>
            <a:spLocks noGrp="1"/>
          </p:cNvSpPr>
          <p:nvPr/>
        </p:nvSpPr>
        <p:spPr bwMode="auto">
          <a:xfrm>
            <a:off x="7223262" y="2443670"/>
            <a:ext cx="5770326" cy="560247"/>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Dwingend</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254246023" name="Content Placeholder 2"/>
          <p:cNvSpPr>
            <a:spLocks noGrp="1"/>
          </p:cNvSpPr>
          <p:nvPr/>
        </p:nvSpPr>
        <p:spPr bwMode="auto">
          <a:xfrm>
            <a:off x="7223262" y="2859810"/>
            <a:ext cx="5770326" cy="66197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Onzin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978550727" name="Content Placeholder 2"/>
          <p:cNvSpPr>
            <a:spLocks noGrp="1"/>
          </p:cNvSpPr>
          <p:nvPr/>
        </p:nvSpPr>
        <p:spPr bwMode="auto">
          <a:xfrm>
            <a:off x="7236947" y="3286045"/>
            <a:ext cx="5821374" cy="700888"/>
          </a:xfrm>
        </p:spPr>
        <p:txBody>
          <a:bodyPr vertOverflow="overflow" horzOverflow="overflow" vert="horz" wrap="square" lIns="91440" tIns="45720" rIns="91440" bIns="45720" numCol="1" spcCol="0" rtlCol="0" fromWordArt="0" anchor="t" anchorCtr="0" forceAA="0" upright="0" compatLnSpc="0">
            <a:normAutofit fontScale="95000" lnSpcReduction="1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Uit de lucht gegrepen</a:t>
            </a:r>
            <a:endParaRPr sz="2100" b="0" i="0" u="none">
              <a:solidFill>
                <a:srgbClr val="C00000"/>
              </a:solidFill>
              <a:latin typeface="Arial Black" panose="020B0A04020102020204"/>
              <a:ea typeface="Arial Black" panose="020B0A04020102020204"/>
              <a:cs typeface="Arial Black" panose="020B0A04020102020204"/>
            </a:endParaRPr>
          </a:p>
          <a:p>
            <a:pPr algn="l">
              <a:defRPr/>
            </a:pPr>
            <a:endParaRPr sz="2100" b="0" i="0" u="none">
              <a:solidFill>
                <a:srgbClr val="C00000"/>
              </a:solidFill>
              <a:latin typeface="Arial Black" panose="020B0A04020102020204"/>
              <a:ea typeface="Arial Black" panose="020B0A04020102020204"/>
              <a:cs typeface="Arial Black" panose="020B0A04020102020204"/>
            </a:endParaRPr>
          </a:p>
        </p:txBody>
      </p:sp>
      <p:sp>
        <p:nvSpPr>
          <p:cNvPr id="1412992159" name="Content Placeholder 2"/>
          <p:cNvSpPr>
            <a:spLocks noGrp="1"/>
          </p:cNvSpPr>
          <p:nvPr/>
        </p:nvSpPr>
        <p:spPr bwMode="auto">
          <a:xfrm>
            <a:off x="7223262" y="3738330"/>
            <a:ext cx="5770326"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Destructief</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956716611" name="Content Placeholder 2"/>
          <p:cNvSpPr>
            <a:spLocks noGrp="1"/>
          </p:cNvSpPr>
          <p:nvPr/>
        </p:nvSpPr>
        <p:spPr bwMode="auto">
          <a:xfrm>
            <a:off x="7223262" y="4200708"/>
            <a:ext cx="5770326"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a:solidFill>
                  <a:srgbClr val="C00000"/>
                </a:solidFill>
                <a:latin typeface="Arial Black" panose="020B0A04020102020204"/>
                <a:ea typeface="Arial Black" panose="020B0A04020102020204"/>
                <a:cs typeface="Arial Black" panose="020B0A04020102020204"/>
              </a:rPr>
              <a:t>Frauduleus</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921922304" name="Content Placeholder 2"/>
          <p:cNvSpPr>
            <a:spLocks noGrp="1"/>
          </p:cNvSpPr>
          <p:nvPr/>
        </p:nvSpPr>
        <p:spPr bwMode="auto">
          <a:xfrm>
            <a:off x="7223262" y="4663087"/>
            <a:ext cx="5770326" cy="523256"/>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Crimineel</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826330040" name="Content Placeholder 2"/>
          <p:cNvSpPr>
            <a:spLocks noGrp="1"/>
          </p:cNvSpPr>
          <p:nvPr/>
        </p:nvSpPr>
        <p:spPr bwMode="auto">
          <a:xfrm>
            <a:off x="7231517" y="5066811"/>
            <a:ext cx="5835059" cy="514010"/>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Stiekem, geniepig</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696209737" name="Content Placeholder 2"/>
          <p:cNvSpPr>
            <a:spLocks noGrp="1"/>
          </p:cNvSpPr>
          <p:nvPr/>
        </p:nvSpPr>
        <p:spPr bwMode="auto">
          <a:xfrm>
            <a:off x="7247983" y="5473618"/>
            <a:ext cx="5753860"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a:solidFill>
                  <a:srgbClr val="C00000"/>
                </a:solidFill>
                <a:latin typeface="Arial Black" panose="020B0A04020102020204"/>
                <a:ea typeface="Arial Black" panose="020B0A04020102020204"/>
                <a:cs typeface="Arial Black" panose="020B0A04020102020204"/>
              </a:rPr>
              <a:t>Positivisme</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1990756302" name="Content Placeholder 2"/>
          <p:cNvSpPr>
            <a:spLocks noGrp="1"/>
          </p:cNvSpPr>
          <p:nvPr/>
        </p:nvSpPr>
        <p:spPr bwMode="auto">
          <a:xfrm>
            <a:off x="7252786" y="5938319"/>
            <a:ext cx="5749057" cy="690678"/>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sz="2100" b="0" i="0" u="none">
                <a:solidFill>
                  <a:srgbClr val="C00000"/>
                </a:solidFill>
                <a:latin typeface="Arial Black" panose="020B0A04020102020204"/>
                <a:ea typeface="Arial Black" panose="020B0A04020102020204"/>
                <a:cs typeface="Arial Black" panose="020B0A04020102020204"/>
              </a:rPr>
              <a:t>Waanzin</a:t>
            </a:r>
            <a:endParaRPr sz="2100" b="0" i="0" u="none">
              <a:solidFill>
                <a:srgbClr val="C00000"/>
              </a:solidFill>
              <a:latin typeface="Arial Black" panose="020B0A04020102020204"/>
              <a:ea typeface="Arial Black" panose="020B0A04020102020204"/>
              <a:cs typeface="Arial Black" panose="020B0A04020102020204"/>
            </a:endParaRPr>
          </a:p>
        </p:txBody>
      </p:sp>
      <p:sp>
        <p:nvSpPr>
          <p:cNvPr id="662598937" name="Content Placeholder 2"/>
          <p:cNvSpPr>
            <a:spLocks noGrp="1"/>
          </p:cNvSpPr>
          <p:nvPr/>
        </p:nvSpPr>
        <p:spPr bwMode="auto">
          <a:xfrm>
            <a:off x="7236948" y="6328919"/>
            <a:ext cx="5756640" cy="514009"/>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lgn="l">
              <a:defRPr/>
            </a:pPr>
            <a:r>
              <a:rPr lang="nl-NL" sz="2100" b="0" i="0" u="none" strike="noStrike" cap="none" spc="0">
                <a:solidFill>
                  <a:srgbClr val="C00000"/>
                </a:solidFill>
                <a:latin typeface="Arial Black" panose="020B0A04020102020204"/>
                <a:ea typeface="Arial Black" panose="020B0A04020102020204"/>
                <a:cs typeface="Arial Black" panose="020B0A04020102020204"/>
              </a:rPr>
              <a:t>Ontwrichtend</a:t>
            </a:r>
            <a:endParaRPr sz="2100" b="0" i="0" u="none">
              <a:solidFill>
                <a:srgbClr val="C00000"/>
              </a:solidFill>
              <a:latin typeface="Arial Black" panose="020B0A04020102020204"/>
              <a:ea typeface="Arial Black" panose="020B0A04020102020204"/>
              <a:cs typeface="Arial Black" panose="020B0A04020102020204"/>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01905570"/>
                                        </p:tgtEl>
                                        <p:attrNameLst>
                                          <p:attrName>style.visibility</p:attrName>
                                        </p:attrNameLst>
                                      </p:cBhvr>
                                      <p:to>
                                        <p:strVal val="visible"/>
                                      </p:to>
                                    </p:set>
                                    <p:animEffect transition="in" filter="fade">
                                      <p:cBhvr>
                                        <p:cTn id="7" dur="1000"/>
                                        <p:tgtEl>
                                          <p:spTgt spid="1801905570"/>
                                        </p:tgtEl>
                                      </p:cBhvr>
                                    </p:animEffect>
                                    <p:anim calcmode="lin" valueType="num">
                                      <p:cBhvr>
                                        <p:cTn id="8" dur="1000" fill="hold"/>
                                        <p:tgtEl>
                                          <p:spTgt spid="1801905570"/>
                                        </p:tgtEl>
                                        <p:attrNameLst>
                                          <p:attrName>ppt_x</p:attrName>
                                        </p:attrNameLst>
                                      </p:cBhvr>
                                      <p:tavLst>
                                        <p:tav tm="0">
                                          <p:val>
                                            <p:strVal val="#ppt_x"/>
                                          </p:val>
                                        </p:tav>
                                        <p:tav tm="100000">
                                          <p:val>
                                            <p:strVal val="#ppt_x"/>
                                          </p:val>
                                        </p:tav>
                                      </p:tavLst>
                                    </p:anim>
                                    <p:anim calcmode="lin" valueType="num">
                                      <p:cBhvr>
                                        <p:cTn id="9" dur="1000" fill="hold"/>
                                        <p:tgtEl>
                                          <p:spTgt spid="180190557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1520190775"/>
                                        </p:tgtEl>
                                        <p:attrNameLst>
                                          <p:attrName>style.visibility</p:attrName>
                                        </p:attrNameLst>
                                      </p:cBhvr>
                                      <p:to>
                                        <p:strVal val="visible"/>
                                      </p:to>
                                    </p:set>
                                    <p:anim calcmode="lin" valueType="num">
                                      <p:cBhvr>
                                        <p:cTn id="14" dur="1000" fill="hold"/>
                                        <p:tgtEl>
                                          <p:spTgt spid="1520190775"/>
                                        </p:tgtEl>
                                        <p:attrNameLst>
                                          <p:attrName>ppt_w</p:attrName>
                                        </p:attrNameLst>
                                      </p:cBhvr>
                                      <p:tavLst>
                                        <p:tav tm="0">
                                          <p:val>
                                            <p:fltVal val="0"/>
                                          </p:val>
                                        </p:tav>
                                        <p:tav tm="100000">
                                          <p:val>
                                            <p:strVal val="#ppt_w"/>
                                          </p:val>
                                        </p:tav>
                                      </p:tavLst>
                                    </p:anim>
                                    <p:anim calcmode="lin" valueType="num">
                                      <p:cBhvr>
                                        <p:cTn id="15" dur="1000" fill="hold"/>
                                        <p:tgtEl>
                                          <p:spTgt spid="1520190775"/>
                                        </p:tgtEl>
                                        <p:attrNameLst>
                                          <p:attrName>ppt_h</p:attrName>
                                        </p:attrNameLst>
                                      </p:cBhvr>
                                      <p:tavLst>
                                        <p:tav tm="0">
                                          <p:val>
                                            <p:fltVal val="0"/>
                                          </p:val>
                                        </p:tav>
                                        <p:tav tm="100000">
                                          <p:val>
                                            <p:strVal val="#ppt_h"/>
                                          </p:val>
                                        </p:tav>
                                      </p:tavLst>
                                    </p:anim>
                                    <p:anim calcmode="lin" valueType="num">
                                      <p:cBhvr>
                                        <p:cTn id="16" dur="1000" fill="hold"/>
                                        <p:tgtEl>
                                          <p:spTgt spid="1520190775"/>
                                        </p:tgtEl>
                                        <p:attrNameLst>
                                          <p:attrName>style.rotation</p:attrName>
                                        </p:attrNameLst>
                                      </p:cBhvr>
                                      <p:tavLst>
                                        <p:tav tm="0">
                                          <p:val>
                                            <p:fltVal val="90"/>
                                          </p:val>
                                        </p:tav>
                                        <p:tav tm="100000">
                                          <p:val>
                                            <p:fltVal val="0"/>
                                          </p:val>
                                        </p:tav>
                                      </p:tavLst>
                                    </p:anim>
                                    <p:animEffect transition="in" filter="fade">
                                      <p:cBhvr>
                                        <p:cTn id="17" dur="1000"/>
                                        <p:tgtEl>
                                          <p:spTgt spid="1520190775"/>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614982207"/>
                                        </p:tgtEl>
                                        <p:attrNameLst>
                                          <p:attrName>style.visibility</p:attrName>
                                        </p:attrNameLst>
                                      </p:cBhvr>
                                      <p:to>
                                        <p:strVal val="visible"/>
                                      </p:to>
                                    </p:set>
                                    <p:anim calcmode="lin" valueType="num">
                                      <p:cBhvr>
                                        <p:cTn id="22" dur="1000" fill="hold"/>
                                        <p:tgtEl>
                                          <p:spTgt spid="614982207"/>
                                        </p:tgtEl>
                                        <p:attrNameLst>
                                          <p:attrName>ppt_w</p:attrName>
                                        </p:attrNameLst>
                                      </p:cBhvr>
                                      <p:tavLst>
                                        <p:tav tm="0">
                                          <p:val>
                                            <p:fltVal val="0"/>
                                          </p:val>
                                        </p:tav>
                                        <p:tav tm="100000">
                                          <p:val>
                                            <p:strVal val="#ppt_w"/>
                                          </p:val>
                                        </p:tav>
                                      </p:tavLst>
                                    </p:anim>
                                    <p:anim calcmode="lin" valueType="num">
                                      <p:cBhvr>
                                        <p:cTn id="23" dur="1000" fill="hold"/>
                                        <p:tgtEl>
                                          <p:spTgt spid="614982207"/>
                                        </p:tgtEl>
                                        <p:attrNameLst>
                                          <p:attrName>ppt_h</p:attrName>
                                        </p:attrNameLst>
                                      </p:cBhvr>
                                      <p:tavLst>
                                        <p:tav tm="0">
                                          <p:val>
                                            <p:fltVal val="0"/>
                                          </p:val>
                                        </p:tav>
                                        <p:tav tm="100000">
                                          <p:val>
                                            <p:strVal val="#ppt_h"/>
                                          </p:val>
                                        </p:tav>
                                      </p:tavLst>
                                    </p:anim>
                                    <p:anim calcmode="lin" valueType="num">
                                      <p:cBhvr>
                                        <p:cTn id="24" dur="1000" fill="hold"/>
                                        <p:tgtEl>
                                          <p:spTgt spid="614982207"/>
                                        </p:tgtEl>
                                        <p:attrNameLst>
                                          <p:attrName>style.rotation</p:attrName>
                                        </p:attrNameLst>
                                      </p:cBhvr>
                                      <p:tavLst>
                                        <p:tav tm="0">
                                          <p:val>
                                            <p:fltVal val="90"/>
                                          </p:val>
                                        </p:tav>
                                        <p:tav tm="100000">
                                          <p:val>
                                            <p:fltVal val="0"/>
                                          </p:val>
                                        </p:tav>
                                      </p:tavLst>
                                    </p:anim>
                                    <p:animEffect transition="in" filter="fade">
                                      <p:cBhvr>
                                        <p:cTn id="25" dur="1000"/>
                                        <p:tgtEl>
                                          <p:spTgt spid="614982207"/>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1913816940"/>
                                        </p:tgtEl>
                                        <p:attrNameLst>
                                          <p:attrName>style.visibility</p:attrName>
                                        </p:attrNameLst>
                                      </p:cBhvr>
                                      <p:to>
                                        <p:strVal val="visible"/>
                                      </p:to>
                                    </p:set>
                                    <p:anim calcmode="lin" valueType="num">
                                      <p:cBhvr>
                                        <p:cTn id="30" dur="1000" fill="hold"/>
                                        <p:tgtEl>
                                          <p:spTgt spid="1913816940"/>
                                        </p:tgtEl>
                                        <p:attrNameLst>
                                          <p:attrName>ppt_w</p:attrName>
                                        </p:attrNameLst>
                                      </p:cBhvr>
                                      <p:tavLst>
                                        <p:tav tm="0">
                                          <p:val>
                                            <p:fltVal val="0"/>
                                          </p:val>
                                        </p:tav>
                                        <p:tav tm="100000">
                                          <p:val>
                                            <p:strVal val="#ppt_w"/>
                                          </p:val>
                                        </p:tav>
                                      </p:tavLst>
                                    </p:anim>
                                    <p:anim calcmode="lin" valueType="num">
                                      <p:cBhvr>
                                        <p:cTn id="31" dur="1000" fill="hold"/>
                                        <p:tgtEl>
                                          <p:spTgt spid="1913816940"/>
                                        </p:tgtEl>
                                        <p:attrNameLst>
                                          <p:attrName>ppt_h</p:attrName>
                                        </p:attrNameLst>
                                      </p:cBhvr>
                                      <p:tavLst>
                                        <p:tav tm="0">
                                          <p:val>
                                            <p:fltVal val="0"/>
                                          </p:val>
                                        </p:tav>
                                        <p:tav tm="100000">
                                          <p:val>
                                            <p:strVal val="#ppt_h"/>
                                          </p:val>
                                        </p:tav>
                                      </p:tavLst>
                                    </p:anim>
                                    <p:anim calcmode="lin" valueType="num">
                                      <p:cBhvr>
                                        <p:cTn id="32" dur="1000" fill="hold"/>
                                        <p:tgtEl>
                                          <p:spTgt spid="1913816940"/>
                                        </p:tgtEl>
                                        <p:attrNameLst>
                                          <p:attrName>style.rotation</p:attrName>
                                        </p:attrNameLst>
                                      </p:cBhvr>
                                      <p:tavLst>
                                        <p:tav tm="0">
                                          <p:val>
                                            <p:fltVal val="90"/>
                                          </p:val>
                                        </p:tav>
                                        <p:tav tm="100000">
                                          <p:val>
                                            <p:fltVal val="0"/>
                                          </p:val>
                                        </p:tav>
                                      </p:tavLst>
                                    </p:anim>
                                    <p:animEffect transition="in" filter="fade">
                                      <p:cBhvr>
                                        <p:cTn id="33" dur="1000"/>
                                        <p:tgtEl>
                                          <p:spTgt spid="1913816940"/>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1244524210"/>
                                        </p:tgtEl>
                                        <p:attrNameLst>
                                          <p:attrName>style.visibility</p:attrName>
                                        </p:attrNameLst>
                                      </p:cBhvr>
                                      <p:to>
                                        <p:strVal val="visible"/>
                                      </p:to>
                                    </p:set>
                                    <p:anim calcmode="lin" valueType="num">
                                      <p:cBhvr>
                                        <p:cTn id="38" dur="1000" fill="hold"/>
                                        <p:tgtEl>
                                          <p:spTgt spid="1244524210"/>
                                        </p:tgtEl>
                                        <p:attrNameLst>
                                          <p:attrName>ppt_w</p:attrName>
                                        </p:attrNameLst>
                                      </p:cBhvr>
                                      <p:tavLst>
                                        <p:tav tm="0">
                                          <p:val>
                                            <p:fltVal val="0"/>
                                          </p:val>
                                        </p:tav>
                                        <p:tav tm="100000">
                                          <p:val>
                                            <p:strVal val="#ppt_w"/>
                                          </p:val>
                                        </p:tav>
                                      </p:tavLst>
                                    </p:anim>
                                    <p:anim calcmode="lin" valueType="num">
                                      <p:cBhvr>
                                        <p:cTn id="39" dur="1000" fill="hold"/>
                                        <p:tgtEl>
                                          <p:spTgt spid="1244524210"/>
                                        </p:tgtEl>
                                        <p:attrNameLst>
                                          <p:attrName>ppt_h</p:attrName>
                                        </p:attrNameLst>
                                      </p:cBhvr>
                                      <p:tavLst>
                                        <p:tav tm="0">
                                          <p:val>
                                            <p:fltVal val="0"/>
                                          </p:val>
                                        </p:tav>
                                        <p:tav tm="100000">
                                          <p:val>
                                            <p:strVal val="#ppt_h"/>
                                          </p:val>
                                        </p:tav>
                                      </p:tavLst>
                                    </p:anim>
                                    <p:anim calcmode="lin" valueType="num">
                                      <p:cBhvr>
                                        <p:cTn id="40" dur="1000" fill="hold"/>
                                        <p:tgtEl>
                                          <p:spTgt spid="1244524210"/>
                                        </p:tgtEl>
                                        <p:attrNameLst>
                                          <p:attrName>style.rotation</p:attrName>
                                        </p:attrNameLst>
                                      </p:cBhvr>
                                      <p:tavLst>
                                        <p:tav tm="0">
                                          <p:val>
                                            <p:fltVal val="90"/>
                                          </p:val>
                                        </p:tav>
                                        <p:tav tm="100000">
                                          <p:val>
                                            <p:fltVal val="0"/>
                                          </p:val>
                                        </p:tav>
                                      </p:tavLst>
                                    </p:anim>
                                    <p:animEffect transition="in" filter="fade">
                                      <p:cBhvr>
                                        <p:cTn id="41" dur="1000"/>
                                        <p:tgtEl>
                                          <p:spTgt spid="1244524210"/>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1552341497"/>
                                        </p:tgtEl>
                                        <p:attrNameLst>
                                          <p:attrName>style.visibility</p:attrName>
                                        </p:attrNameLst>
                                      </p:cBhvr>
                                      <p:to>
                                        <p:strVal val="visible"/>
                                      </p:to>
                                    </p:set>
                                    <p:anim calcmode="lin" valueType="num">
                                      <p:cBhvr>
                                        <p:cTn id="46" dur="1000" fill="hold"/>
                                        <p:tgtEl>
                                          <p:spTgt spid="1552341497"/>
                                        </p:tgtEl>
                                        <p:attrNameLst>
                                          <p:attrName>ppt_w</p:attrName>
                                        </p:attrNameLst>
                                      </p:cBhvr>
                                      <p:tavLst>
                                        <p:tav tm="0">
                                          <p:val>
                                            <p:fltVal val="0"/>
                                          </p:val>
                                        </p:tav>
                                        <p:tav tm="100000">
                                          <p:val>
                                            <p:strVal val="#ppt_w"/>
                                          </p:val>
                                        </p:tav>
                                      </p:tavLst>
                                    </p:anim>
                                    <p:anim calcmode="lin" valueType="num">
                                      <p:cBhvr>
                                        <p:cTn id="47" dur="1000" fill="hold"/>
                                        <p:tgtEl>
                                          <p:spTgt spid="1552341497"/>
                                        </p:tgtEl>
                                        <p:attrNameLst>
                                          <p:attrName>ppt_h</p:attrName>
                                        </p:attrNameLst>
                                      </p:cBhvr>
                                      <p:tavLst>
                                        <p:tav tm="0">
                                          <p:val>
                                            <p:fltVal val="0"/>
                                          </p:val>
                                        </p:tav>
                                        <p:tav tm="100000">
                                          <p:val>
                                            <p:strVal val="#ppt_h"/>
                                          </p:val>
                                        </p:tav>
                                      </p:tavLst>
                                    </p:anim>
                                    <p:anim calcmode="lin" valueType="num">
                                      <p:cBhvr>
                                        <p:cTn id="48" dur="1000" fill="hold"/>
                                        <p:tgtEl>
                                          <p:spTgt spid="1552341497"/>
                                        </p:tgtEl>
                                        <p:attrNameLst>
                                          <p:attrName>style.rotation</p:attrName>
                                        </p:attrNameLst>
                                      </p:cBhvr>
                                      <p:tavLst>
                                        <p:tav tm="0">
                                          <p:val>
                                            <p:fltVal val="90"/>
                                          </p:val>
                                        </p:tav>
                                        <p:tav tm="100000">
                                          <p:val>
                                            <p:fltVal val="0"/>
                                          </p:val>
                                        </p:tav>
                                      </p:tavLst>
                                    </p:anim>
                                    <p:animEffect transition="in" filter="fade">
                                      <p:cBhvr>
                                        <p:cTn id="49" dur="1000"/>
                                        <p:tgtEl>
                                          <p:spTgt spid="1552341497"/>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grpId="0" nodeType="clickEffect">
                                  <p:stCondLst>
                                    <p:cond delay="0"/>
                                  </p:stCondLst>
                                  <p:childTnLst>
                                    <p:set>
                                      <p:cBhvr>
                                        <p:cTn id="53" dur="1" fill="hold">
                                          <p:stCondLst>
                                            <p:cond delay="0"/>
                                          </p:stCondLst>
                                        </p:cTn>
                                        <p:tgtEl>
                                          <p:spTgt spid="1901763893"/>
                                        </p:tgtEl>
                                        <p:attrNameLst>
                                          <p:attrName>style.visibility</p:attrName>
                                        </p:attrNameLst>
                                      </p:cBhvr>
                                      <p:to>
                                        <p:strVal val="visible"/>
                                      </p:to>
                                    </p:set>
                                    <p:anim calcmode="lin" valueType="num">
                                      <p:cBhvr>
                                        <p:cTn id="54" dur="1000" fill="hold"/>
                                        <p:tgtEl>
                                          <p:spTgt spid="1901763893"/>
                                        </p:tgtEl>
                                        <p:attrNameLst>
                                          <p:attrName>ppt_w</p:attrName>
                                        </p:attrNameLst>
                                      </p:cBhvr>
                                      <p:tavLst>
                                        <p:tav tm="0">
                                          <p:val>
                                            <p:fltVal val="0"/>
                                          </p:val>
                                        </p:tav>
                                        <p:tav tm="100000">
                                          <p:val>
                                            <p:strVal val="#ppt_w"/>
                                          </p:val>
                                        </p:tav>
                                      </p:tavLst>
                                    </p:anim>
                                    <p:anim calcmode="lin" valueType="num">
                                      <p:cBhvr>
                                        <p:cTn id="55" dur="1000" fill="hold"/>
                                        <p:tgtEl>
                                          <p:spTgt spid="1901763893"/>
                                        </p:tgtEl>
                                        <p:attrNameLst>
                                          <p:attrName>ppt_h</p:attrName>
                                        </p:attrNameLst>
                                      </p:cBhvr>
                                      <p:tavLst>
                                        <p:tav tm="0">
                                          <p:val>
                                            <p:fltVal val="0"/>
                                          </p:val>
                                        </p:tav>
                                        <p:tav tm="100000">
                                          <p:val>
                                            <p:strVal val="#ppt_h"/>
                                          </p:val>
                                        </p:tav>
                                      </p:tavLst>
                                    </p:anim>
                                    <p:anim calcmode="lin" valueType="num">
                                      <p:cBhvr>
                                        <p:cTn id="56" dur="1000" fill="hold"/>
                                        <p:tgtEl>
                                          <p:spTgt spid="1901763893"/>
                                        </p:tgtEl>
                                        <p:attrNameLst>
                                          <p:attrName>style.rotation</p:attrName>
                                        </p:attrNameLst>
                                      </p:cBhvr>
                                      <p:tavLst>
                                        <p:tav tm="0">
                                          <p:val>
                                            <p:fltVal val="90"/>
                                          </p:val>
                                        </p:tav>
                                        <p:tav tm="100000">
                                          <p:val>
                                            <p:fltVal val="0"/>
                                          </p:val>
                                        </p:tav>
                                      </p:tavLst>
                                    </p:anim>
                                    <p:animEffect transition="in" filter="fade">
                                      <p:cBhvr>
                                        <p:cTn id="57" dur="1000"/>
                                        <p:tgtEl>
                                          <p:spTgt spid="1901763893"/>
                                        </p:tgtEl>
                                      </p:cBhvr>
                                    </p:animEffect>
                                  </p:childTnLst>
                                </p:cTn>
                              </p:par>
                            </p:childTnLst>
                          </p:cTn>
                        </p:par>
                      </p:childTnLst>
                    </p:cTn>
                  </p:par>
                  <p:par>
                    <p:cTn id="58" fill="hold">
                      <p:stCondLst>
                        <p:cond delay="indefinite"/>
                      </p:stCondLst>
                      <p:childTnLst>
                        <p:par>
                          <p:cTn id="59" fill="hold">
                            <p:stCondLst>
                              <p:cond delay="0"/>
                            </p:stCondLst>
                            <p:childTnLst>
                              <p:par>
                                <p:cTn id="60" presetID="31" presetClass="entr" presetSubtype="0" fill="hold" grpId="0" nodeType="clickEffect">
                                  <p:stCondLst>
                                    <p:cond delay="0"/>
                                  </p:stCondLst>
                                  <p:childTnLst>
                                    <p:set>
                                      <p:cBhvr>
                                        <p:cTn id="61" dur="1" fill="hold">
                                          <p:stCondLst>
                                            <p:cond delay="0"/>
                                          </p:stCondLst>
                                        </p:cTn>
                                        <p:tgtEl>
                                          <p:spTgt spid="1615393783"/>
                                        </p:tgtEl>
                                        <p:attrNameLst>
                                          <p:attrName>style.visibility</p:attrName>
                                        </p:attrNameLst>
                                      </p:cBhvr>
                                      <p:to>
                                        <p:strVal val="visible"/>
                                      </p:to>
                                    </p:set>
                                    <p:anim calcmode="lin" valueType="num">
                                      <p:cBhvr>
                                        <p:cTn id="62" dur="1000" fill="hold"/>
                                        <p:tgtEl>
                                          <p:spTgt spid="1615393783"/>
                                        </p:tgtEl>
                                        <p:attrNameLst>
                                          <p:attrName>ppt_w</p:attrName>
                                        </p:attrNameLst>
                                      </p:cBhvr>
                                      <p:tavLst>
                                        <p:tav tm="0">
                                          <p:val>
                                            <p:fltVal val="0"/>
                                          </p:val>
                                        </p:tav>
                                        <p:tav tm="100000">
                                          <p:val>
                                            <p:strVal val="#ppt_w"/>
                                          </p:val>
                                        </p:tav>
                                      </p:tavLst>
                                    </p:anim>
                                    <p:anim calcmode="lin" valueType="num">
                                      <p:cBhvr>
                                        <p:cTn id="63" dur="1000" fill="hold"/>
                                        <p:tgtEl>
                                          <p:spTgt spid="1615393783"/>
                                        </p:tgtEl>
                                        <p:attrNameLst>
                                          <p:attrName>ppt_h</p:attrName>
                                        </p:attrNameLst>
                                      </p:cBhvr>
                                      <p:tavLst>
                                        <p:tav tm="0">
                                          <p:val>
                                            <p:fltVal val="0"/>
                                          </p:val>
                                        </p:tav>
                                        <p:tav tm="100000">
                                          <p:val>
                                            <p:strVal val="#ppt_h"/>
                                          </p:val>
                                        </p:tav>
                                      </p:tavLst>
                                    </p:anim>
                                    <p:anim calcmode="lin" valueType="num">
                                      <p:cBhvr>
                                        <p:cTn id="64" dur="1000" fill="hold"/>
                                        <p:tgtEl>
                                          <p:spTgt spid="1615393783"/>
                                        </p:tgtEl>
                                        <p:attrNameLst>
                                          <p:attrName>style.rotation</p:attrName>
                                        </p:attrNameLst>
                                      </p:cBhvr>
                                      <p:tavLst>
                                        <p:tav tm="0">
                                          <p:val>
                                            <p:fltVal val="90"/>
                                          </p:val>
                                        </p:tav>
                                        <p:tav tm="100000">
                                          <p:val>
                                            <p:fltVal val="0"/>
                                          </p:val>
                                        </p:tav>
                                      </p:tavLst>
                                    </p:anim>
                                    <p:animEffect transition="in" filter="fade">
                                      <p:cBhvr>
                                        <p:cTn id="65" dur="1000"/>
                                        <p:tgtEl>
                                          <p:spTgt spid="1615393783"/>
                                        </p:tgtEl>
                                      </p:cBhvr>
                                    </p:animEffect>
                                  </p:childTnLst>
                                </p:cTn>
                              </p:par>
                            </p:childTnLst>
                          </p:cTn>
                        </p:par>
                      </p:childTnLst>
                    </p:cTn>
                  </p:par>
                  <p:par>
                    <p:cTn id="66" fill="hold">
                      <p:stCondLst>
                        <p:cond delay="indefinite"/>
                      </p:stCondLst>
                      <p:childTnLst>
                        <p:par>
                          <p:cTn id="67" fill="hold">
                            <p:stCondLst>
                              <p:cond delay="0"/>
                            </p:stCondLst>
                            <p:childTnLst>
                              <p:par>
                                <p:cTn id="68" presetID="31" presetClass="entr" presetSubtype="0" fill="hold" grpId="0" nodeType="clickEffect">
                                  <p:stCondLst>
                                    <p:cond delay="0"/>
                                  </p:stCondLst>
                                  <p:childTnLst>
                                    <p:set>
                                      <p:cBhvr>
                                        <p:cTn id="69" dur="1" fill="hold">
                                          <p:stCondLst>
                                            <p:cond delay="0"/>
                                          </p:stCondLst>
                                        </p:cTn>
                                        <p:tgtEl>
                                          <p:spTgt spid="2010234877"/>
                                        </p:tgtEl>
                                        <p:attrNameLst>
                                          <p:attrName>style.visibility</p:attrName>
                                        </p:attrNameLst>
                                      </p:cBhvr>
                                      <p:to>
                                        <p:strVal val="visible"/>
                                      </p:to>
                                    </p:set>
                                    <p:anim calcmode="lin" valueType="num">
                                      <p:cBhvr>
                                        <p:cTn id="70" dur="1000" fill="hold"/>
                                        <p:tgtEl>
                                          <p:spTgt spid="2010234877"/>
                                        </p:tgtEl>
                                        <p:attrNameLst>
                                          <p:attrName>ppt_w</p:attrName>
                                        </p:attrNameLst>
                                      </p:cBhvr>
                                      <p:tavLst>
                                        <p:tav tm="0">
                                          <p:val>
                                            <p:fltVal val="0"/>
                                          </p:val>
                                        </p:tav>
                                        <p:tav tm="100000">
                                          <p:val>
                                            <p:strVal val="#ppt_w"/>
                                          </p:val>
                                        </p:tav>
                                      </p:tavLst>
                                    </p:anim>
                                    <p:anim calcmode="lin" valueType="num">
                                      <p:cBhvr>
                                        <p:cTn id="71" dur="1000" fill="hold"/>
                                        <p:tgtEl>
                                          <p:spTgt spid="2010234877"/>
                                        </p:tgtEl>
                                        <p:attrNameLst>
                                          <p:attrName>ppt_h</p:attrName>
                                        </p:attrNameLst>
                                      </p:cBhvr>
                                      <p:tavLst>
                                        <p:tav tm="0">
                                          <p:val>
                                            <p:fltVal val="0"/>
                                          </p:val>
                                        </p:tav>
                                        <p:tav tm="100000">
                                          <p:val>
                                            <p:strVal val="#ppt_h"/>
                                          </p:val>
                                        </p:tav>
                                      </p:tavLst>
                                    </p:anim>
                                    <p:anim calcmode="lin" valueType="num">
                                      <p:cBhvr>
                                        <p:cTn id="72" dur="1000" fill="hold"/>
                                        <p:tgtEl>
                                          <p:spTgt spid="2010234877"/>
                                        </p:tgtEl>
                                        <p:attrNameLst>
                                          <p:attrName>style.rotation</p:attrName>
                                        </p:attrNameLst>
                                      </p:cBhvr>
                                      <p:tavLst>
                                        <p:tav tm="0">
                                          <p:val>
                                            <p:fltVal val="90"/>
                                          </p:val>
                                        </p:tav>
                                        <p:tav tm="100000">
                                          <p:val>
                                            <p:fltVal val="0"/>
                                          </p:val>
                                        </p:tav>
                                      </p:tavLst>
                                    </p:anim>
                                    <p:animEffect transition="in" filter="fade">
                                      <p:cBhvr>
                                        <p:cTn id="73" dur="1000"/>
                                        <p:tgtEl>
                                          <p:spTgt spid="2010234877"/>
                                        </p:tgtEl>
                                      </p:cBhvr>
                                    </p:animEffect>
                                  </p:childTnLst>
                                </p:cTn>
                              </p:par>
                            </p:childTnLst>
                          </p:cTn>
                        </p:par>
                      </p:childTnLst>
                    </p:cTn>
                  </p:par>
                  <p:par>
                    <p:cTn id="74" fill="hold">
                      <p:stCondLst>
                        <p:cond delay="indefinite"/>
                      </p:stCondLst>
                      <p:childTnLst>
                        <p:par>
                          <p:cTn id="75" fill="hold">
                            <p:stCondLst>
                              <p:cond delay="0"/>
                            </p:stCondLst>
                            <p:childTnLst>
                              <p:par>
                                <p:cTn id="76" presetID="31" presetClass="entr" presetSubtype="0" fill="hold" grpId="0" nodeType="clickEffect">
                                  <p:stCondLst>
                                    <p:cond delay="0"/>
                                  </p:stCondLst>
                                  <p:childTnLst>
                                    <p:set>
                                      <p:cBhvr>
                                        <p:cTn id="77" dur="1" fill="hold">
                                          <p:stCondLst>
                                            <p:cond delay="0"/>
                                          </p:stCondLst>
                                        </p:cTn>
                                        <p:tgtEl>
                                          <p:spTgt spid="1662342133"/>
                                        </p:tgtEl>
                                        <p:attrNameLst>
                                          <p:attrName>style.visibility</p:attrName>
                                        </p:attrNameLst>
                                      </p:cBhvr>
                                      <p:to>
                                        <p:strVal val="visible"/>
                                      </p:to>
                                    </p:set>
                                    <p:anim calcmode="lin" valueType="num">
                                      <p:cBhvr>
                                        <p:cTn id="78" dur="1000" fill="hold"/>
                                        <p:tgtEl>
                                          <p:spTgt spid="1662342133"/>
                                        </p:tgtEl>
                                        <p:attrNameLst>
                                          <p:attrName>ppt_w</p:attrName>
                                        </p:attrNameLst>
                                      </p:cBhvr>
                                      <p:tavLst>
                                        <p:tav tm="0">
                                          <p:val>
                                            <p:fltVal val="0"/>
                                          </p:val>
                                        </p:tav>
                                        <p:tav tm="100000">
                                          <p:val>
                                            <p:strVal val="#ppt_w"/>
                                          </p:val>
                                        </p:tav>
                                      </p:tavLst>
                                    </p:anim>
                                    <p:anim calcmode="lin" valueType="num">
                                      <p:cBhvr>
                                        <p:cTn id="79" dur="1000" fill="hold"/>
                                        <p:tgtEl>
                                          <p:spTgt spid="1662342133"/>
                                        </p:tgtEl>
                                        <p:attrNameLst>
                                          <p:attrName>ppt_h</p:attrName>
                                        </p:attrNameLst>
                                      </p:cBhvr>
                                      <p:tavLst>
                                        <p:tav tm="0">
                                          <p:val>
                                            <p:fltVal val="0"/>
                                          </p:val>
                                        </p:tav>
                                        <p:tav tm="100000">
                                          <p:val>
                                            <p:strVal val="#ppt_h"/>
                                          </p:val>
                                        </p:tav>
                                      </p:tavLst>
                                    </p:anim>
                                    <p:anim calcmode="lin" valueType="num">
                                      <p:cBhvr>
                                        <p:cTn id="80" dur="1000" fill="hold"/>
                                        <p:tgtEl>
                                          <p:spTgt spid="1662342133"/>
                                        </p:tgtEl>
                                        <p:attrNameLst>
                                          <p:attrName>style.rotation</p:attrName>
                                        </p:attrNameLst>
                                      </p:cBhvr>
                                      <p:tavLst>
                                        <p:tav tm="0">
                                          <p:val>
                                            <p:fltVal val="90"/>
                                          </p:val>
                                        </p:tav>
                                        <p:tav tm="100000">
                                          <p:val>
                                            <p:fltVal val="0"/>
                                          </p:val>
                                        </p:tav>
                                      </p:tavLst>
                                    </p:anim>
                                    <p:animEffect transition="in" filter="fade">
                                      <p:cBhvr>
                                        <p:cTn id="81" dur="1000"/>
                                        <p:tgtEl>
                                          <p:spTgt spid="1662342133"/>
                                        </p:tgtEl>
                                      </p:cBhvr>
                                    </p:animEffect>
                                  </p:childTnLst>
                                </p:cTn>
                              </p:par>
                            </p:childTnLst>
                          </p:cTn>
                        </p:par>
                      </p:childTnLst>
                    </p:cTn>
                  </p:par>
                  <p:par>
                    <p:cTn id="82" fill="hold">
                      <p:stCondLst>
                        <p:cond delay="indefinite"/>
                      </p:stCondLst>
                      <p:childTnLst>
                        <p:par>
                          <p:cTn id="83" fill="hold">
                            <p:stCondLst>
                              <p:cond delay="0"/>
                            </p:stCondLst>
                            <p:childTnLst>
                              <p:par>
                                <p:cTn id="84" presetID="31" presetClass="entr" presetSubtype="0" fill="hold" grpId="0" nodeType="clickEffect">
                                  <p:stCondLst>
                                    <p:cond delay="0"/>
                                  </p:stCondLst>
                                  <p:childTnLst>
                                    <p:set>
                                      <p:cBhvr>
                                        <p:cTn id="85" dur="1" fill="hold">
                                          <p:stCondLst>
                                            <p:cond delay="0"/>
                                          </p:stCondLst>
                                        </p:cTn>
                                        <p:tgtEl>
                                          <p:spTgt spid="1405355745"/>
                                        </p:tgtEl>
                                        <p:attrNameLst>
                                          <p:attrName>style.visibility</p:attrName>
                                        </p:attrNameLst>
                                      </p:cBhvr>
                                      <p:to>
                                        <p:strVal val="visible"/>
                                      </p:to>
                                    </p:set>
                                    <p:anim calcmode="lin" valueType="num">
                                      <p:cBhvr>
                                        <p:cTn id="86" dur="1000" fill="hold"/>
                                        <p:tgtEl>
                                          <p:spTgt spid="1405355745"/>
                                        </p:tgtEl>
                                        <p:attrNameLst>
                                          <p:attrName>ppt_w</p:attrName>
                                        </p:attrNameLst>
                                      </p:cBhvr>
                                      <p:tavLst>
                                        <p:tav tm="0">
                                          <p:val>
                                            <p:fltVal val="0"/>
                                          </p:val>
                                        </p:tav>
                                        <p:tav tm="100000">
                                          <p:val>
                                            <p:strVal val="#ppt_w"/>
                                          </p:val>
                                        </p:tav>
                                      </p:tavLst>
                                    </p:anim>
                                    <p:anim calcmode="lin" valueType="num">
                                      <p:cBhvr>
                                        <p:cTn id="87" dur="1000" fill="hold"/>
                                        <p:tgtEl>
                                          <p:spTgt spid="1405355745"/>
                                        </p:tgtEl>
                                        <p:attrNameLst>
                                          <p:attrName>ppt_h</p:attrName>
                                        </p:attrNameLst>
                                      </p:cBhvr>
                                      <p:tavLst>
                                        <p:tav tm="0">
                                          <p:val>
                                            <p:fltVal val="0"/>
                                          </p:val>
                                        </p:tav>
                                        <p:tav tm="100000">
                                          <p:val>
                                            <p:strVal val="#ppt_h"/>
                                          </p:val>
                                        </p:tav>
                                      </p:tavLst>
                                    </p:anim>
                                    <p:anim calcmode="lin" valueType="num">
                                      <p:cBhvr>
                                        <p:cTn id="88" dur="1000" fill="hold"/>
                                        <p:tgtEl>
                                          <p:spTgt spid="1405355745"/>
                                        </p:tgtEl>
                                        <p:attrNameLst>
                                          <p:attrName>style.rotation</p:attrName>
                                        </p:attrNameLst>
                                      </p:cBhvr>
                                      <p:tavLst>
                                        <p:tav tm="0">
                                          <p:val>
                                            <p:fltVal val="90"/>
                                          </p:val>
                                        </p:tav>
                                        <p:tav tm="100000">
                                          <p:val>
                                            <p:fltVal val="0"/>
                                          </p:val>
                                        </p:tav>
                                      </p:tavLst>
                                    </p:anim>
                                    <p:animEffect transition="in" filter="fade">
                                      <p:cBhvr>
                                        <p:cTn id="89" dur="1000"/>
                                        <p:tgtEl>
                                          <p:spTgt spid="1405355745"/>
                                        </p:tgtEl>
                                      </p:cBhvr>
                                    </p:animEffect>
                                  </p:childTnLst>
                                </p:cTn>
                              </p:par>
                            </p:childTnLst>
                          </p:cTn>
                        </p:par>
                      </p:childTnLst>
                    </p:cTn>
                  </p:par>
                  <p:par>
                    <p:cTn id="90" fill="hold">
                      <p:stCondLst>
                        <p:cond delay="indefinite"/>
                      </p:stCondLst>
                      <p:childTnLst>
                        <p:par>
                          <p:cTn id="91" fill="hold">
                            <p:stCondLst>
                              <p:cond delay="0"/>
                            </p:stCondLst>
                            <p:childTnLst>
                              <p:par>
                                <p:cTn id="92" presetID="31" presetClass="entr" presetSubtype="0" fill="hold" grpId="0" nodeType="clickEffect">
                                  <p:stCondLst>
                                    <p:cond delay="0"/>
                                  </p:stCondLst>
                                  <p:childTnLst>
                                    <p:set>
                                      <p:cBhvr>
                                        <p:cTn id="93" dur="1" fill="hold">
                                          <p:stCondLst>
                                            <p:cond delay="0"/>
                                          </p:stCondLst>
                                        </p:cTn>
                                        <p:tgtEl>
                                          <p:spTgt spid="2"/>
                                        </p:tgtEl>
                                        <p:attrNameLst>
                                          <p:attrName>style.visibility</p:attrName>
                                        </p:attrNameLst>
                                      </p:cBhvr>
                                      <p:to>
                                        <p:strVal val="visible"/>
                                      </p:to>
                                    </p:set>
                                    <p:anim calcmode="lin" valueType="num">
                                      <p:cBhvr>
                                        <p:cTn id="94" dur="1000" fill="hold"/>
                                        <p:tgtEl>
                                          <p:spTgt spid="2"/>
                                        </p:tgtEl>
                                        <p:attrNameLst>
                                          <p:attrName>ppt_w</p:attrName>
                                        </p:attrNameLst>
                                      </p:cBhvr>
                                      <p:tavLst>
                                        <p:tav tm="0">
                                          <p:val>
                                            <p:fltVal val="0"/>
                                          </p:val>
                                        </p:tav>
                                        <p:tav tm="100000">
                                          <p:val>
                                            <p:strVal val="#ppt_w"/>
                                          </p:val>
                                        </p:tav>
                                      </p:tavLst>
                                    </p:anim>
                                    <p:anim calcmode="lin" valueType="num">
                                      <p:cBhvr>
                                        <p:cTn id="95" dur="1000" fill="hold"/>
                                        <p:tgtEl>
                                          <p:spTgt spid="2"/>
                                        </p:tgtEl>
                                        <p:attrNameLst>
                                          <p:attrName>ppt_h</p:attrName>
                                        </p:attrNameLst>
                                      </p:cBhvr>
                                      <p:tavLst>
                                        <p:tav tm="0">
                                          <p:val>
                                            <p:fltVal val="0"/>
                                          </p:val>
                                        </p:tav>
                                        <p:tav tm="100000">
                                          <p:val>
                                            <p:strVal val="#ppt_h"/>
                                          </p:val>
                                        </p:tav>
                                      </p:tavLst>
                                    </p:anim>
                                    <p:anim calcmode="lin" valueType="num">
                                      <p:cBhvr>
                                        <p:cTn id="96" dur="1000" fill="hold"/>
                                        <p:tgtEl>
                                          <p:spTgt spid="2"/>
                                        </p:tgtEl>
                                        <p:attrNameLst>
                                          <p:attrName>style.rotation</p:attrName>
                                        </p:attrNameLst>
                                      </p:cBhvr>
                                      <p:tavLst>
                                        <p:tav tm="0">
                                          <p:val>
                                            <p:fltVal val="90"/>
                                          </p:val>
                                        </p:tav>
                                        <p:tav tm="100000">
                                          <p:val>
                                            <p:fltVal val="0"/>
                                          </p:val>
                                        </p:tav>
                                      </p:tavLst>
                                    </p:anim>
                                    <p:animEffect transition="in" filter="fade">
                                      <p:cBhvr>
                                        <p:cTn id="97" dur="1000"/>
                                        <p:tgtEl>
                                          <p:spTgt spid="2"/>
                                        </p:tgtEl>
                                      </p:cBhvr>
                                    </p:animEffect>
                                  </p:childTnLst>
                                </p:cTn>
                              </p:par>
                            </p:childTnLst>
                          </p:cTn>
                        </p:par>
                      </p:childTnLst>
                    </p:cTn>
                  </p:par>
                  <p:par>
                    <p:cTn id="98" fill="hold">
                      <p:stCondLst>
                        <p:cond delay="indefinite"/>
                      </p:stCondLst>
                      <p:childTnLst>
                        <p:par>
                          <p:cTn id="99" fill="hold">
                            <p:stCondLst>
                              <p:cond delay="0"/>
                            </p:stCondLst>
                            <p:childTnLst>
                              <p:par>
                                <p:cTn id="100" presetID="31" presetClass="entr" presetSubtype="0" fill="hold" grpId="0" nodeType="clickEffect">
                                  <p:stCondLst>
                                    <p:cond delay="0"/>
                                  </p:stCondLst>
                                  <p:childTnLst>
                                    <p:set>
                                      <p:cBhvr>
                                        <p:cTn id="101" dur="1" fill="hold">
                                          <p:stCondLst>
                                            <p:cond delay="0"/>
                                          </p:stCondLst>
                                        </p:cTn>
                                        <p:tgtEl>
                                          <p:spTgt spid="3"/>
                                        </p:tgtEl>
                                        <p:attrNameLst>
                                          <p:attrName>style.visibility</p:attrName>
                                        </p:attrNameLst>
                                      </p:cBhvr>
                                      <p:to>
                                        <p:strVal val="visible"/>
                                      </p:to>
                                    </p:set>
                                    <p:anim calcmode="lin" valueType="num">
                                      <p:cBhvr>
                                        <p:cTn id="102" dur="1000" fill="hold"/>
                                        <p:tgtEl>
                                          <p:spTgt spid="3"/>
                                        </p:tgtEl>
                                        <p:attrNameLst>
                                          <p:attrName>ppt_w</p:attrName>
                                        </p:attrNameLst>
                                      </p:cBhvr>
                                      <p:tavLst>
                                        <p:tav tm="0">
                                          <p:val>
                                            <p:fltVal val="0"/>
                                          </p:val>
                                        </p:tav>
                                        <p:tav tm="100000">
                                          <p:val>
                                            <p:strVal val="#ppt_w"/>
                                          </p:val>
                                        </p:tav>
                                      </p:tavLst>
                                    </p:anim>
                                    <p:anim calcmode="lin" valueType="num">
                                      <p:cBhvr>
                                        <p:cTn id="103" dur="1000" fill="hold"/>
                                        <p:tgtEl>
                                          <p:spTgt spid="3"/>
                                        </p:tgtEl>
                                        <p:attrNameLst>
                                          <p:attrName>ppt_h</p:attrName>
                                        </p:attrNameLst>
                                      </p:cBhvr>
                                      <p:tavLst>
                                        <p:tav tm="0">
                                          <p:val>
                                            <p:fltVal val="0"/>
                                          </p:val>
                                        </p:tav>
                                        <p:tav tm="100000">
                                          <p:val>
                                            <p:strVal val="#ppt_h"/>
                                          </p:val>
                                        </p:tav>
                                      </p:tavLst>
                                    </p:anim>
                                    <p:anim calcmode="lin" valueType="num">
                                      <p:cBhvr>
                                        <p:cTn id="104" dur="1000" fill="hold"/>
                                        <p:tgtEl>
                                          <p:spTgt spid="3"/>
                                        </p:tgtEl>
                                        <p:attrNameLst>
                                          <p:attrName>style.rotation</p:attrName>
                                        </p:attrNameLst>
                                      </p:cBhvr>
                                      <p:tavLst>
                                        <p:tav tm="0">
                                          <p:val>
                                            <p:fltVal val="90"/>
                                          </p:val>
                                        </p:tav>
                                        <p:tav tm="100000">
                                          <p:val>
                                            <p:fltVal val="0"/>
                                          </p:val>
                                        </p:tav>
                                      </p:tavLst>
                                    </p:anim>
                                    <p:animEffect transition="in" filter="fade">
                                      <p:cBhvr>
                                        <p:cTn id="105" dur="1000"/>
                                        <p:tgtEl>
                                          <p:spTgt spid="3"/>
                                        </p:tgtEl>
                                      </p:cBhvr>
                                    </p:animEffect>
                                  </p:childTnLst>
                                </p:cTn>
                              </p:par>
                            </p:childTnLst>
                          </p:cTn>
                        </p:par>
                      </p:childTnLst>
                    </p:cTn>
                  </p:par>
                  <p:par>
                    <p:cTn id="106" fill="hold">
                      <p:stCondLst>
                        <p:cond delay="indefinite"/>
                      </p:stCondLst>
                      <p:childTnLst>
                        <p:par>
                          <p:cTn id="107" fill="hold">
                            <p:stCondLst>
                              <p:cond delay="0"/>
                            </p:stCondLst>
                            <p:childTnLst>
                              <p:par>
                                <p:cTn id="108" presetID="31" presetClass="entr" presetSubtype="0" fill="hold" grpId="0" nodeType="clickEffect">
                                  <p:stCondLst>
                                    <p:cond delay="0"/>
                                  </p:stCondLst>
                                  <p:childTnLst>
                                    <p:set>
                                      <p:cBhvr>
                                        <p:cTn id="109" dur="1" fill="hold">
                                          <p:stCondLst>
                                            <p:cond delay="0"/>
                                          </p:stCondLst>
                                        </p:cTn>
                                        <p:tgtEl>
                                          <p:spTgt spid="304509739"/>
                                        </p:tgtEl>
                                        <p:attrNameLst>
                                          <p:attrName>style.visibility</p:attrName>
                                        </p:attrNameLst>
                                      </p:cBhvr>
                                      <p:to>
                                        <p:strVal val="visible"/>
                                      </p:to>
                                    </p:set>
                                    <p:anim calcmode="lin" valueType="num">
                                      <p:cBhvr>
                                        <p:cTn id="110" dur="1000" fill="hold"/>
                                        <p:tgtEl>
                                          <p:spTgt spid="304509739"/>
                                        </p:tgtEl>
                                        <p:attrNameLst>
                                          <p:attrName>ppt_w</p:attrName>
                                        </p:attrNameLst>
                                      </p:cBhvr>
                                      <p:tavLst>
                                        <p:tav tm="0">
                                          <p:val>
                                            <p:fltVal val="0"/>
                                          </p:val>
                                        </p:tav>
                                        <p:tav tm="100000">
                                          <p:val>
                                            <p:strVal val="#ppt_w"/>
                                          </p:val>
                                        </p:tav>
                                      </p:tavLst>
                                    </p:anim>
                                    <p:anim calcmode="lin" valueType="num">
                                      <p:cBhvr>
                                        <p:cTn id="111" dur="1000" fill="hold"/>
                                        <p:tgtEl>
                                          <p:spTgt spid="304509739"/>
                                        </p:tgtEl>
                                        <p:attrNameLst>
                                          <p:attrName>ppt_h</p:attrName>
                                        </p:attrNameLst>
                                      </p:cBhvr>
                                      <p:tavLst>
                                        <p:tav tm="0">
                                          <p:val>
                                            <p:fltVal val="0"/>
                                          </p:val>
                                        </p:tav>
                                        <p:tav tm="100000">
                                          <p:val>
                                            <p:strVal val="#ppt_h"/>
                                          </p:val>
                                        </p:tav>
                                      </p:tavLst>
                                    </p:anim>
                                    <p:anim calcmode="lin" valueType="num">
                                      <p:cBhvr>
                                        <p:cTn id="112" dur="1000" fill="hold"/>
                                        <p:tgtEl>
                                          <p:spTgt spid="304509739"/>
                                        </p:tgtEl>
                                        <p:attrNameLst>
                                          <p:attrName>style.rotation</p:attrName>
                                        </p:attrNameLst>
                                      </p:cBhvr>
                                      <p:tavLst>
                                        <p:tav tm="0">
                                          <p:val>
                                            <p:fltVal val="90"/>
                                          </p:val>
                                        </p:tav>
                                        <p:tav tm="100000">
                                          <p:val>
                                            <p:fltVal val="0"/>
                                          </p:val>
                                        </p:tav>
                                      </p:tavLst>
                                    </p:anim>
                                    <p:animEffect transition="in" filter="fade">
                                      <p:cBhvr>
                                        <p:cTn id="113" dur="1000"/>
                                        <p:tgtEl>
                                          <p:spTgt spid="304509739"/>
                                        </p:tgtEl>
                                      </p:cBhvr>
                                    </p:animEffect>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675941412"/>
                                        </p:tgtEl>
                                        <p:attrNameLst>
                                          <p:attrName>style.visibility</p:attrName>
                                        </p:attrNameLst>
                                      </p:cBhvr>
                                      <p:to>
                                        <p:strVal val="visible"/>
                                      </p:to>
                                    </p:set>
                                    <p:animEffect transition="in" filter="fade">
                                      <p:cBhvr>
                                        <p:cTn id="118" dur="1000"/>
                                        <p:tgtEl>
                                          <p:spTgt spid="675941412"/>
                                        </p:tgtEl>
                                      </p:cBhvr>
                                    </p:animEffect>
                                    <p:anim calcmode="lin" valueType="num">
                                      <p:cBhvr>
                                        <p:cTn id="119" dur="1000" fill="hold"/>
                                        <p:tgtEl>
                                          <p:spTgt spid="675941412"/>
                                        </p:tgtEl>
                                        <p:attrNameLst>
                                          <p:attrName>ppt_x</p:attrName>
                                        </p:attrNameLst>
                                      </p:cBhvr>
                                      <p:tavLst>
                                        <p:tav tm="0">
                                          <p:val>
                                            <p:strVal val="#ppt_x"/>
                                          </p:val>
                                        </p:tav>
                                        <p:tav tm="100000">
                                          <p:val>
                                            <p:strVal val="#ppt_x"/>
                                          </p:val>
                                        </p:tav>
                                      </p:tavLst>
                                    </p:anim>
                                    <p:anim calcmode="lin" valueType="num">
                                      <p:cBhvr>
                                        <p:cTn id="120" dur="1000" fill="hold"/>
                                        <p:tgtEl>
                                          <p:spTgt spid="675941412"/>
                                        </p:tgtEl>
                                        <p:attrNameLst>
                                          <p:attrName>ppt_y</p:attrName>
                                        </p:attrNameLst>
                                      </p:cBhvr>
                                      <p:tavLst>
                                        <p:tav tm="0">
                                          <p:val>
                                            <p:strVal val="#ppt_y+.1"/>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31" presetClass="entr" presetSubtype="0" fill="hold" grpId="0" nodeType="clickEffect">
                                  <p:stCondLst>
                                    <p:cond delay="0"/>
                                  </p:stCondLst>
                                  <p:childTnLst>
                                    <p:set>
                                      <p:cBhvr>
                                        <p:cTn id="124" dur="1" fill="hold">
                                          <p:stCondLst>
                                            <p:cond delay="0"/>
                                          </p:stCondLst>
                                        </p:cTn>
                                        <p:tgtEl>
                                          <p:spTgt spid="735832916"/>
                                        </p:tgtEl>
                                        <p:attrNameLst>
                                          <p:attrName>style.visibility</p:attrName>
                                        </p:attrNameLst>
                                      </p:cBhvr>
                                      <p:to>
                                        <p:strVal val="visible"/>
                                      </p:to>
                                    </p:set>
                                    <p:anim calcmode="lin" valueType="num">
                                      <p:cBhvr>
                                        <p:cTn id="125" dur="1000" fill="hold"/>
                                        <p:tgtEl>
                                          <p:spTgt spid="735832916"/>
                                        </p:tgtEl>
                                        <p:attrNameLst>
                                          <p:attrName>ppt_w</p:attrName>
                                        </p:attrNameLst>
                                      </p:cBhvr>
                                      <p:tavLst>
                                        <p:tav tm="0">
                                          <p:val>
                                            <p:fltVal val="0"/>
                                          </p:val>
                                        </p:tav>
                                        <p:tav tm="100000">
                                          <p:val>
                                            <p:strVal val="#ppt_w"/>
                                          </p:val>
                                        </p:tav>
                                      </p:tavLst>
                                    </p:anim>
                                    <p:anim calcmode="lin" valueType="num">
                                      <p:cBhvr>
                                        <p:cTn id="126" dur="1000" fill="hold"/>
                                        <p:tgtEl>
                                          <p:spTgt spid="735832916"/>
                                        </p:tgtEl>
                                        <p:attrNameLst>
                                          <p:attrName>ppt_h</p:attrName>
                                        </p:attrNameLst>
                                      </p:cBhvr>
                                      <p:tavLst>
                                        <p:tav tm="0">
                                          <p:val>
                                            <p:fltVal val="0"/>
                                          </p:val>
                                        </p:tav>
                                        <p:tav tm="100000">
                                          <p:val>
                                            <p:strVal val="#ppt_h"/>
                                          </p:val>
                                        </p:tav>
                                      </p:tavLst>
                                    </p:anim>
                                    <p:anim calcmode="lin" valueType="num">
                                      <p:cBhvr>
                                        <p:cTn id="127" dur="1000" fill="hold"/>
                                        <p:tgtEl>
                                          <p:spTgt spid="735832916"/>
                                        </p:tgtEl>
                                        <p:attrNameLst>
                                          <p:attrName>style.rotation</p:attrName>
                                        </p:attrNameLst>
                                      </p:cBhvr>
                                      <p:tavLst>
                                        <p:tav tm="0">
                                          <p:val>
                                            <p:fltVal val="90"/>
                                          </p:val>
                                        </p:tav>
                                        <p:tav tm="100000">
                                          <p:val>
                                            <p:fltVal val="0"/>
                                          </p:val>
                                        </p:tav>
                                      </p:tavLst>
                                    </p:anim>
                                    <p:animEffect transition="in" filter="fade">
                                      <p:cBhvr>
                                        <p:cTn id="128" dur="1000"/>
                                        <p:tgtEl>
                                          <p:spTgt spid="735832916"/>
                                        </p:tgtEl>
                                      </p:cBhvr>
                                    </p:animEffect>
                                  </p:childTnLst>
                                </p:cTn>
                              </p:par>
                            </p:childTnLst>
                          </p:cTn>
                        </p:par>
                      </p:childTnLst>
                    </p:cTn>
                  </p:par>
                  <p:par>
                    <p:cTn id="129" fill="hold">
                      <p:stCondLst>
                        <p:cond delay="indefinite"/>
                      </p:stCondLst>
                      <p:childTnLst>
                        <p:par>
                          <p:cTn id="130" fill="hold">
                            <p:stCondLst>
                              <p:cond delay="0"/>
                            </p:stCondLst>
                            <p:childTnLst>
                              <p:par>
                                <p:cTn id="131" presetID="31" presetClass="entr" presetSubtype="0" fill="hold" grpId="0" nodeType="clickEffect">
                                  <p:stCondLst>
                                    <p:cond delay="0"/>
                                  </p:stCondLst>
                                  <p:childTnLst>
                                    <p:set>
                                      <p:cBhvr>
                                        <p:cTn id="132" dur="1" fill="hold">
                                          <p:stCondLst>
                                            <p:cond delay="0"/>
                                          </p:stCondLst>
                                        </p:cTn>
                                        <p:tgtEl>
                                          <p:spTgt spid="627837230"/>
                                        </p:tgtEl>
                                        <p:attrNameLst>
                                          <p:attrName>style.visibility</p:attrName>
                                        </p:attrNameLst>
                                      </p:cBhvr>
                                      <p:to>
                                        <p:strVal val="visible"/>
                                      </p:to>
                                    </p:set>
                                    <p:anim calcmode="lin" valueType="num">
                                      <p:cBhvr>
                                        <p:cTn id="133" dur="1000" fill="hold"/>
                                        <p:tgtEl>
                                          <p:spTgt spid="627837230"/>
                                        </p:tgtEl>
                                        <p:attrNameLst>
                                          <p:attrName>ppt_w</p:attrName>
                                        </p:attrNameLst>
                                      </p:cBhvr>
                                      <p:tavLst>
                                        <p:tav tm="0">
                                          <p:val>
                                            <p:fltVal val="0"/>
                                          </p:val>
                                        </p:tav>
                                        <p:tav tm="100000">
                                          <p:val>
                                            <p:strVal val="#ppt_w"/>
                                          </p:val>
                                        </p:tav>
                                      </p:tavLst>
                                    </p:anim>
                                    <p:anim calcmode="lin" valueType="num">
                                      <p:cBhvr>
                                        <p:cTn id="134" dur="1000" fill="hold"/>
                                        <p:tgtEl>
                                          <p:spTgt spid="627837230"/>
                                        </p:tgtEl>
                                        <p:attrNameLst>
                                          <p:attrName>ppt_h</p:attrName>
                                        </p:attrNameLst>
                                      </p:cBhvr>
                                      <p:tavLst>
                                        <p:tav tm="0">
                                          <p:val>
                                            <p:fltVal val="0"/>
                                          </p:val>
                                        </p:tav>
                                        <p:tav tm="100000">
                                          <p:val>
                                            <p:strVal val="#ppt_h"/>
                                          </p:val>
                                        </p:tav>
                                      </p:tavLst>
                                    </p:anim>
                                    <p:anim calcmode="lin" valueType="num">
                                      <p:cBhvr>
                                        <p:cTn id="135" dur="1000" fill="hold"/>
                                        <p:tgtEl>
                                          <p:spTgt spid="627837230"/>
                                        </p:tgtEl>
                                        <p:attrNameLst>
                                          <p:attrName>style.rotation</p:attrName>
                                        </p:attrNameLst>
                                      </p:cBhvr>
                                      <p:tavLst>
                                        <p:tav tm="0">
                                          <p:val>
                                            <p:fltVal val="90"/>
                                          </p:val>
                                        </p:tav>
                                        <p:tav tm="100000">
                                          <p:val>
                                            <p:fltVal val="0"/>
                                          </p:val>
                                        </p:tav>
                                      </p:tavLst>
                                    </p:anim>
                                    <p:animEffect transition="in" filter="fade">
                                      <p:cBhvr>
                                        <p:cTn id="136" dur="1000"/>
                                        <p:tgtEl>
                                          <p:spTgt spid="627837230"/>
                                        </p:tgtEl>
                                      </p:cBhvr>
                                    </p:animEffect>
                                  </p:childTnLst>
                                </p:cTn>
                              </p:par>
                            </p:childTnLst>
                          </p:cTn>
                        </p:par>
                      </p:childTnLst>
                    </p:cTn>
                  </p:par>
                  <p:par>
                    <p:cTn id="137" fill="hold">
                      <p:stCondLst>
                        <p:cond delay="indefinite"/>
                      </p:stCondLst>
                      <p:childTnLst>
                        <p:par>
                          <p:cTn id="138" fill="hold">
                            <p:stCondLst>
                              <p:cond delay="0"/>
                            </p:stCondLst>
                            <p:childTnLst>
                              <p:par>
                                <p:cTn id="139" presetID="31" presetClass="entr" presetSubtype="0" fill="hold" grpId="0" nodeType="clickEffect">
                                  <p:stCondLst>
                                    <p:cond delay="0"/>
                                  </p:stCondLst>
                                  <p:childTnLst>
                                    <p:set>
                                      <p:cBhvr>
                                        <p:cTn id="140" dur="1" fill="hold">
                                          <p:stCondLst>
                                            <p:cond delay="0"/>
                                          </p:stCondLst>
                                        </p:cTn>
                                        <p:tgtEl>
                                          <p:spTgt spid="1012733925"/>
                                        </p:tgtEl>
                                        <p:attrNameLst>
                                          <p:attrName>style.visibility</p:attrName>
                                        </p:attrNameLst>
                                      </p:cBhvr>
                                      <p:to>
                                        <p:strVal val="visible"/>
                                      </p:to>
                                    </p:set>
                                    <p:anim calcmode="lin" valueType="num">
                                      <p:cBhvr>
                                        <p:cTn id="141" dur="1000" fill="hold"/>
                                        <p:tgtEl>
                                          <p:spTgt spid="1012733925"/>
                                        </p:tgtEl>
                                        <p:attrNameLst>
                                          <p:attrName>ppt_w</p:attrName>
                                        </p:attrNameLst>
                                      </p:cBhvr>
                                      <p:tavLst>
                                        <p:tav tm="0">
                                          <p:val>
                                            <p:fltVal val="0"/>
                                          </p:val>
                                        </p:tav>
                                        <p:tav tm="100000">
                                          <p:val>
                                            <p:strVal val="#ppt_w"/>
                                          </p:val>
                                        </p:tav>
                                      </p:tavLst>
                                    </p:anim>
                                    <p:anim calcmode="lin" valueType="num">
                                      <p:cBhvr>
                                        <p:cTn id="142" dur="1000" fill="hold"/>
                                        <p:tgtEl>
                                          <p:spTgt spid="1012733925"/>
                                        </p:tgtEl>
                                        <p:attrNameLst>
                                          <p:attrName>ppt_h</p:attrName>
                                        </p:attrNameLst>
                                      </p:cBhvr>
                                      <p:tavLst>
                                        <p:tav tm="0">
                                          <p:val>
                                            <p:fltVal val="0"/>
                                          </p:val>
                                        </p:tav>
                                        <p:tav tm="100000">
                                          <p:val>
                                            <p:strVal val="#ppt_h"/>
                                          </p:val>
                                        </p:tav>
                                      </p:tavLst>
                                    </p:anim>
                                    <p:anim calcmode="lin" valueType="num">
                                      <p:cBhvr>
                                        <p:cTn id="143" dur="1000" fill="hold"/>
                                        <p:tgtEl>
                                          <p:spTgt spid="1012733925"/>
                                        </p:tgtEl>
                                        <p:attrNameLst>
                                          <p:attrName>style.rotation</p:attrName>
                                        </p:attrNameLst>
                                      </p:cBhvr>
                                      <p:tavLst>
                                        <p:tav tm="0">
                                          <p:val>
                                            <p:fltVal val="90"/>
                                          </p:val>
                                        </p:tav>
                                        <p:tav tm="100000">
                                          <p:val>
                                            <p:fltVal val="0"/>
                                          </p:val>
                                        </p:tav>
                                      </p:tavLst>
                                    </p:anim>
                                    <p:animEffect transition="in" filter="fade">
                                      <p:cBhvr>
                                        <p:cTn id="144" dur="1000"/>
                                        <p:tgtEl>
                                          <p:spTgt spid="1012733925"/>
                                        </p:tgtEl>
                                      </p:cBhvr>
                                    </p:animEffect>
                                  </p:childTnLst>
                                </p:cTn>
                              </p:par>
                            </p:childTnLst>
                          </p:cTn>
                        </p:par>
                      </p:childTnLst>
                    </p:cTn>
                  </p:par>
                  <p:par>
                    <p:cTn id="145" fill="hold">
                      <p:stCondLst>
                        <p:cond delay="indefinite"/>
                      </p:stCondLst>
                      <p:childTnLst>
                        <p:par>
                          <p:cTn id="146" fill="hold">
                            <p:stCondLst>
                              <p:cond delay="0"/>
                            </p:stCondLst>
                            <p:childTnLst>
                              <p:par>
                                <p:cTn id="147" presetID="31" presetClass="entr" presetSubtype="0" fill="hold" grpId="0" nodeType="clickEffect">
                                  <p:stCondLst>
                                    <p:cond delay="0"/>
                                  </p:stCondLst>
                                  <p:childTnLst>
                                    <p:set>
                                      <p:cBhvr>
                                        <p:cTn id="148" dur="1" fill="hold">
                                          <p:stCondLst>
                                            <p:cond delay="0"/>
                                          </p:stCondLst>
                                        </p:cTn>
                                        <p:tgtEl>
                                          <p:spTgt spid="524283244"/>
                                        </p:tgtEl>
                                        <p:attrNameLst>
                                          <p:attrName>style.visibility</p:attrName>
                                        </p:attrNameLst>
                                      </p:cBhvr>
                                      <p:to>
                                        <p:strVal val="visible"/>
                                      </p:to>
                                    </p:set>
                                    <p:anim calcmode="lin" valueType="num">
                                      <p:cBhvr>
                                        <p:cTn id="149" dur="1000" fill="hold"/>
                                        <p:tgtEl>
                                          <p:spTgt spid="524283244"/>
                                        </p:tgtEl>
                                        <p:attrNameLst>
                                          <p:attrName>ppt_w</p:attrName>
                                        </p:attrNameLst>
                                      </p:cBhvr>
                                      <p:tavLst>
                                        <p:tav tm="0">
                                          <p:val>
                                            <p:fltVal val="0"/>
                                          </p:val>
                                        </p:tav>
                                        <p:tav tm="100000">
                                          <p:val>
                                            <p:strVal val="#ppt_w"/>
                                          </p:val>
                                        </p:tav>
                                      </p:tavLst>
                                    </p:anim>
                                    <p:anim calcmode="lin" valueType="num">
                                      <p:cBhvr>
                                        <p:cTn id="150" dur="1000" fill="hold"/>
                                        <p:tgtEl>
                                          <p:spTgt spid="524283244"/>
                                        </p:tgtEl>
                                        <p:attrNameLst>
                                          <p:attrName>ppt_h</p:attrName>
                                        </p:attrNameLst>
                                      </p:cBhvr>
                                      <p:tavLst>
                                        <p:tav tm="0">
                                          <p:val>
                                            <p:fltVal val="0"/>
                                          </p:val>
                                        </p:tav>
                                        <p:tav tm="100000">
                                          <p:val>
                                            <p:strVal val="#ppt_h"/>
                                          </p:val>
                                        </p:tav>
                                      </p:tavLst>
                                    </p:anim>
                                    <p:anim calcmode="lin" valueType="num">
                                      <p:cBhvr>
                                        <p:cTn id="151" dur="1000" fill="hold"/>
                                        <p:tgtEl>
                                          <p:spTgt spid="524283244"/>
                                        </p:tgtEl>
                                        <p:attrNameLst>
                                          <p:attrName>style.rotation</p:attrName>
                                        </p:attrNameLst>
                                      </p:cBhvr>
                                      <p:tavLst>
                                        <p:tav tm="0">
                                          <p:val>
                                            <p:fltVal val="90"/>
                                          </p:val>
                                        </p:tav>
                                        <p:tav tm="100000">
                                          <p:val>
                                            <p:fltVal val="0"/>
                                          </p:val>
                                        </p:tav>
                                      </p:tavLst>
                                    </p:anim>
                                    <p:animEffect transition="in" filter="fade">
                                      <p:cBhvr>
                                        <p:cTn id="152" dur="1000"/>
                                        <p:tgtEl>
                                          <p:spTgt spid="524283244"/>
                                        </p:tgtEl>
                                      </p:cBhvr>
                                    </p:animEffect>
                                  </p:childTnLst>
                                </p:cTn>
                              </p:par>
                            </p:childTnLst>
                          </p:cTn>
                        </p:par>
                      </p:childTnLst>
                    </p:cTn>
                  </p:par>
                  <p:par>
                    <p:cTn id="153" fill="hold">
                      <p:stCondLst>
                        <p:cond delay="indefinite"/>
                      </p:stCondLst>
                      <p:childTnLst>
                        <p:par>
                          <p:cTn id="154" fill="hold">
                            <p:stCondLst>
                              <p:cond delay="0"/>
                            </p:stCondLst>
                            <p:childTnLst>
                              <p:par>
                                <p:cTn id="155" presetID="31" presetClass="entr" presetSubtype="0" fill="hold" grpId="0" nodeType="clickEffect">
                                  <p:stCondLst>
                                    <p:cond delay="0"/>
                                  </p:stCondLst>
                                  <p:childTnLst>
                                    <p:set>
                                      <p:cBhvr>
                                        <p:cTn id="156" dur="1" fill="hold">
                                          <p:stCondLst>
                                            <p:cond delay="0"/>
                                          </p:stCondLst>
                                        </p:cTn>
                                        <p:tgtEl>
                                          <p:spTgt spid="1254246023"/>
                                        </p:tgtEl>
                                        <p:attrNameLst>
                                          <p:attrName>style.visibility</p:attrName>
                                        </p:attrNameLst>
                                      </p:cBhvr>
                                      <p:to>
                                        <p:strVal val="visible"/>
                                      </p:to>
                                    </p:set>
                                    <p:anim calcmode="lin" valueType="num">
                                      <p:cBhvr>
                                        <p:cTn id="157" dur="1000" fill="hold"/>
                                        <p:tgtEl>
                                          <p:spTgt spid="1254246023"/>
                                        </p:tgtEl>
                                        <p:attrNameLst>
                                          <p:attrName>ppt_w</p:attrName>
                                        </p:attrNameLst>
                                      </p:cBhvr>
                                      <p:tavLst>
                                        <p:tav tm="0">
                                          <p:val>
                                            <p:fltVal val="0"/>
                                          </p:val>
                                        </p:tav>
                                        <p:tav tm="100000">
                                          <p:val>
                                            <p:strVal val="#ppt_w"/>
                                          </p:val>
                                        </p:tav>
                                      </p:tavLst>
                                    </p:anim>
                                    <p:anim calcmode="lin" valueType="num">
                                      <p:cBhvr>
                                        <p:cTn id="158" dur="1000" fill="hold"/>
                                        <p:tgtEl>
                                          <p:spTgt spid="1254246023"/>
                                        </p:tgtEl>
                                        <p:attrNameLst>
                                          <p:attrName>ppt_h</p:attrName>
                                        </p:attrNameLst>
                                      </p:cBhvr>
                                      <p:tavLst>
                                        <p:tav tm="0">
                                          <p:val>
                                            <p:fltVal val="0"/>
                                          </p:val>
                                        </p:tav>
                                        <p:tav tm="100000">
                                          <p:val>
                                            <p:strVal val="#ppt_h"/>
                                          </p:val>
                                        </p:tav>
                                      </p:tavLst>
                                    </p:anim>
                                    <p:anim calcmode="lin" valueType="num">
                                      <p:cBhvr>
                                        <p:cTn id="159" dur="1000" fill="hold"/>
                                        <p:tgtEl>
                                          <p:spTgt spid="1254246023"/>
                                        </p:tgtEl>
                                        <p:attrNameLst>
                                          <p:attrName>style.rotation</p:attrName>
                                        </p:attrNameLst>
                                      </p:cBhvr>
                                      <p:tavLst>
                                        <p:tav tm="0">
                                          <p:val>
                                            <p:fltVal val="90"/>
                                          </p:val>
                                        </p:tav>
                                        <p:tav tm="100000">
                                          <p:val>
                                            <p:fltVal val="0"/>
                                          </p:val>
                                        </p:tav>
                                      </p:tavLst>
                                    </p:anim>
                                    <p:animEffect transition="in" filter="fade">
                                      <p:cBhvr>
                                        <p:cTn id="160" dur="1000"/>
                                        <p:tgtEl>
                                          <p:spTgt spid="1254246023"/>
                                        </p:tgtEl>
                                      </p:cBhvr>
                                    </p:animEffect>
                                  </p:childTnLst>
                                </p:cTn>
                              </p:par>
                            </p:childTnLst>
                          </p:cTn>
                        </p:par>
                      </p:childTnLst>
                    </p:cTn>
                  </p:par>
                  <p:par>
                    <p:cTn id="161" fill="hold">
                      <p:stCondLst>
                        <p:cond delay="indefinite"/>
                      </p:stCondLst>
                      <p:childTnLst>
                        <p:par>
                          <p:cTn id="162" fill="hold">
                            <p:stCondLst>
                              <p:cond delay="0"/>
                            </p:stCondLst>
                            <p:childTnLst>
                              <p:par>
                                <p:cTn id="163" presetID="31" presetClass="entr" presetSubtype="0" fill="hold" grpId="0" nodeType="clickEffect">
                                  <p:stCondLst>
                                    <p:cond delay="0"/>
                                  </p:stCondLst>
                                  <p:childTnLst>
                                    <p:set>
                                      <p:cBhvr>
                                        <p:cTn id="164" dur="1" fill="hold">
                                          <p:stCondLst>
                                            <p:cond delay="0"/>
                                          </p:stCondLst>
                                        </p:cTn>
                                        <p:tgtEl>
                                          <p:spTgt spid="1978550727"/>
                                        </p:tgtEl>
                                        <p:attrNameLst>
                                          <p:attrName>style.visibility</p:attrName>
                                        </p:attrNameLst>
                                      </p:cBhvr>
                                      <p:to>
                                        <p:strVal val="visible"/>
                                      </p:to>
                                    </p:set>
                                    <p:anim calcmode="lin" valueType="num">
                                      <p:cBhvr>
                                        <p:cTn id="165" dur="1000" fill="hold"/>
                                        <p:tgtEl>
                                          <p:spTgt spid="1978550727"/>
                                        </p:tgtEl>
                                        <p:attrNameLst>
                                          <p:attrName>ppt_w</p:attrName>
                                        </p:attrNameLst>
                                      </p:cBhvr>
                                      <p:tavLst>
                                        <p:tav tm="0">
                                          <p:val>
                                            <p:fltVal val="0"/>
                                          </p:val>
                                        </p:tav>
                                        <p:tav tm="100000">
                                          <p:val>
                                            <p:strVal val="#ppt_w"/>
                                          </p:val>
                                        </p:tav>
                                      </p:tavLst>
                                    </p:anim>
                                    <p:anim calcmode="lin" valueType="num">
                                      <p:cBhvr>
                                        <p:cTn id="166" dur="1000" fill="hold"/>
                                        <p:tgtEl>
                                          <p:spTgt spid="1978550727"/>
                                        </p:tgtEl>
                                        <p:attrNameLst>
                                          <p:attrName>ppt_h</p:attrName>
                                        </p:attrNameLst>
                                      </p:cBhvr>
                                      <p:tavLst>
                                        <p:tav tm="0">
                                          <p:val>
                                            <p:fltVal val="0"/>
                                          </p:val>
                                        </p:tav>
                                        <p:tav tm="100000">
                                          <p:val>
                                            <p:strVal val="#ppt_h"/>
                                          </p:val>
                                        </p:tav>
                                      </p:tavLst>
                                    </p:anim>
                                    <p:anim calcmode="lin" valueType="num">
                                      <p:cBhvr>
                                        <p:cTn id="167" dur="1000" fill="hold"/>
                                        <p:tgtEl>
                                          <p:spTgt spid="1978550727"/>
                                        </p:tgtEl>
                                        <p:attrNameLst>
                                          <p:attrName>style.rotation</p:attrName>
                                        </p:attrNameLst>
                                      </p:cBhvr>
                                      <p:tavLst>
                                        <p:tav tm="0">
                                          <p:val>
                                            <p:fltVal val="90"/>
                                          </p:val>
                                        </p:tav>
                                        <p:tav tm="100000">
                                          <p:val>
                                            <p:fltVal val="0"/>
                                          </p:val>
                                        </p:tav>
                                      </p:tavLst>
                                    </p:anim>
                                    <p:animEffect transition="in" filter="fade">
                                      <p:cBhvr>
                                        <p:cTn id="168" dur="1000"/>
                                        <p:tgtEl>
                                          <p:spTgt spid="1978550727"/>
                                        </p:tgtEl>
                                      </p:cBhvr>
                                    </p:animEffect>
                                  </p:childTnLst>
                                </p:cTn>
                              </p:par>
                            </p:childTnLst>
                          </p:cTn>
                        </p:par>
                      </p:childTnLst>
                    </p:cTn>
                  </p:par>
                  <p:par>
                    <p:cTn id="169" fill="hold">
                      <p:stCondLst>
                        <p:cond delay="indefinite"/>
                      </p:stCondLst>
                      <p:childTnLst>
                        <p:par>
                          <p:cTn id="170" fill="hold">
                            <p:stCondLst>
                              <p:cond delay="0"/>
                            </p:stCondLst>
                            <p:childTnLst>
                              <p:par>
                                <p:cTn id="171" presetID="31" presetClass="entr" presetSubtype="0" fill="hold" grpId="0" nodeType="clickEffect">
                                  <p:stCondLst>
                                    <p:cond delay="0"/>
                                  </p:stCondLst>
                                  <p:childTnLst>
                                    <p:set>
                                      <p:cBhvr>
                                        <p:cTn id="172" dur="1" fill="hold">
                                          <p:stCondLst>
                                            <p:cond delay="0"/>
                                          </p:stCondLst>
                                        </p:cTn>
                                        <p:tgtEl>
                                          <p:spTgt spid="1412992159"/>
                                        </p:tgtEl>
                                        <p:attrNameLst>
                                          <p:attrName>style.visibility</p:attrName>
                                        </p:attrNameLst>
                                      </p:cBhvr>
                                      <p:to>
                                        <p:strVal val="visible"/>
                                      </p:to>
                                    </p:set>
                                    <p:anim calcmode="lin" valueType="num">
                                      <p:cBhvr>
                                        <p:cTn id="173" dur="1000" fill="hold"/>
                                        <p:tgtEl>
                                          <p:spTgt spid="1412992159"/>
                                        </p:tgtEl>
                                        <p:attrNameLst>
                                          <p:attrName>ppt_w</p:attrName>
                                        </p:attrNameLst>
                                      </p:cBhvr>
                                      <p:tavLst>
                                        <p:tav tm="0">
                                          <p:val>
                                            <p:fltVal val="0"/>
                                          </p:val>
                                        </p:tav>
                                        <p:tav tm="100000">
                                          <p:val>
                                            <p:strVal val="#ppt_w"/>
                                          </p:val>
                                        </p:tav>
                                      </p:tavLst>
                                    </p:anim>
                                    <p:anim calcmode="lin" valueType="num">
                                      <p:cBhvr>
                                        <p:cTn id="174" dur="1000" fill="hold"/>
                                        <p:tgtEl>
                                          <p:spTgt spid="1412992159"/>
                                        </p:tgtEl>
                                        <p:attrNameLst>
                                          <p:attrName>ppt_h</p:attrName>
                                        </p:attrNameLst>
                                      </p:cBhvr>
                                      <p:tavLst>
                                        <p:tav tm="0">
                                          <p:val>
                                            <p:fltVal val="0"/>
                                          </p:val>
                                        </p:tav>
                                        <p:tav tm="100000">
                                          <p:val>
                                            <p:strVal val="#ppt_h"/>
                                          </p:val>
                                        </p:tav>
                                      </p:tavLst>
                                    </p:anim>
                                    <p:anim calcmode="lin" valueType="num">
                                      <p:cBhvr>
                                        <p:cTn id="175" dur="1000" fill="hold"/>
                                        <p:tgtEl>
                                          <p:spTgt spid="1412992159"/>
                                        </p:tgtEl>
                                        <p:attrNameLst>
                                          <p:attrName>style.rotation</p:attrName>
                                        </p:attrNameLst>
                                      </p:cBhvr>
                                      <p:tavLst>
                                        <p:tav tm="0">
                                          <p:val>
                                            <p:fltVal val="90"/>
                                          </p:val>
                                        </p:tav>
                                        <p:tav tm="100000">
                                          <p:val>
                                            <p:fltVal val="0"/>
                                          </p:val>
                                        </p:tav>
                                      </p:tavLst>
                                    </p:anim>
                                    <p:animEffect transition="in" filter="fade">
                                      <p:cBhvr>
                                        <p:cTn id="176" dur="1000"/>
                                        <p:tgtEl>
                                          <p:spTgt spid="1412992159"/>
                                        </p:tgtEl>
                                      </p:cBhvr>
                                    </p:animEffect>
                                  </p:childTnLst>
                                </p:cTn>
                              </p:par>
                            </p:childTnLst>
                          </p:cTn>
                        </p:par>
                      </p:childTnLst>
                    </p:cTn>
                  </p:par>
                  <p:par>
                    <p:cTn id="177" fill="hold">
                      <p:stCondLst>
                        <p:cond delay="indefinite"/>
                      </p:stCondLst>
                      <p:childTnLst>
                        <p:par>
                          <p:cTn id="178" fill="hold">
                            <p:stCondLst>
                              <p:cond delay="0"/>
                            </p:stCondLst>
                            <p:childTnLst>
                              <p:par>
                                <p:cTn id="179" presetID="31" presetClass="entr" presetSubtype="0" fill="hold" grpId="0" nodeType="clickEffect">
                                  <p:stCondLst>
                                    <p:cond delay="0"/>
                                  </p:stCondLst>
                                  <p:childTnLst>
                                    <p:set>
                                      <p:cBhvr>
                                        <p:cTn id="180" dur="1" fill="hold">
                                          <p:stCondLst>
                                            <p:cond delay="0"/>
                                          </p:stCondLst>
                                        </p:cTn>
                                        <p:tgtEl>
                                          <p:spTgt spid="956716611"/>
                                        </p:tgtEl>
                                        <p:attrNameLst>
                                          <p:attrName>style.visibility</p:attrName>
                                        </p:attrNameLst>
                                      </p:cBhvr>
                                      <p:to>
                                        <p:strVal val="visible"/>
                                      </p:to>
                                    </p:set>
                                    <p:anim calcmode="lin" valueType="num">
                                      <p:cBhvr>
                                        <p:cTn id="181" dur="1000" fill="hold"/>
                                        <p:tgtEl>
                                          <p:spTgt spid="956716611"/>
                                        </p:tgtEl>
                                        <p:attrNameLst>
                                          <p:attrName>ppt_w</p:attrName>
                                        </p:attrNameLst>
                                      </p:cBhvr>
                                      <p:tavLst>
                                        <p:tav tm="0">
                                          <p:val>
                                            <p:fltVal val="0"/>
                                          </p:val>
                                        </p:tav>
                                        <p:tav tm="100000">
                                          <p:val>
                                            <p:strVal val="#ppt_w"/>
                                          </p:val>
                                        </p:tav>
                                      </p:tavLst>
                                    </p:anim>
                                    <p:anim calcmode="lin" valueType="num">
                                      <p:cBhvr>
                                        <p:cTn id="182" dur="1000" fill="hold"/>
                                        <p:tgtEl>
                                          <p:spTgt spid="956716611"/>
                                        </p:tgtEl>
                                        <p:attrNameLst>
                                          <p:attrName>ppt_h</p:attrName>
                                        </p:attrNameLst>
                                      </p:cBhvr>
                                      <p:tavLst>
                                        <p:tav tm="0">
                                          <p:val>
                                            <p:fltVal val="0"/>
                                          </p:val>
                                        </p:tav>
                                        <p:tav tm="100000">
                                          <p:val>
                                            <p:strVal val="#ppt_h"/>
                                          </p:val>
                                        </p:tav>
                                      </p:tavLst>
                                    </p:anim>
                                    <p:anim calcmode="lin" valueType="num">
                                      <p:cBhvr>
                                        <p:cTn id="183" dur="1000" fill="hold"/>
                                        <p:tgtEl>
                                          <p:spTgt spid="956716611"/>
                                        </p:tgtEl>
                                        <p:attrNameLst>
                                          <p:attrName>style.rotation</p:attrName>
                                        </p:attrNameLst>
                                      </p:cBhvr>
                                      <p:tavLst>
                                        <p:tav tm="0">
                                          <p:val>
                                            <p:fltVal val="90"/>
                                          </p:val>
                                        </p:tav>
                                        <p:tav tm="100000">
                                          <p:val>
                                            <p:fltVal val="0"/>
                                          </p:val>
                                        </p:tav>
                                      </p:tavLst>
                                    </p:anim>
                                    <p:animEffect transition="in" filter="fade">
                                      <p:cBhvr>
                                        <p:cTn id="184" dur="1000"/>
                                        <p:tgtEl>
                                          <p:spTgt spid="956716611"/>
                                        </p:tgtEl>
                                      </p:cBhvr>
                                    </p:animEffect>
                                  </p:childTnLst>
                                </p:cTn>
                              </p:par>
                            </p:childTnLst>
                          </p:cTn>
                        </p:par>
                      </p:childTnLst>
                    </p:cTn>
                  </p:par>
                  <p:par>
                    <p:cTn id="185" fill="hold">
                      <p:stCondLst>
                        <p:cond delay="indefinite"/>
                      </p:stCondLst>
                      <p:childTnLst>
                        <p:par>
                          <p:cTn id="186" fill="hold">
                            <p:stCondLst>
                              <p:cond delay="0"/>
                            </p:stCondLst>
                            <p:childTnLst>
                              <p:par>
                                <p:cTn id="187" presetID="31" presetClass="entr" presetSubtype="0" fill="hold" grpId="0" nodeType="clickEffect">
                                  <p:stCondLst>
                                    <p:cond delay="0"/>
                                  </p:stCondLst>
                                  <p:childTnLst>
                                    <p:set>
                                      <p:cBhvr>
                                        <p:cTn id="188" dur="1" fill="hold">
                                          <p:stCondLst>
                                            <p:cond delay="0"/>
                                          </p:stCondLst>
                                        </p:cTn>
                                        <p:tgtEl>
                                          <p:spTgt spid="921922304"/>
                                        </p:tgtEl>
                                        <p:attrNameLst>
                                          <p:attrName>style.visibility</p:attrName>
                                        </p:attrNameLst>
                                      </p:cBhvr>
                                      <p:to>
                                        <p:strVal val="visible"/>
                                      </p:to>
                                    </p:set>
                                    <p:anim calcmode="lin" valueType="num">
                                      <p:cBhvr>
                                        <p:cTn id="189" dur="1000" fill="hold"/>
                                        <p:tgtEl>
                                          <p:spTgt spid="921922304"/>
                                        </p:tgtEl>
                                        <p:attrNameLst>
                                          <p:attrName>ppt_w</p:attrName>
                                        </p:attrNameLst>
                                      </p:cBhvr>
                                      <p:tavLst>
                                        <p:tav tm="0">
                                          <p:val>
                                            <p:fltVal val="0"/>
                                          </p:val>
                                        </p:tav>
                                        <p:tav tm="100000">
                                          <p:val>
                                            <p:strVal val="#ppt_w"/>
                                          </p:val>
                                        </p:tav>
                                      </p:tavLst>
                                    </p:anim>
                                    <p:anim calcmode="lin" valueType="num">
                                      <p:cBhvr>
                                        <p:cTn id="190" dur="1000" fill="hold"/>
                                        <p:tgtEl>
                                          <p:spTgt spid="921922304"/>
                                        </p:tgtEl>
                                        <p:attrNameLst>
                                          <p:attrName>ppt_h</p:attrName>
                                        </p:attrNameLst>
                                      </p:cBhvr>
                                      <p:tavLst>
                                        <p:tav tm="0">
                                          <p:val>
                                            <p:fltVal val="0"/>
                                          </p:val>
                                        </p:tav>
                                        <p:tav tm="100000">
                                          <p:val>
                                            <p:strVal val="#ppt_h"/>
                                          </p:val>
                                        </p:tav>
                                      </p:tavLst>
                                    </p:anim>
                                    <p:anim calcmode="lin" valueType="num">
                                      <p:cBhvr>
                                        <p:cTn id="191" dur="1000" fill="hold"/>
                                        <p:tgtEl>
                                          <p:spTgt spid="921922304"/>
                                        </p:tgtEl>
                                        <p:attrNameLst>
                                          <p:attrName>style.rotation</p:attrName>
                                        </p:attrNameLst>
                                      </p:cBhvr>
                                      <p:tavLst>
                                        <p:tav tm="0">
                                          <p:val>
                                            <p:fltVal val="90"/>
                                          </p:val>
                                        </p:tav>
                                        <p:tav tm="100000">
                                          <p:val>
                                            <p:fltVal val="0"/>
                                          </p:val>
                                        </p:tav>
                                      </p:tavLst>
                                    </p:anim>
                                    <p:animEffect transition="in" filter="fade">
                                      <p:cBhvr>
                                        <p:cTn id="192" dur="1000"/>
                                        <p:tgtEl>
                                          <p:spTgt spid="921922304"/>
                                        </p:tgtEl>
                                      </p:cBhvr>
                                    </p:animEffect>
                                  </p:childTnLst>
                                </p:cTn>
                              </p:par>
                            </p:childTnLst>
                          </p:cTn>
                        </p:par>
                      </p:childTnLst>
                    </p:cTn>
                  </p:par>
                  <p:par>
                    <p:cTn id="193" fill="hold">
                      <p:stCondLst>
                        <p:cond delay="indefinite"/>
                      </p:stCondLst>
                      <p:childTnLst>
                        <p:par>
                          <p:cTn id="194" fill="hold">
                            <p:stCondLst>
                              <p:cond delay="0"/>
                            </p:stCondLst>
                            <p:childTnLst>
                              <p:par>
                                <p:cTn id="195" presetID="31" presetClass="entr" presetSubtype="0" fill="hold" grpId="0" nodeType="clickEffect">
                                  <p:stCondLst>
                                    <p:cond delay="0"/>
                                  </p:stCondLst>
                                  <p:childTnLst>
                                    <p:set>
                                      <p:cBhvr>
                                        <p:cTn id="196" dur="1" fill="hold">
                                          <p:stCondLst>
                                            <p:cond delay="0"/>
                                          </p:stCondLst>
                                        </p:cTn>
                                        <p:tgtEl>
                                          <p:spTgt spid="1826330040"/>
                                        </p:tgtEl>
                                        <p:attrNameLst>
                                          <p:attrName>style.visibility</p:attrName>
                                        </p:attrNameLst>
                                      </p:cBhvr>
                                      <p:to>
                                        <p:strVal val="visible"/>
                                      </p:to>
                                    </p:set>
                                    <p:anim calcmode="lin" valueType="num">
                                      <p:cBhvr>
                                        <p:cTn id="197" dur="1000" fill="hold"/>
                                        <p:tgtEl>
                                          <p:spTgt spid="1826330040"/>
                                        </p:tgtEl>
                                        <p:attrNameLst>
                                          <p:attrName>ppt_w</p:attrName>
                                        </p:attrNameLst>
                                      </p:cBhvr>
                                      <p:tavLst>
                                        <p:tav tm="0">
                                          <p:val>
                                            <p:fltVal val="0"/>
                                          </p:val>
                                        </p:tav>
                                        <p:tav tm="100000">
                                          <p:val>
                                            <p:strVal val="#ppt_w"/>
                                          </p:val>
                                        </p:tav>
                                      </p:tavLst>
                                    </p:anim>
                                    <p:anim calcmode="lin" valueType="num">
                                      <p:cBhvr>
                                        <p:cTn id="198" dur="1000" fill="hold"/>
                                        <p:tgtEl>
                                          <p:spTgt spid="1826330040"/>
                                        </p:tgtEl>
                                        <p:attrNameLst>
                                          <p:attrName>ppt_h</p:attrName>
                                        </p:attrNameLst>
                                      </p:cBhvr>
                                      <p:tavLst>
                                        <p:tav tm="0">
                                          <p:val>
                                            <p:fltVal val="0"/>
                                          </p:val>
                                        </p:tav>
                                        <p:tav tm="100000">
                                          <p:val>
                                            <p:strVal val="#ppt_h"/>
                                          </p:val>
                                        </p:tav>
                                      </p:tavLst>
                                    </p:anim>
                                    <p:anim calcmode="lin" valueType="num">
                                      <p:cBhvr>
                                        <p:cTn id="199" dur="1000" fill="hold"/>
                                        <p:tgtEl>
                                          <p:spTgt spid="1826330040"/>
                                        </p:tgtEl>
                                        <p:attrNameLst>
                                          <p:attrName>style.rotation</p:attrName>
                                        </p:attrNameLst>
                                      </p:cBhvr>
                                      <p:tavLst>
                                        <p:tav tm="0">
                                          <p:val>
                                            <p:fltVal val="90"/>
                                          </p:val>
                                        </p:tav>
                                        <p:tav tm="100000">
                                          <p:val>
                                            <p:fltVal val="0"/>
                                          </p:val>
                                        </p:tav>
                                      </p:tavLst>
                                    </p:anim>
                                    <p:animEffect transition="in" filter="fade">
                                      <p:cBhvr>
                                        <p:cTn id="200" dur="1000"/>
                                        <p:tgtEl>
                                          <p:spTgt spid="1826330040"/>
                                        </p:tgtEl>
                                      </p:cBhvr>
                                    </p:animEffect>
                                  </p:childTnLst>
                                </p:cTn>
                              </p:par>
                            </p:childTnLst>
                          </p:cTn>
                        </p:par>
                      </p:childTnLst>
                    </p:cTn>
                  </p:par>
                  <p:par>
                    <p:cTn id="201" fill="hold">
                      <p:stCondLst>
                        <p:cond delay="indefinite"/>
                      </p:stCondLst>
                      <p:childTnLst>
                        <p:par>
                          <p:cTn id="202" fill="hold">
                            <p:stCondLst>
                              <p:cond delay="0"/>
                            </p:stCondLst>
                            <p:childTnLst>
                              <p:par>
                                <p:cTn id="203" presetID="31" presetClass="entr" presetSubtype="0" fill="hold" grpId="0" nodeType="clickEffect">
                                  <p:stCondLst>
                                    <p:cond delay="0"/>
                                  </p:stCondLst>
                                  <p:childTnLst>
                                    <p:set>
                                      <p:cBhvr>
                                        <p:cTn id="204" dur="1" fill="hold">
                                          <p:stCondLst>
                                            <p:cond delay="0"/>
                                          </p:stCondLst>
                                        </p:cTn>
                                        <p:tgtEl>
                                          <p:spTgt spid="1696209737"/>
                                        </p:tgtEl>
                                        <p:attrNameLst>
                                          <p:attrName>style.visibility</p:attrName>
                                        </p:attrNameLst>
                                      </p:cBhvr>
                                      <p:to>
                                        <p:strVal val="visible"/>
                                      </p:to>
                                    </p:set>
                                    <p:anim calcmode="lin" valueType="num">
                                      <p:cBhvr>
                                        <p:cTn id="205" dur="1000" fill="hold"/>
                                        <p:tgtEl>
                                          <p:spTgt spid="1696209737"/>
                                        </p:tgtEl>
                                        <p:attrNameLst>
                                          <p:attrName>ppt_w</p:attrName>
                                        </p:attrNameLst>
                                      </p:cBhvr>
                                      <p:tavLst>
                                        <p:tav tm="0">
                                          <p:val>
                                            <p:fltVal val="0"/>
                                          </p:val>
                                        </p:tav>
                                        <p:tav tm="100000">
                                          <p:val>
                                            <p:strVal val="#ppt_w"/>
                                          </p:val>
                                        </p:tav>
                                      </p:tavLst>
                                    </p:anim>
                                    <p:anim calcmode="lin" valueType="num">
                                      <p:cBhvr>
                                        <p:cTn id="206" dur="1000" fill="hold"/>
                                        <p:tgtEl>
                                          <p:spTgt spid="1696209737"/>
                                        </p:tgtEl>
                                        <p:attrNameLst>
                                          <p:attrName>ppt_h</p:attrName>
                                        </p:attrNameLst>
                                      </p:cBhvr>
                                      <p:tavLst>
                                        <p:tav tm="0">
                                          <p:val>
                                            <p:fltVal val="0"/>
                                          </p:val>
                                        </p:tav>
                                        <p:tav tm="100000">
                                          <p:val>
                                            <p:strVal val="#ppt_h"/>
                                          </p:val>
                                        </p:tav>
                                      </p:tavLst>
                                    </p:anim>
                                    <p:anim calcmode="lin" valueType="num">
                                      <p:cBhvr>
                                        <p:cTn id="207" dur="1000" fill="hold"/>
                                        <p:tgtEl>
                                          <p:spTgt spid="1696209737"/>
                                        </p:tgtEl>
                                        <p:attrNameLst>
                                          <p:attrName>style.rotation</p:attrName>
                                        </p:attrNameLst>
                                      </p:cBhvr>
                                      <p:tavLst>
                                        <p:tav tm="0">
                                          <p:val>
                                            <p:fltVal val="90"/>
                                          </p:val>
                                        </p:tav>
                                        <p:tav tm="100000">
                                          <p:val>
                                            <p:fltVal val="0"/>
                                          </p:val>
                                        </p:tav>
                                      </p:tavLst>
                                    </p:anim>
                                    <p:animEffect transition="in" filter="fade">
                                      <p:cBhvr>
                                        <p:cTn id="208" dur="1000"/>
                                        <p:tgtEl>
                                          <p:spTgt spid="1696209737"/>
                                        </p:tgtEl>
                                      </p:cBhvr>
                                    </p:animEffect>
                                  </p:childTnLst>
                                </p:cTn>
                              </p:par>
                            </p:childTnLst>
                          </p:cTn>
                        </p:par>
                      </p:childTnLst>
                    </p:cTn>
                  </p:par>
                  <p:par>
                    <p:cTn id="209" fill="hold">
                      <p:stCondLst>
                        <p:cond delay="indefinite"/>
                      </p:stCondLst>
                      <p:childTnLst>
                        <p:par>
                          <p:cTn id="210" fill="hold">
                            <p:stCondLst>
                              <p:cond delay="0"/>
                            </p:stCondLst>
                            <p:childTnLst>
                              <p:par>
                                <p:cTn id="211" presetID="31" presetClass="entr" presetSubtype="0" fill="hold" grpId="0" nodeType="clickEffect">
                                  <p:stCondLst>
                                    <p:cond delay="0"/>
                                  </p:stCondLst>
                                  <p:childTnLst>
                                    <p:set>
                                      <p:cBhvr>
                                        <p:cTn id="212" dur="1" fill="hold">
                                          <p:stCondLst>
                                            <p:cond delay="0"/>
                                          </p:stCondLst>
                                        </p:cTn>
                                        <p:tgtEl>
                                          <p:spTgt spid="1990756302"/>
                                        </p:tgtEl>
                                        <p:attrNameLst>
                                          <p:attrName>style.visibility</p:attrName>
                                        </p:attrNameLst>
                                      </p:cBhvr>
                                      <p:to>
                                        <p:strVal val="visible"/>
                                      </p:to>
                                    </p:set>
                                    <p:anim calcmode="lin" valueType="num">
                                      <p:cBhvr>
                                        <p:cTn id="213" dur="1000" fill="hold"/>
                                        <p:tgtEl>
                                          <p:spTgt spid="1990756302"/>
                                        </p:tgtEl>
                                        <p:attrNameLst>
                                          <p:attrName>ppt_w</p:attrName>
                                        </p:attrNameLst>
                                      </p:cBhvr>
                                      <p:tavLst>
                                        <p:tav tm="0">
                                          <p:val>
                                            <p:fltVal val="0"/>
                                          </p:val>
                                        </p:tav>
                                        <p:tav tm="100000">
                                          <p:val>
                                            <p:strVal val="#ppt_w"/>
                                          </p:val>
                                        </p:tav>
                                      </p:tavLst>
                                    </p:anim>
                                    <p:anim calcmode="lin" valueType="num">
                                      <p:cBhvr>
                                        <p:cTn id="214" dur="1000" fill="hold"/>
                                        <p:tgtEl>
                                          <p:spTgt spid="1990756302"/>
                                        </p:tgtEl>
                                        <p:attrNameLst>
                                          <p:attrName>ppt_h</p:attrName>
                                        </p:attrNameLst>
                                      </p:cBhvr>
                                      <p:tavLst>
                                        <p:tav tm="0">
                                          <p:val>
                                            <p:fltVal val="0"/>
                                          </p:val>
                                        </p:tav>
                                        <p:tav tm="100000">
                                          <p:val>
                                            <p:strVal val="#ppt_h"/>
                                          </p:val>
                                        </p:tav>
                                      </p:tavLst>
                                    </p:anim>
                                    <p:anim calcmode="lin" valueType="num">
                                      <p:cBhvr>
                                        <p:cTn id="215" dur="1000" fill="hold"/>
                                        <p:tgtEl>
                                          <p:spTgt spid="1990756302"/>
                                        </p:tgtEl>
                                        <p:attrNameLst>
                                          <p:attrName>style.rotation</p:attrName>
                                        </p:attrNameLst>
                                      </p:cBhvr>
                                      <p:tavLst>
                                        <p:tav tm="0">
                                          <p:val>
                                            <p:fltVal val="90"/>
                                          </p:val>
                                        </p:tav>
                                        <p:tav tm="100000">
                                          <p:val>
                                            <p:fltVal val="0"/>
                                          </p:val>
                                        </p:tav>
                                      </p:tavLst>
                                    </p:anim>
                                    <p:animEffect transition="in" filter="fade">
                                      <p:cBhvr>
                                        <p:cTn id="216" dur="1000"/>
                                        <p:tgtEl>
                                          <p:spTgt spid="1990756302"/>
                                        </p:tgtEl>
                                      </p:cBhvr>
                                    </p:animEffect>
                                  </p:childTnLst>
                                </p:cTn>
                              </p:par>
                            </p:childTnLst>
                          </p:cTn>
                        </p:par>
                      </p:childTnLst>
                    </p:cTn>
                  </p:par>
                  <p:par>
                    <p:cTn id="217" fill="hold">
                      <p:stCondLst>
                        <p:cond delay="indefinite"/>
                      </p:stCondLst>
                      <p:childTnLst>
                        <p:par>
                          <p:cTn id="218" fill="hold">
                            <p:stCondLst>
                              <p:cond delay="0"/>
                            </p:stCondLst>
                            <p:childTnLst>
                              <p:par>
                                <p:cTn id="219" presetID="31" presetClass="entr" presetSubtype="0" fill="hold" grpId="0" nodeType="clickEffect">
                                  <p:stCondLst>
                                    <p:cond delay="0"/>
                                  </p:stCondLst>
                                  <p:childTnLst>
                                    <p:set>
                                      <p:cBhvr>
                                        <p:cTn id="220" dur="1" fill="hold">
                                          <p:stCondLst>
                                            <p:cond delay="0"/>
                                          </p:stCondLst>
                                        </p:cTn>
                                        <p:tgtEl>
                                          <p:spTgt spid="662598937"/>
                                        </p:tgtEl>
                                        <p:attrNameLst>
                                          <p:attrName>style.visibility</p:attrName>
                                        </p:attrNameLst>
                                      </p:cBhvr>
                                      <p:to>
                                        <p:strVal val="visible"/>
                                      </p:to>
                                    </p:set>
                                    <p:anim calcmode="lin" valueType="num">
                                      <p:cBhvr>
                                        <p:cTn id="221" dur="1000" fill="hold"/>
                                        <p:tgtEl>
                                          <p:spTgt spid="662598937"/>
                                        </p:tgtEl>
                                        <p:attrNameLst>
                                          <p:attrName>ppt_w</p:attrName>
                                        </p:attrNameLst>
                                      </p:cBhvr>
                                      <p:tavLst>
                                        <p:tav tm="0">
                                          <p:val>
                                            <p:fltVal val="0"/>
                                          </p:val>
                                        </p:tav>
                                        <p:tav tm="100000">
                                          <p:val>
                                            <p:strVal val="#ppt_w"/>
                                          </p:val>
                                        </p:tav>
                                      </p:tavLst>
                                    </p:anim>
                                    <p:anim calcmode="lin" valueType="num">
                                      <p:cBhvr>
                                        <p:cTn id="222" dur="1000" fill="hold"/>
                                        <p:tgtEl>
                                          <p:spTgt spid="662598937"/>
                                        </p:tgtEl>
                                        <p:attrNameLst>
                                          <p:attrName>ppt_h</p:attrName>
                                        </p:attrNameLst>
                                      </p:cBhvr>
                                      <p:tavLst>
                                        <p:tav tm="0">
                                          <p:val>
                                            <p:fltVal val="0"/>
                                          </p:val>
                                        </p:tav>
                                        <p:tav tm="100000">
                                          <p:val>
                                            <p:strVal val="#ppt_h"/>
                                          </p:val>
                                        </p:tav>
                                      </p:tavLst>
                                    </p:anim>
                                    <p:anim calcmode="lin" valueType="num">
                                      <p:cBhvr>
                                        <p:cTn id="223" dur="1000" fill="hold"/>
                                        <p:tgtEl>
                                          <p:spTgt spid="662598937"/>
                                        </p:tgtEl>
                                        <p:attrNameLst>
                                          <p:attrName>style.rotation</p:attrName>
                                        </p:attrNameLst>
                                      </p:cBhvr>
                                      <p:tavLst>
                                        <p:tav tm="0">
                                          <p:val>
                                            <p:fltVal val="90"/>
                                          </p:val>
                                        </p:tav>
                                        <p:tav tm="100000">
                                          <p:val>
                                            <p:fltVal val="0"/>
                                          </p:val>
                                        </p:tav>
                                      </p:tavLst>
                                    </p:anim>
                                    <p:animEffect transition="in" filter="fade">
                                      <p:cBhvr>
                                        <p:cTn id="224" dur="1000"/>
                                        <p:tgtEl>
                                          <p:spTgt spid="6625989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9267302" grpId="0"/>
      <p:bldP spid="1419267302" grpId="1"/>
      <p:bldP spid="1520190775" grpId="0"/>
      <p:bldP spid="1520190775" grpId="1"/>
      <p:bldP spid="614982207" grpId="0"/>
      <p:bldP spid="614982207" grpId="1"/>
      <p:bldP spid="1913816940" grpId="0"/>
      <p:bldP spid="1913816940" grpId="1"/>
      <p:bldP spid="1244524210" grpId="0"/>
      <p:bldP spid="1244524210" grpId="1"/>
      <p:bldP spid="1552341497" grpId="0"/>
      <p:bldP spid="1552341497" grpId="1"/>
      <p:bldP spid="1901763893" grpId="0"/>
      <p:bldP spid="1901763893" grpId="1"/>
      <p:bldP spid="1615393783" grpId="0"/>
      <p:bldP spid="1615393783" grpId="1"/>
      <p:bldP spid="2010234877" grpId="0"/>
      <p:bldP spid="2010234877" grpId="1"/>
      <p:bldP spid="1662342133" grpId="0"/>
      <p:bldP spid="1662342133" grpId="1"/>
      <p:bldP spid="1405355745" grpId="0"/>
      <p:bldP spid="1405355745" grpId="1"/>
      <p:bldP spid="2" grpId="0"/>
      <p:bldP spid="2" grpId="1"/>
      <p:bldP spid="3" grpId="0"/>
      <p:bldP spid="3" grpId="1"/>
      <p:bldP spid="304509739" grpId="0"/>
      <p:bldP spid="304509739" grpId="1"/>
      <p:bldP spid="735832916" grpId="0"/>
      <p:bldP spid="735832916" grpId="1"/>
      <p:bldP spid="627837230" grpId="0"/>
      <p:bldP spid="627837230" grpId="1"/>
      <p:bldP spid="1012733925" grpId="0"/>
      <p:bldP spid="1012733925" grpId="1"/>
      <p:bldP spid="524283244" grpId="0"/>
      <p:bldP spid="524283244" grpId="1"/>
      <p:bldP spid="1254246023" grpId="0"/>
      <p:bldP spid="1254246023" grpId="1"/>
      <p:bldP spid="1978550727" grpId="0"/>
      <p:bldP spid="1978550727" grpId="1"/>
      <p:bldP spid="1412992159" grpId="0"/>
      <p:bldP spid="1412992159" grpId="1"/>
      <p:bldP spid="956716611" grpId="0"/>
      <p:bldP spid="956716611" grpId="1"/>
      <p:bldP spid="921922304" grpId="0"/>
      <p:bldP spid="921922304" grpId="1"/>
      <p:bldP spid="1826330040" grpId="0"/>
      <p:bldP spid="1826330040" grpId="1"/>
      <p:bldP spid="1696209737" grpId="0"/>
      <p:bldP spid="1696209737" grpId="1"/>
      <p:bldP spid="1990756302" grpId="0"/>
      <p:bldP spid="1990756302" grpId="1"/>
      <p:bldP spid="662598937" grpId="0"/>
      <p:bldP spid="662598937" grpId="1"/>
    </p:bld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48452498" name="Table 176848832"/>
          <p:cNvGraphicFramePr/>
          <p:nvPr/>
        </p:nvGraphicFramePr>
        <p:xfrm>
          <a:off x="2776138" y="5437584"/>
          <a:ext cx="8140698" cy="904239"/>
        </p:xfrm>
        <a:graphic>
          <a:graphicData uri="http://schemas.openxmlformats.org/drawingml/2006/table">
            <a:tbl>
              <a:tblPr bandRow="1">
                <a:tableStyleId>{93296810-A885-4BE3-A3E7-6D5BEEA58F35}</a:tableStyleId>
              </a:tblPr>
              <a:tblGrid>
                <a:gridCol w="1354664"/>
                <a:gridCol w="1354664"/>
                <a:gridCol w="1354664"/>
                <a:gridCol w="1354664"/>
                <a:gridCol w="1354664"/>
                <a:gridCol w="1354664"/>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37462876" name="Table 1471928510"/>
          <p:cNvGraphicFramePr/>
          <p:nvPr/>
        </p:nvGraphicFramePr>
        <p:xfrm>
          <a:off x="2779709" y="4101700"/>
          <a:ext cx="8140698" cy="904239"/>
        </p:xfrm>
        <a:graphic>
          <a:graphicData uri="http://schemas.openxmlformats.org/drawingml/2006/table">
            <a:tbl>
              <a:tblPr bandRow="1">
                <a:tableStyleId>{7DF18680-E054-41AD-8BC1-D1AEF772440D}</a:tableStyleId>
              </a:tblPr>
              <a:tblGrid>
                <a:gridCol w="1354663"/>
                <a:gridCol w="1354663"/>
                <a:gridCol w="1354663"/>
                <a:gridCol w="1354663"/>
                <a:gridCol w="1354663"/>
                <a:gridCol w="1354663"/>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752906060" name="Table 509407650"/>
          <p:cNvGraphicFramePr/>
          <p:nvPr/>
        </p:nvGraphicFramePr>
        <p:xfrm>
          <a:off x="2779709" y="1449585"/>
          <a:ext cx="8140698" cy="904239"/>
        </p:xfrm>
        <a:graphic>
          <a:graphicData uri="http://schemas.openxmlformats.org/drawingml/2006/table">
            <a:tbl>
              <a:tblPr bandRow="1">
                <a:tableStyleId>{21E4AEA4-8DFA-4A89-87EB-49C32662AFE0}</a:tableStyleId>
              </a:tblPr>
              <a:tblGrid>
                <a:gridCol w="1354663"/>
                <a:gridCol w="1354663"/>
                <a:gridCol w="1354663"/>
                <a:gridCol w="1354663"/>
                <a:gridCol w="1354663"/>
                <a:gridCol w="1354663"/>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921931756" name="Text Box 1962672414"/>
          <p:cNvSpPr txBox="1"/>
          <p:nvPr/>
        </p:nvSpPr>
        <p:spPr bwMode="auto">
          <a:xfrm>
            <a:off x="-43121" y="5342927"/>
            <a:ext cx="2690784"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861140799" name="Table 1201224882"/>
          <p:cNvGraphicFramePr/>
          <p:nvPr/>
        </p:nvGraphicFramePr>
        <p:xfrm>
          <a:off x="2783280" y="2792607"/>
          <a:ext cx="8140698" cy="904239"/>
        </p:xfrm>
        <a:graphic>
          <a:graphicData uri="http://schemas.openxmlformats.org/drawingml/2006/table">
            <a:tbl>
              <a:tblPr bandRow="1">
                <a:tableStyleId>{8A107856-5554-42FB-B03E-39F5DBC370BA}</a:tableStyleId>
              </a:tblPr>
              <a:tblGrid>
                <a:gridCol w="1354663"/>
                <a:gridCol w="1354663"/>
                <a:gridCol w="1354663"/>
                <a:gridCol w="1354663"/>
                <a:gridCol w="1354663"/>
                <a:gridCol w="1354663"/>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Arial" panose="020B0604020202020204"/>
                          <a:ea typeface="Arial" panose="020B0604020202020204"/>
                          <a:cs typeface="Arial" panose="020B0604020202020204"/>
                        </a:rPr>
                        <a:t>determinent</a:t>
                      </a:r>
                      <a:endParaRPr lang="nl-NL" sz="1350" b="0"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218802771" name="Text Box 2059028155"/>
          <p:cNvSpPr txBox="1"/>
          <p:nvPr/>
        </p:nvSpPr>
        <p:spPr bwMode="auto">
          <a:xfrm>
            <a:off x="-35982" y="2745578"/>
            <a:ext cx="2713463" cy="645158"/>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905988605" name="Right Arrow 41798693"/>
          <p:cNvSpPr/>
          <p:nvPr/>
        </p:nvSpPr>
        <p:spPr bwMode="auto">
          <a:xfrm rot="16199896">
            <a:off x="3135523" y="4982445"/>
            <a:ext cx="384610" cy="431599"/>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77726305" name="Right Arrow 726230304"/>
          <p:cNvSpPr/>
          <p:nvPr/>
        </p:nvSpPr>
        <p:spPr bwMode="auto">
          <a:xfrm rot="16199896">
            <a:off x="3139094" y="3673351"/>
            <a:ext cx="384609" cy="431598"/>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55072521" name="Right Arrow 423635203"/>
          <p:cNvSpPr/>
          <p:nvPr/>
        </p:nvSpPr>
        <p:spPr bwMode="auto">
          <a:xfrm rot="16199896">
            <a:off x="3139094" y="2333898"/>
            <a:ext cx="384609" cy="431598"/>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43806189" name="Curved Down Arrow 786613183"/>
          <p:cNvSpPr/>
          <p:nvPr/>
        </p:nvSpPr>
        <p:spPr bwMode="auto">
          <a:xfrm rot="5399909">
            <a:off x="10120611" y="4166266"/>
            <a:ext cx="2845018" cy="1252563"/>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cxnSp>
        <p:nvCxnSpPr>
          <p:cNvPr id="473476953" name="Elbow Connector 308413418"/>
          <p:cNvCxnSpPr/>
          <p:nvPr/>
        </p:nvCxnSpPr>
        <p:spPr bwMode="auto">
          <a:xfrm flipH="1">
            <a:off x="2473173" y="1424123"/>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53073160" name="Text Box 1"/>
          <p:cNvSpPr txBox="1"/>
          <p:nvPr/>
        </p:nvSpPr>
        <p:spPr bwMode="auto">
          <a:xfrm>
            <a:off x="10968988" y="2932428"/>
            <a:ext cx="1143000" cy="368298"/>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563228236" name="Text Box 2"/>
          <p:cNvSpPr txBox="1"/>
          <p:nvPr/>
        </p:nvSpPr>
        <p:spPr bwMode="auto">
          <a:xfrm>
            <a:off x="10968988" y="5152388"/>
            <a:ext cx="1143000" cy="368298"/>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112620315" name="Text Box 1050405432"/>
          <p:cNvSpPr txBox="1"/>
          <p:nvPr/>
        </p:nvSpPr>
        <p:spPr bwMode="auto">
          <a:xfrm>
            <a:off x="-39551" y="4007046"/>
            <a:ext cx="2892330"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107370301" name="Text Box 4"/>
          <p:cNvSpPr txBox="1"/>
          <p:nvPr/>
        </p:nvSpPr>
        <p:spPr bwMode="auto">
          <a:xfrm>
            <a:off x="10920407" y="1718642"/>
            <a:ext cx="1292841" cy="366118"/>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151211579" name="Text Box 4"/>
          <p:cNvSpPr txBox="1"/>
          <p:nvPr/>
        </p:nvSpPr>
        <p:spPr bwMode="auto">
          <a:xfrm>
            <a:off x="10934093" y="1408663"/>
            <a:ext cx="1299321" cy="366118"/>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267748244" name="Text Box 1179529656"/>
          <p:cNvSpPr txBox="1"/>
          <p:nvPr/>
        </p:nvSpPr>
        <p:spPr bwMode="auto">
          <a:xfrm>
            <a:off x="919584" y="684541"/>
            <a:ext cx="11094799" cy="4575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rPr lang="nl-NL" sz="2400">
                <a:solidFill>
                  <a:srgbClr val="FF0000"/>
                </a:solidFill>
              </a:rPr>
              <a:t>Het spel van abductie, het ontvoeren van betekenis +</a:t>
            </a:r>
            <a:r>
              <a:rPr sz="2400">
                <a:solidFill>
                  <a:srgbClr val="FF0000"/>
                </a:solidFill>
              </a:rPr>
              <a:t> </a:t>
            </a:r>
            <a:r>
              <a:rPr lang="nl-NL" sz="2400" b="0" i="0" u="none" strike="noStrike" cap="none" spc="0">
                <a:solidFill>
                  <a:srgbClr val="FF0000"/>
                </a:solidFill>
                <a:latin typeface="Arial" panose="020B0604020202020204"/>
                <a:ea typeface="Arial" panose="020B0604020202020204"/>
                <a:cs typeface="Arial" panose="020B0604020202020204"/>
              </a:rPr>
              <a:t>stiekem definities wijzigen</a:t>
            </a:r>
            <a:endParaRPr sz="2200">
              <a:solidFill>
                <a:srgbClr val="FF00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632228388" name="Table 63222838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71771018" name="Table 1071771017"/>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189319798" name="Table 1189319797"/>
          <p:cNvGraphicFramePr/>
          <p:nvPr/>
        </p:nvGraphicFramePr>
        <p:xfrm>
          <a:off x="2779711" y="1449585"/>
          <a:ext cx="8128000" cy="891540"/>
        </p:xfrm>
        <a:graphic>
          <a:graphicData uri="http://schemas.openxmlformats.org/drawingml/2006/table">
            <a:tbl>
              <a:tblPr bandRow="1">
                <a:tableStyleId>{21E4AEA4-8DFA-4A89-87EB-49C32662AFE0}</a:tableStyleId>
              </a:tblPr>
              <a:tblGrid>
                <a:gridCol w="1354665"/>
                <a:gridCol w="1354665"/>
                <a:gridCol w="1354665"/>
                <a:gridCol w="1354665"/>
                <a:gridCol w="1354665"/>
                <a:gridCol w="135445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496811875" name="Text Box 49681187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542699919" name="Table 154269991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566325896" name="Text Box 156632589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96611182" name="Right Arrow 209661118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6661733" name="Right Arrow 56661732"/>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476979513" name="Right Arrow 47697951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20138641" name="Curved Down Arrow 2020138640"/>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48074335" name="Up-Down Arrow 94807433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49367135" name="Subtitle 2"/>
          <p:cNvSpPr>
            <a:spLocks noGrp="1"/>
          </p:cNvSpPr>
          <p:nvPr>
            <p:ph type="subTitle" idx="1"/>
          </p:nvPr>
        </p:nvSpPr>
        <p:spPr bwMode="auto">
          <a:xfrm>
            <a:off x="2268571" y="699886"/>
            <a:ext cx="9144000" cy="580031"/>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husselen met naamgeving en definities .... zonder betekenisgeving</a:t>
            </a:r>
            <a:endParaRPr sz="2400">
              <a:solidFill>
                <a:srgbClr val="FF0000"/>
              </a:solidFill>
            </a:endParaRPr>
          </a:p>
        </p:txBody>
      </p:sp>
      <p:cxnSp>
        <p:nvCxnSpPr>
          <p:cNvPr id="1446873107" name="Elbow Connector 1446873106"/>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617490145"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821553346"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59831861"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1775166855"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354707887" name="Text Box 354707886"/>
          <p:cNvSpPr txBox="1"/>
          <p:nvPr/>
        </p:nvSpPr>
        <p:spPr bwMode="auto">
          <a:xfrm>
            <a:off x="185896" y="897753"/>
            <a:ext cx="11609662" cy="2306955"/>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regels, door ‘regel’-geving.  </a:t>
            </a:r>
          </a:p>
          <a:p>
            <a:pPr algn="l">
              <a:defRPr/>
            </a:pPr>
          </a:p>
          <a:p>
            <a:pPr algn="l">
              <a:defRPr/>
            </a:pPr>
            <a:r>
              <a:t>Door de individuele interpretatie van het ‘nut’ van een ‘regel’(-geving) en het verhaal</a:t>
            </a:r>
            <a:r>
              <a:t>, een these, achter deze ‘regel’(-geving). </a:t>
            </a:r>
          </a:p>
          <a:p>
            <a:pPr algn="l">
              <a:defRPr/>
            </a:pP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331204718" name="Table 33120471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36249576" name="Table 53624957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882355586" name="Table 188235558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69694235" name="Text Box 86969423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25651493" name="Table 82565149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466301846" name="Text Box 46630184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340899351" name="Right Arrow 340899350"/>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1742699" name="Right Arrow 71742698"/>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25766812" name="Right Arrow 225766811"/>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20475898" name="Up-Down Arrow 122047589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4119900" name="Curved Down Arrow 54119899"/>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808232951" name="Up-Down Arrow 180823295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49350168" name="Subtitle 2"/>
          <p:cNvSpPr>
            <a:spLocks noGrp="1"/>
          </p:cNvSpPr>
          <p:nvPr>
            <p:ph type="subTitle" idx="1"/>
          </p:nvPr>
        </p:nvSpPr>
        <p:spPr bwMode="auto">
          <a:xfrm>
            <a:off x="1523998" y="3602036"/>
            <a:ext cx="9144000" cy="165576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p>
        </p:txBody>
      </p:sp>
      <p:cxnSp>
        <p:nvCxnSpPr>
          <p:cNvPr id="598108988" name="Elbow Connector 598108987"/>
          <p:cNvCxnSpPr/>
          <p:nvPr/>
        </p:nvCxnSpPr>
        <p:spPr bwMode="auto">
          <a:xfrm flipH="1">
            <a:off x="2473174" y="1424125"/>
            <a:ext cx="4919707" cy="619587"/>
          </a:xfrm>
          <a:prstGeom prst="bentConnector5">
            <a:avLst>
              <a:gd name="adj1" fmla="val 187"/>
              <a:gd name="adj2" fmla="val -33674"/>
              <a:gd name="adj3" fmla="val 9999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09721247"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84180415"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04790509"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535787468" name="Subtitle 2"/>
          <p:cNvSpPr>
            <a:spLocks noGrp="1"/>
          </p:cNvSpPr>
          <p:nvPr/>
        </p:nvSpPr>
        <p:spPr bwMode="auto">
          <a:xfrm>
            <a:off x="1802130" y="699770"/>
            <a:ext cx="9601200" cy="579755"/>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FF0000"/>
                </a:solidFill>
              </a:rPr>
              <a:t>Het husselen met naamgeving en definities .... </a:t>
            </a:r>
            <a:r>
              <a:rPr lang="nl-NL" sz="2400">
                <a:solidFill>
                  <a:srgbClr val="FF0000"/>
                </a:solidFill>
              </a:rPr>
              <a:t>een verzonnen </a:t>
            </a:r>
            <a:r>
              <a:rPr lang="nl-NL" sz="2400">
                <a:solidFill>
                  <a:schemeClr val="accent5"/>
                </a:solidFill>
              </a:rPr>
              <a:t>geschiedenis</a:t>
            </a:r>
            <a:endParaRPr lang="nl-NL" sz="2400">
              <a:solidFill>
                <a:schemeClr val="accent5"/>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11238518" name="Table 71123851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886089358" name="Table 886089357"/>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027871229" name="Table 102787122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318379041" name="Text Box 31837904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862467710" name="Table 186246770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042684719" name="Text Box 204268471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830764023" name="Right Arrow 1830764022"/>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56301586" name="Right Arrow 165630158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564416939" name="Right Arrow 56441693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15871171" name="Up-Down Arrow 1215871170"/>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70607298" name="Curved Down Arrow 1970607297"/>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138118643" name="Up-Down Arrow 1138118642"/>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35989723" name="Up-Down Arrow 1935989722"/>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93458548" name="Subtitle 2"/>
          <p:cNvSpPr>
            <a:spLocks noGrp="1"/>
          </p:cNvSpPr>
          <p:nvPr>
            <p:ph type="subTitle" idx="1"/>
          </p:nvPr>
        </p:nvSpPr>
        <p:spPr bwMode="auto">
          <a:xfrm>
            <a:off x="1523998" y="3602036"/>
            <a:ext cx="9144000" cy="165576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p>
        </p:txBody>
      </p:sp>
      <p:cxnSp>
        <p:nvCxnSpPr>
          <p:cNvPr id="2061490672" name="Elbow Connector 2061490671"/>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009093828"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457623744"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352793652"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535787468" name="Subtitle 2"/>
          <p:cNvSpPr>
            <a:spLocks noGrp="1"/>
          </p:cNvSpPr>
          <p:nvPr/>
        </p:nvSpPr>
        <p:spPr bwMode="auto">
          <a:xfrm>
            <a:off x="1802130" y="699770"/>
            <a:ext cx="9601200" cy="579755"/>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FF0000"/>
                </a:solidFill>
              </a:rPr>
              <a:t>Het husselen met naamgeving en definities .... </a:t>
            </a:r>
            <a:r>
              <a:rPr lang="nl-NL" sz="2400">
                <a:solidFill>
                  <a:srgbClr val="FF0000"/>
                </a:solidFill>
              </a:rPr>
              <a:t>een verzonnen </a:t>
            </a:r>
            <a:r>
              <a:rPr lang="nl-NL" sz="2400">
                <a:solidFill>
                  <a:schemeClr val="accent5"/>
                </a:solidFill>
              </a:rPr>
              <a:t>geschiedenis</a:t>
            </a:r>
            <a:endParaRPr lang="nl-NL" sz="2400">
              <a:solidFill>
                <a:schemeClr val="accent5"/>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911325917" name="Table 91132591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473770512" name="Table 1473770511"/>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73194318" name="Table 17319431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101453500" name="Text Box 110145349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1367272" name="Table 8136727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51585505" name="Text Box 5158550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930079333" name="Right Arrow 930079332"/>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21464172" name="Right Arrow 1221464171"/>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15376920" name="Right Arrow 1315376919"/>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23951718" name="Up-Down Arrow 142395171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82544436" name="Curved Down Arrow 1582544435"/>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66005357" name="Up-Down Arrow 1366005356"/>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91221894" name="Up-Down Arrow 49122189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41623212" name="Up-Down Arrow 941623211"/>
          <p:cNvSpPr/>
          <p:nvPr/>
        </p:nvSpPr>
        <p:spPr bwMode="auto">
          <a:xfrm rot="10799989">
            <a:off x="8631374" y="2319952"/>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25761415" name="Subtitle 2"/>
          <p:cNvSpPr>
            <a:spLocks noGrp="1"/>
          </p:cNvSpPr>
          <p:nvPr>
            <p:ph type="subTitle" idx="1"/>
          </p:nvPr>
        </p:nvSpPr>
        <p:spPr bwMode="auto">
          <a:xfrm>
            <a:off x="1523998" y="3602036"/>
            <a:ext cx="9144000" cy="165576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p>
        </p:txBody>
      </p:sp>
      <p:cxnSp>
        <p:nvCxnSpPr>
          <p:cNvPr id="1453997193" name="Elbow Connector 1453997192"/>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8100738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420068057"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203757225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535787468" name="Subtitle 2"/>
          <p:cNvSpPr>
            <a:spLocks noGrp="1"/>
          </p:cNvSpPr>
          <p:nvPr/>
        </p:nvSpPr>
        <p:spPr bwMode="auto">
          <a:xfrm>
            <a:off x="1802130" y="699770"/>
            <a:ext cx="9601200" cy="579755"/>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FF0000"/>
                </a:solidFill>
              </a:rPr>
              <a:t>Het husselen met naamgeving en definities .... </a:t>
            </a:r>
            <a:r>
              <a:rPr lang="nl-NL" sz="2400">
                <a:solidFill>
                  <a:srgbClr val="FF0000"/>
                </a:solidFill>
              </a:rPr>
              <a:t>een verzonnen </a:t>
            </a:r>
            <a:r>
              <a:rPr lang="nl-NL" sz="2400">
                <a:solidFill>
                  <a:schemeClr val="accent5"/>
                </a:solidFill>
              </a:rPr>
              <a:t>geschiedenis</a:t>
            </a:r>
            <a:endParaRPr lang="nl-NL" sz="2400">
              <a:solidFill>
                <a:schemeClr val="accent5"/>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021561318" name="Table 102156131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945846682" name="Table 1945846681"/>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938155675" name="Table 93815567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37345906" name="Text Box 837345905"/>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622092324" name="Table 62209232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00802712" name="Text Box 20080271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0836616" name="Right Arrow 7083661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96232174" name="Right Arrow 896232173"/>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7261922" name="Right Arrow 7261921"/>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98183380" name="Up-Down Arrow 1298183379"/>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09147543" name="Curved Down Arrow 609147542"/>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127414380" name="Up-Down Arrow 212741437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40123521" name="Up-Down Arrow 104012352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47860089" name="Up-Down Arrow 1647860088"/>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37458310" name="Up-Down Arrow 2137458309"/>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35955169" name="Subtitle 2"/>
          <p:cNvSpPr>
            <a:spLocks noGrp="1"/>
          </p:cNvSpPr>
          <p:nvPr>
            <p:ph type="subTitle" idx="1"/>
          </p:nvPr>
        </p:nvSpPr>
        <p:spPr bwMode="auto">
          <a:xfrm>
            <a:off x="1523998" y="3602036"/>
            <a:ext cx="9144000" cy="165576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p>
        </p:txBody>
      </p:sp>
      <p:cxnSp>
        <p:nvCxnSpPr>
          <p:cNvPr id="169327119" name="Elbow Connector 169327118"/>
          <p:cNvCxnSpPr/>
          <p:nvPr/>
        </p:nvCxnSpPr>
        <p:spPr bwMode="auto">
          <a:xfrm flipH="1">
            <a:off x="2473174" y="1424125"/>
            <a:ext cx="4919707" cy="619587"/>
          </a:xfrm>
          <a:prstGeom prst="bentConnector5">
            <a:avLst>
              <a:gd name="adj1" fmla="val 187"/>
              <a:gd name="adj2" fmla="val -33674"/>
              <a:gd name="adj3" fmla="val 99971"/>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297469363"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686739906"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457727801"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535787468" name="Subtitle 2"/>
          <p:cNvSpPr>
            <a:spLocks noGrp="1"/>
          </p:cNvSpPr>
          <p:nvPr/>
        </p:nvSpPr>
        <p:spPr bwMode="auto">
          <a:xfrm>
            <a:off x="1802130" y="699770"/>
            <a:ext cx="9601200" cy="579755"/>
          </a:xfrm>
        </p:spPr>
        <p:txBody>
          <a:bodyPr vertOverflow="overflow" horzOverflow="overflow" vert="horz" wrap="square" lIns="91440" tIns="45720" rIns="91440" bIns="45720" numCol="1" spcCol="0" rtlCol="0" fromWordArt="0" anchor="t" anchorCtr="0" forceAA="0" upright="0" compatLnSpc="0">
            <a:normAutofit fontScale="90000"/>
          </a:bodyPr>
          <a:lstStyle>
            <a:lvl1pPr marL="0" indent="0" algn="ctr" defTabSz="685800">
              <a:lnSpc>
                <a:spcPct val="90000"/>
              </a:lnSpc>
              <a:spcBef>
                <a:spcPts val="750"/>
              </a:spcBef>
              <a:buFont typeface="Arial" panose="020B0604020202020204"/>
              <a:buNone/>
              <a:defRPr sz="1800">
                <a:solidFill>
                  <a:schemeClr val="tx1"/>
                </a:solidFill>
                <a:latin typeface="+mn-lt"/>
                <a:ea typeface="+mn-ea"/>
                <a:cs typeface="+mn-cs"/>
              </a:defRPr>
            </a:lvl1pPr>
            <a:lvl2pPr marL="342900" indent="0" algn="ctr" defTabSz="685800">
              <a:lnSpc>
                <a:spcPct val="90000"/>
              </a:lnSpc>
              <a:spcBef>
                <a:spcPts val="375"/>
              </a:spcBef>
              <a:buFont typeface="Arial" panose="020B0604020202020204"/>
              <a:buNone/>
              <a:defRPr sz="1500">
                <a:solidFill>
                  <a:schemeClr val="tx1"/>
                </a:solidFill>
                <a:latin typeface="+mn-lt"/>
                <a:ea typeface="+mn-ea"/>
                <a:cs typeface="+mn-cs"/>
              </a:defRPr>
            </a:lvl2pPr>
            <a:lvl3pPr marL="685800" indent="0" algn="ctr" defTabSz="685800">
              <a:lnSpc>
                <a:spcPct val="90000"/>
              </a:lnSpc>
              <a:spcBef>
                <a:spcPts val="375"/>
              </a:spcBef>
              <a:buFont typeface="Arial" panose="020B0604020202020204"/>
              <a:buNone/>
              <a:defRPr sz="1350">
                <a:solidFill>
                  <a:schemeClr val="tx1"/>
                </a:solidFill>
                <a:latin typeface="+mn-lt"/>
                <a:ea typeface="+mn-ea"/>
                <a:cs typeface="+mn-cs"/>
              </a:defRPr>
            </a:lvl3pPr>
            <a:lvl4pPr marL="1028700" indent="0" algn="ctr" defTabSz="685800">
              <a:lnSpc>
                <a:spcPct val="90000"/>
              </a:lnSpc>
              <a:spcBef>
                <a:spcPts val="375"/>
              </a:spcBef>
              <a:buFont typeface="Arial" panose="020B0604020202020204"/>
              <a:buNone/>
              <a:defRPr sz="1200">
                <a:solidFill>
                  <a:schemeClr val="tx1"/>
                </a:solidFill>
                <a:latin typeface="+mn-lt"/>
                <a:ea typeface="+mn-ea"/>
                <a:cs typeface="+mn-cs"/>
              </a:defRPr>
            </a:lvl4pPr>
            <a:lvl5pPr marL="1371600" indent="0" algn="ctr" defTabSz="685800">
              <a:lnSpc>
                <a:spcPct val="90000"/>
              </a:lnSpc>
              <a:spcBef>
                <a:spcPts val="375"/>
              </a:spcBef>
              <a:buFont typeface="Arial" panose="020B0604020202020204"/>
              <a:buNone/>
              <a:defRPr sz="1200">
                <a:solidFill>
                  <a:schemeClr val="tx1"/>
                </a:solidFill>
                <a:latin typeface="+mn-lt"/>
                <a:ea typeface="+mn-ea"/>
                <a:cs typeface="+mn-cs"/>
              </a:defRPr>
            </a:lvl5pPr>
            <a:lvl6pPr marL="1714500" indent="0" algn="ctr" defTabSz="685800">
              <a:lnSpc>
                <a:spcPct val="90000"/>
              </a:lnSpc>
              <a:spcBef>
                <a:spcPts val="375"/>
              </a:spcBef>
              <a:buFont typeface="Arial" panose="020B0604020202020204"/>
              <a:buNone/>
              <a:defRPr sz="1200">
                <a:solidFill>
                  <a:schemeClr val="tx1"/>
                </a:solidFill>
                <a:latin typeface="+mn-lt"/>
                <a:ea typeface="+mn-ea"/>
                <a:cs typeface="+mn-cs"/>
              </a:defRPr>
            </a:lvl6pPr>
            <a:lvl7pPr marL="2057400" indent="0" algn="ctr" defTabSz="685800">
              <a:lnSpc>
                <a:spcPct val="90000"/>
              </a:lnSpc>
              <a:spcBef>
                <a:spcPts val="375"/>
              </a:spcBef>
              <a:buFont typeface="Arial" panose="020B0604020202020204"/>
              <a:buNone/>
              <a:defRPr sz="1200">
                <a:solidFill>
                  <a:schemeClr val="tx1"/>
                </a:solidFill>
                <a:latin typeface="+mn-lt"/>
                <a:ea typeface="+mn-ea"/>
                <a:cs typeface="+mn-cs"/>
              </a:defRPr>
            </a:lvl7pPr>
            <a:lvl8pPr marL="2400300" indent="0" algn="ctr" defTabSz="685800">
              <a:lnSpc>
                <a:spcPct val="90000"/>
              </a:lnSpc>
              <a:spcBef>
                <a:spcPts val="375"/>
              </a:spcBef>
              <a:buFont typeface="Arial" panose="020B0604020202020204"/>
              <a:buNone/>
              <a:defRPr sz="1200">
                <a:solidFill>
                  <a:schemeClr val="tx1"/>
                </a:solidFill>
                <a:latin typeface="+mn-lt"/>
                <a:ea typeface="+mn-ea"/>
                <a:cs typeface="+mn-cs"/>
              </a:defRPr>
            </a:lvl8pPr>
            <a:lvl9pPr marL="2743200" indent="0" algn="ctr" defTabSz="685800">
              <a:lnSpc>
                <a:spcPct val="90000"/>
              </a:lnSpc>
              <a:spcBef>
                <a:spcPts val="375"/>
              </a:spcBef>
              <a:buFont typeface="Arial" panose="020B0604020202020204"/>
              <a:buNone/>
              <a:defRPr sz="1200">
                <a:solidFill>
                  <a:schemeClr val="tx1"/>
                </a:solidFill>
                <a:latin typeface="+mn-lt"/>
                <a:ea typeface="+mn-ea"/>
                <a:cs typeface="+mn-cs"/>
              </a:defRPr>
            </a:lvl9pPr>
          </a:lstStyle>
          <a:p>
            <a:pPr>
              <a:defRPr/>
            </a:pPr>
            <a:r>
              <a:rPr sz="2400">
                <a:solidFill>
                  <a:srgbClr val="FF0000"/>
                </a:solidFill>
              </a:rPr>
              <a:t>Het husselen met naamgeving en definities .... </a:t>
            </a:r>
            <a:r>
              <a:rPr lang="nl-NL" sz="2400">
                <a:solidFill>
                  <a:srgbClr val="FF0000"/>
                </a:solidFill>
              </a:rPr>
              <a:t>een verzonnen </a:t>
            </a:r>
            <a:r>
              <a:rPr lang="nl-NL" sz="2400">
                <a:solidFill>
                  <a:schemeClr val="accent5"/>
                </a:solidFill>
              </a:rPr>
              <a:t>geschiedenis</a:t>
            </a:r>
            <a:endParaRPr lang="nl-NL" sz="2400">
              <a:solidFill>
                <a:schemeClr val="accent5"/>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40865432" name="Table 114086543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3582765" name="Table 23582764"/>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24887106" name="Table 2488710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51167764" name="Text Box 51167763"/>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679011221" name="Table 679011220"/>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260062525" name="Text Box 126006252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83421495" name="Right Arrow 78342149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101867199" name="Right Arrow 2101867198"/>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56744891" name="Right Arrow 1756744890"/>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91527856" name="Up-Down Arrow 129152785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95010510" name="Curved Down Arrow 1795010509"/>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771761960" name="Up-Down Arrow 77176195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12383095" name="Up-Down Arrow 111238309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52855275" name="Up-Down Arrow 1852855274"/>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84648192" name="Up-Down Arrow 108464819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22826413"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fontScale="95000"/>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FF0000"/>
                </a:solidFill>
              </a:rPr>
              <a:t>Het verhullen van de mentale parasiet, het kwaad, het negatieve</a:t>
            </a:r>
            <a:r>
              <a:rPr sz="2400">
                <a:solidFill>
                  <a:srgbClr val="FF0000"/>
                </a:solidFill>
              </a:rPr>
              <a:t> ....</a:t>
            </a:r>
            <a:endParaRPr sz="2400">
              <a:solidFill>
                <a:srgbClr val="FF0000"/>
              </a:solidFill>
            </a:endParaRPr>
          </a:p>
        </p:txBody>
      </p:sp>
      <p:cxnSp>
        <p:nvCxnSpPr>
          <p:cNvPr id="1281768575" name="Elbow Connector 1281768574"/>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86517286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865811182"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58214287"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814143711" name="Table 181414371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39106999" name="Table 23910699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548972826" name="Table 154897282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352652185" name="Text Box 1352652184"/>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34104418" name="Table 13410441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497264892" name="Text Box 149726489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723872932" name="Right Arrow 723872931"/>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846368276" name="Right Arrow 84636827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00413954" name="Right Arrow 100413953"/>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74968821" name="Up-Down Arrow 1774968820"/>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25924451" name="Curved Down Arrow 1625924450"/>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034745118" name="Up-Down Arrow 1034745117"/>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82863530" name="Up-Down Arrow 582863529"/>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09473423" name="Up-Down Arrow 100947342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95859465" name="Up-Down Arrow 895859464"/>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73498340" name="Subtitle 2"/>
          <p:cNvSpPr>
            <a:spLocks noGrp="1"/>
          </p:cNvSpPr>
          <p:nvPr>
            <p:ph type="subTitle" idx="1"/>
          </p:nvPr>
        </p:nvSpPr>
        <p:spPr bwMode="auto">
          <a:xfrm>
            <a:off x="2268572" y="699887"/>
            <a:ext cx="9144000" cy="580031"/>
          </a:xfrm>
        </p:spPr>
        <p:txBody>
          <a:bodyPr>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lang="nl-NL" sz="2400">
                <a:solidFill>
                  <a:srgbClr val="FF0000"/>
                </a:solidFill>
              </a:rPr>
              <a:t>D</a:t>
            </a:r>
            <a:r>
              <a:rPr lang="nl-NL" sz="2400">
                <a:solidFill>
                  <a:srgbClr val="FF0000"/>
                </a:solidFill>
              </a:rPr>
              <a:t>e belofte van het </a:t>
            </a:r>
            <a:r>
              <a:rPr lang="nl-NL" sz="2400" b="1" u="sng">
                <a:solidFill>
                  <a:srgbClr val="FF0000"/>
                </a:solidFill>
              </a:rPr>
              <a:t>positivisme</a:t>
            </a:r>
            <a:r>
              <a:rPr sz="2400" b="1" u="sng">
                <a:solidFill>
                  <a:srgbClr val="FF0000"/>
                </a:solidFill>
              </a:rPr>
              <a:t> </a:t>
            </a:r>
            <a:r>
              <a:rPr sz="2400">
                <a:solidFill>
                  <a:srgbClr val="FF0000"/>
                </a:solidFill>
              </a:rPr>
              <a:t>....</a:t>
            </a:r>
            <a:endParaRPr sz="2400">
              <a:solidFill>
                <a:srgbClr val="FF0000"/>
              </a:solidFill>
            </a:endParaRPr>
          </a:p>
        </p:txBody>
      </p:sp>
      <p:cxnSp>
        <p:nvCxnSpPr>
          <p:cNvPr id="565684948" name="Elbow Connector 565684947"/>
          <p:cNvCxnSpPr/>
          <p:nvPr/>
        </p:nvCxnSpPr>
        <p:spPr bwMode="auto">
          <a:xfrm flipH="1">
            <a:off x="2473174" y="1424125"/>
            <a:ext cx="4919707" cy="619587"/>
          </a:xfrm>
          <a:prstGeom prst="bentConnector5">
            <a:avLst>
              <a:gd name="adj1" fmla="val 187"/>
              <a:gd name="adj2" fmla="val -33674"/>
              <a:gd name="adj3" fmla="val 9999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298508142"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740196810"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91392633"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882891889" name="Table 88289188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29918695" name="Table 1029918694"/>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686969410" name="Table 1686969409"/>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160209764" name="Text Box 1160209763"/>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07115619" name="Table 80711561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61843160" name="Text Box 761843159"/>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9697286" name="Right Arrow 20969728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98416388" name="Right Arrow 1398416387"/>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836484389" name="Right Arrow 183648438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34830122" name="Up-Down Arrow 434830121"/>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12125333" name="Curved Down Arrow 1812125332"/>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651495708" name="Up-Down Arrow 651495707"/>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84434258" name="Up-Down Arrow 1184434257"/>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99251635" name="Up-Down Arrow 999251634"/>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18261363" name="Up-Down Arrow 418261362"/>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72657386"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spel van dualiteit en tegenstellingen ....</a:t>
            </a:r>
            <a:endParaRPr sz="2400">
              <a:solidFill>
                <a:srgbClr val="FF0000"/>
              </a:solidFill>
            </a:endParaRPr>
          </a:p>
        </p:txBody>
      </p:sp>
      <p:cxnSp>
        <p:nvCxnSpPr>
          <p:cNvPr id="58932125" name="Elbow Connector 58932124"/>
          <p:cNvCxnSpPr/>
          <p:nvPr/>
        </p:nvCxnSpPr>
        <p:spPr bwMode="auto">
          <a:xfrm flipH="1">
            <a:off x="2473174" y="1424125"/>
            <a:ext cx="4919707"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3867788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783446318"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305869679"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898843962" name="Table 898843961"/>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18903974" name="Table 518903973"/>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524313361" name="Table 152431336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471651999" name="Text Box 47165199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9675488" name="Table 7967548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286721329" name="Text Box 28672132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604083896" name="Right Arrow 60408389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6737410" name="Right Arrow 206737409"/>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64694361" name="Right Arrow 1764694360"/>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11408248" name="Up-Down Arrow 81140824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13615686" name="Curved Down Arrow 313615685"/>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04769509" name="Up-Down Arrow 130476950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5132503" name="Up-Down Arrow 105132502"/>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46539712" name="Up-Down Arrow 546539711"/>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85429922" name="Up-Down Arrow 118542992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cxnSp>
        <p:nvCxnSpPr>
          <p:cNvPr id="1402583508" name="Elbow Connector 1402583507"/>
          <p:cNvCxnSpPr/>
          <p:nvPr/>
        </p:nvCxnSpPr>
        <p:spPr bwMode="auto">
          <a:xfrm flipH="1">
            <a:off x="5087111" y="1424125"/>
            <a:ext cx="2305771"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172657386"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kapen van het vertrouwen ....</a:t>
            </a:r>
            <a:endParaRPr sz="2400">
              <a:solidFill>
                <a:srgbClr val="FF0000"/>
              </a:solidFill>
            </a:endParaRPr>
          </a:p>
        </p:txBody>
      </p:sp>
      <p:sp>
        <p:nvSpPr>
          <p:cNvPr id="1182198364"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381650487"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294187563"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959724885"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456781776" name="Table 45678177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947654048" name="Table 947654047"/>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403923768" name="Table 1403923767"/>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765782010" name="Text Box 176578200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421035387" name="Table 421035386"/>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976269963" name="Text Box 1976269962"/>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354527824" name="Right Arrow 354527823"/>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339140285" name="Right Arrow 133914028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68403034" name="Right Arrow 1268403033"/>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59066308" name="Up-Down Arrow 65906630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24175381" name="Curved Down Arrow 424175380"/>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218842519" name="Up-Down Arrow 21884251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25468827" name="Up-Down Arrow 2125468826"/>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13412423" name="Up-Down Arrow 211341242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66052158" name="Up-Down Arrow 466052157"/>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cxnSp>
        <p:nvCxnSpPr>
          <p:cNvPr id="1977476191" name="Elbow Connector 1977476190"/>
          <p:cNvCxnSpPr/>
          <p:nvPr/>
        </p:nvCxnSpPr>
        <p:spPr bwMode="auto">
          <a:xfrm flipH="1">
            <a:off x="5087110" y="1424125"/>
            <a:ext cx="2305770"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647958895"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creatie van misplaatst </a:t>
            </a:r>
            <a:r>
              <a:rPr lang="nl-NL" sz="2400">
                <a:solidFill>
                  <a:srgbClr val="FF0000"/>
                </a:solidFill>
              </a:rPr>
              <a:t>ver</a:t>
            </a:r>
            <a:r>
              <a:rPr sz="2400">
                <a:solidFill>
                  <a:srgbClr val="FF0000"/>
                </a:solidFill>
              </a:rPr>
              <a:t>trouwen</a:t>
            </a:r>
            <a:endParaRPr sz="2400">
              <a:solidFill>
                <a:srgbClr val="FF0000"/>
              </a:solidFill>
            </a:endParaRPr>
          </a:p>
        </p:txBody>
      </p:sp>
      <p:sp>
        <p:nvSpPr>
          <p:cNvPr id="372552105"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497561939"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5160334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74859355"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026012974" name="Table 102601297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390937001" name="Table 390937000"/>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481399971" name="Table 1481399970"/>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t>psyche</a:t>
                      </a: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940287932" name="Text Box 1940287931"/>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12788819" name="Table 71278881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59838095" name="Text Box 15983809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57580585" name="Right Arrow 25758058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74004814" name="Right Arrow 374004813"/>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81886523" name="Right Arrow 168188652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21569349" name="Up-Down Arrow 1821569348"/>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8599655" name="Curved Down Arrow 58599654"/>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421809622" name="Up-Down Arrow 1421809621"/>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92982715" name="Up-Down Arrow 29298271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29385734" name="Up-Down Arrow 2129385733"/>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08953851" name="Up-Down Arrow 308953850"/>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07437723"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spel van de vergeten ziel ....</a:t>
            </a:r>
            <a:endParaRPr sz="2400">
              <a:solidFill>
                <a:srgbClr val="FF0000"/>
              </a:solidFill>
            </a:endParaRPr>
          </a:p>
        </p:txBody>
      </p:sp>
      <p:cxnSp>
        <p:nvCxnSpPr>
          <p:cNvPr id="2104417425" name="Elbow Connector 2104417424"/>
          <p:cNvCxnSpPr/>
          <p:nvPr/>
        </p:nvCxnSpPr>
        <p:spPr bwMode="auto">
          <a:xfrm flipH="1">
            <a:off x="5087110" y="1424125"/>
            <a:ext cx="2305770"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503465252"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544742330"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127848784"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978994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sp>
        <p:nvSpPr>
          <p:cNvPr id="945162209" name="PlaceHolder 1"/>
          <p:cNvSpPr>
            <a:spLocks noGrp="1"/>
          </p:cNvSpPr>
          <p:nvPr>
            <p:ph type="title"/>
          </p:nvPr>
        </p:nvSpPr>
        <p:spPr bwMode="auto">
          <a:xfrm>
            <a:off x="20022" y="142872"/>
            <a:ext cx="12144375" cy="723897"/>
          </a:xfrm>
          <a:prstGeom prst="rect">
            <a:avLst/>
          </a:prstGeom>
          <a:noFill/>
          <a:ln w="0">
            <a:noFill/>
          </a:ln>
        </p:spPr>
        <p:txBody>
          <a:bodyPr vertOverflow="overflow" horzOverflow="overflow" vert="horz" wrap="square" lIns="91440" tIns="45720" rIns="91440" bIns="45720" numCol="1" spcCol="0" rtlCol="0" fromWordArt="0" anchor="b" anchorCtr="0" forceAA="0" upright="0" compatLnSpc="0">
            <a:normAutofit/>
          </a:bodyPr>
          <a:p>
            <a:pPr indent="0" algn="ctr">
              <a:lnSpc>
                <a:spcPct val="90000"/>
              </a:lnSpc>
              <a:buNone/>
              <a:defRPr/>
            </a:pPr>
            <a:r>
              <a:rPr lang="nl-NL" sz="3600" b="0" strike="noStrike" spc="0">
                <a:solidFill>
                  <a:srgbClr val="92D050"/>
                </a:solidFill>
                <a:latin typeface="Arial Black" panose="020B0A04020102020204"/>
                <a:ea typeface="Arial Black" panose="020B0A04020102020204"/>
              </a:rPr>
              <a:t>Korte samenvatting...</a:t>
            </a:r>
            <a:endParaRPr sz="3600" b="0" strike="noStrike" spc="0">
              <a:solidFill>
                <a:srgbClr val="000000"/>
              </a:solidFill>
              <a:latin typeface="Arial" panose="020B0604020202020204"/>
            </a:endParaRPr>
          </a:p>
        </p:txBody>
      </p:sp>
      <p:sp>
        <p:nvSpPr>
          <p:cNvPr id="534333577" name="Text Box 534333576"/>
          <p:cNvSpPr txBox="1"/>
          <p:nvPr/>
        </p:nvSpPr>
        <p:spPr bwMode="auto">
          <a:xfrm>
            <a:off x="185897" y="897754"/>
            <a:ext cx="11609303" cy="258445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lgn="l">
              <a:defRPr/>
            </a:pPr>
            <a:r>
              <a:t>Hoe wordt het volk mentaal bedonderd? wat maakt het verschil tussen ‘goed’ en kwaad’?</a:t>
            </a:r>
          </a:p>
          <a:p>
            <a:pPr algn="l">
              <a:defRPr/>
            </a:pPr>
          </a:p>
          <a:p>
            <a:pPr algn="l">
              <a:defRPr/>
            </a:pPr>
            <a:r>
              <a:t>Het ‘verschil’  wordt gemaakt door suggestieve regel</a:t>
            </a:r>
            <a:r>
              <a:rPr lang="nl-NL"/>
              <a:t>s</a:t>
            </a:r>
            <a:r>
              <a:t>, door ‘regel’-geving.  </a:t>
            </a:r>
          </a:p>
          <a:p>
            <a:pPr algn="l">
              <a:defRPr/>
            </a:pPr>
          </a:p>
          <a:p>
            <a:pPr algn="l">
              <a:defRPr/>
            </a:pPr>
            <a:r>
              <a:t>Door de individuele interpretatie van het ‘nut’ van een ‘regel’(-geving) en het verhaal</a:t>
            </a:r>
            <a:r>
              <a:t>, een these, achter deze ‘regel’(-geving). </a:t>
            </a:r>
          </a:p>
          <a:p>
            <a:pPr algn="l">
              <a:defRPr/>
            </a:pPr>
          </a:p>
          <a:p>
            <a:pPr algn="l">
              <a:defRPr/>
            </a:pPr>
            <a:r>
              <a:t>Elk individu heeft zo zijn eigen unieke interpretatie van een ‘regel’(-geving) zou je denken, toch is dat niet zo! </a:t>
            </a:r>
          </a:p>
          <a:p>
            <a:pPr algn="l">
              <a:defRPr/>
            </a:p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95400761" name="Table 1795400760"/>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980729030" name="Table 98072902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637473896" name="Table 637473895"/>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t>psyche</a:t>
                      </a: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735437739" name="Text Box 173543773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83212996" name="Table 8321299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315572180" name="Text Box 315572179"/>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521918615" name="Right Arrow 521918614"/>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50074891" name="Right Arrow 1750074890"/>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19130" name="Right Arrow 2019129"/>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88634114" name="Up-Down Arrow 1688634113"/>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36268769" name="Curved Down Arrow 1036268768"/>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080758116" name="Up-Down Arrow 1080758115"/>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79861294" name="Up-Down Arrow 107986129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85497886" name="Up-Down Arrow 385497885"/>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22097429" name="Up-Down Arrow 1622097428"/>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60943898"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opsluiten van de ziel in de trust constructies</a:t>
            </a:r>
            <a:endParaRPr sz="2400">
              <a:solidFill>
                <a:srgbClr val="FF0000"/>
              </a:solidFill>
            </a:endParaRPr>
          </a:p>
        </p:txBody>
      </p:sp>
      <p:cxnSp>
        <p:nvCxnSpPr>
          <p:cNvPr id="1832994308" name="Elbow Connector 1832994307"/>
          <p:cNvCxnSpPr/>
          <p:nvPr/>
        </p:nvCxnSpPr>
        <p:spPr bwMode="auto">
          <a:xfrm flipH="1">
            <a:off x="6256313" y="1424124"/>
            <a:ext cx="1168316"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313751529"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070732509"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34502812"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352789478"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352721982"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715735694" name="Table 1715735693"/>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132662139" name="Table 1132662138"/>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1410173992" name="Table 1410173991"/>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58090548" name="Text Box 85809054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268027539" name="Table 1268027538"/>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731614445" name="Text Box 73161444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382521929" name="Right Arrow 1382521928"/>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5205696" name="Right Arrow 12520569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37290726" name="Right Arrow 37290725"/>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21619680" name="Up-Down Arrow 2021619679"/>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71824295" name="Curved Down Arrow 871824294"/>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672183483" name="Up-Down Arrow 1672183482"/>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50265605" name="Up-Down Arrow 350265604"/>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986138091" name="Up-Down Arrow 986138090"/>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73581806" name="Up-Down Arrow 1273581805"/>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647958895" name="Subtitle 2"/>
          <p:cNvSpPr>
            <a:spLocks noGrp="1"/>
          </p:cNvSpPr>
          <p:nvPr/>
        </p:nvSpPr>
        <p:spPr bwMode="auto">
          <a:xfrm>
            <a:off x="2268572" y="699887"/>
            <a:ext cx="9144000" cy="580031"/>
          </a:xfrm>
          <a:prstGeom prst="rect">
            <a:avLst/>
          </a:prstGeom>
        </p:spPr>
        <p:txBody>
          <a:bodyPr vert="horz" lIns="91440" tIns="45720" rIns="91440" bIns="45720" rtlCol="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creatie van </a:t>
            </a:r>
            <a:r>
              <a:rPr lang="nl-NL" sz="2400">
                <a:solidFill>
                  <a:srgbClr val="FF0000"/>
                </a:solidFill>
              </a:rPr>
              <a:t>de </a:t>
            </a:r>
            <a:r>
              <a:rPr lang="nl-NL" sz="2400" b="1" u="sng">
                <a:solidFill>
                  <a:srgbClr val="FF0000"/>
                </a:solidFill>
              </a:rPr>
              <a:t>Persoon</a:t>
            </a:r>
            <a:r>
              <a:rPr lang="nl-NL" sz="2400" b="1" u="none">
                <a:solidFill>
                  <a:srgbClr val="FF0000"/>
                </a:solidFill>
              </a:rPr>
              <a:t>, </a:t>
            </a:r>
            <a:r>
              <a:rPr lang="nl-NL" sz="2400" b="0" u="none">
                <a:solidFill>
                  <a:srgbClr val="FF0000"/>
                </a:solidFill>
              </a:rPr>
              <a:t>als stroman van de ziel</a:t>
            </a:r>
            <a:endParaRPr sz="2400" b="0" u="none">
              <a:solidFill>
                <a:srgbClr val="FF0000"/>
              </a:solidFill>
            </a:endParaRPr>
          </a:p>
        </p:txBody>
      </p:sp>
      <p:sp>
        <p:nvSpPr>
          <p:cNvPr id="725985735"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073835765"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565758537"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314741529"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431618767"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989115586"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381118899" name="Table 1381118898"/>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977976258" name="Table 977976257"/>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959964809" name="Table 95996480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897020839" name="Text Box 89702083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506853362" name="Table 50685336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42465017" name="Text Box 142465016"/>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472648946" name="Right Arrow 1472648945"/>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723575379" name="Right Arrow 1723575378"/>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89571770" name="Right Arrow 1689571769"/>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79497473" name="Up-Down Arrow 379497472"/>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64553165" name="Curved Down Arrow 264553164"/>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344940175" name="Up-Down Arrow 344940174"/>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23202529" name="Up-Down Arrow 162320252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037070513" name="Up-Down Arrow 203707051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88860612" name="Up-Down Arrow 1388860611"/>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03538900"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spel van conflict en oorlog, noodtoestanden ....</a:t>
            </a:r>
            <a:endParaRPr sz="2400">
              <a:solidFill>
                <a:srgbClr val="FF0000"/>
              </a:solidFill>
            </a:endParaRPr>
          </a:p>
        </p:txBody>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655136633"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510308420"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28470186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781101345"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33375221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323825084"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95024977" name="Table 9502497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392754286" name="Table 1392754285"/>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798468553" name="Table 798468552"/>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795763217" name="Text Box 79576321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2041773218" name="Table 2041773217"/>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62517379" name="Text Box 62517378"/>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525271667" name="Right Arrow 1525271666"/>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630443995" name="Right Arrow 63044399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418049969" name="Right Arrow 1418049968"/>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03387548" name="Up-Down Arrow 190338754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54440794" name="Curved Down Arrow 154440793"/>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457045992" name="Up-Down Arrow 1457045991"/>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34420368" name="Up-Down Arrow 734420367"/>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84429142" name="Up-Down Arrow 584429141"/>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59610873" name="Up-Down Arrow 359610872"/>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98773070"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spel van complexiteit en problemen ....</a:t>
            </a:r>
            <a:endParaRPr sz="2400">
              <a:solidFill>
                <a:srgbClr val="FF0000"/>
              </a:solidFill>
            </a:endParaRPr>
          </a:p>
        </p:txBody>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862886897"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1818292727"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903022446"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98475658"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924233350"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178397659"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944195670" name="Table 94419566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528977100" name="Table 52897709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552650334" name="Table 552650333"/>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935401887" name="Text Box 935401886"/>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7729532" name="Table 77729531"/>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458341976" name="Text Box 145834197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669666978" name="Right Arrow 669666977"/>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986325746" name="Right Arrow 1986325745"/>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2010232066" name="Right Arrow 2010232065"/>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08596121" name="Up-Down Arrow 408596120"/>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88857274" name="Curved Down Arrow 688857273"/>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566500821" name="Up-Down Arrow 566500820"/>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694485894" name="Up-Down Arrow 1694485893"/>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59006108" name="Up-Down Arrow 359006107"/>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15200843" name="Up-Down Arrow 315200842"/>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57461061" name="Subtitle 2"/>
          <p:cNvSpPr>
            <a:spLocks noGrp="1"/>
          </p:cNvSpPr>
          <p:nvPr>
            <p:ph type="subTitle" idx="1"/>
          </p:nvPr>
        </p:nvSpPr>
        <p:spPr bwMode="auto">
          <a:xfrm>
            <a:off x="2268572" y="699887"/>
            <a:ext cx="9144000" cy="580031"/>
          </a:xfrm>
        </p:spPr>
        <p:txBody>
          <a:bodyPr vertOverflow="overflow" horzOverflow="overflow" vert="horz" wrap="square" lIns="91440" tIns="45720" rIns="91440" bIns="45720" numCol="1" spcCol="0" rtlCol="0" fromWordArt="0" anchor="t" anchorCtr="0" forceAA="0" upright="0" compatLnSpc="0">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Het opdringen van de abductieve waanzin</a:t>
            </a:r>
            <a:r>
              <a:rPr lang="nl-NL" sz="2400">
                <a:solidFill>
                  <a:srgbClr val="FF0000"/>
                </a:solidFill>
              </a:rPr>
              <a:t> aan de mens</a:t>
            </a:r>
            <a:endParaRPr lang="nl-NL" sz="2400">
              <a:solidFill>
                <a:srgbClr val="FF0000"/>
              </a:solidFill>
            </a:endParaRPr>
          </a:p>
        </p:txBody>
      </p:sp>
      <p:sp>
        <p:nvSpPr>
          <p:cNvPr id="123102319" name="Right Arrow 123102318"/>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25717715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021246272"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858888071"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470014839"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938460145"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366728867"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3102319"/>
                                        </p:tgtEl>
                                        <p:attrNameLst>
                                          <p:attrName>style.visibility</p:attrName>
                                        </p:attrNameLst>
                                      </p:cBhvr>
                                      <p:to>
                                        <p:strVal val="visible"/>
                                      </p:to>
                                    </p:set>
                                    <p:animEffect transition="in" filter="fade">
                                      <p:cBhvr>
                                        <p:cTn id="7" dur="1000"/>
                                        <p:tgtEl>
                                          <p:spTgt spid="123102319"/>
                                        </p:tgtEl>
                                      </p:cBhvr>
                                    </p:animEffect>
                                    <p:anim calcmode="lin" valueType="num">
                                      <p:cBhvr>
                                        <p:cTn id="8" dur="1000" fill="hold"/>
                                        <p:tgtEl>
                                          <p:spTgt spid="123102319"/>
                                        </p:tgtEl>
                                        <p:attrNameLst>
                                          <p:attrName>ppt_x</p:attrName>
                                        </p:attrNameLst>
                                      </p:cBhvr>
                                      <p:tavLst>
                                        <p:tav tm="0">
                                          <p:val>
                                            <p:strVal val="#ppt_x"/>
                                          </p:val>
                                        </p:tav>
                                        <p:tav tm="100000">
                                          <p:val>
                                            <p:strVal val="#ppt_x"/>
                                          </p:val>
                                        </p:tav>
                                      </p:tavLst>
                                    </p:anim>
                                    <p:anim calcmode="lin" valueType="num">
                                      <p:cBhvr>
                                        <p:cTn id="9" dur="1000" fill="hold"/>
                                        <p:tgtEl>
                                          <p:spTgt spid="1231023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143338307" name="Table 1143338306"/>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20467831" name="Table 120467830"/>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t>deductie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483692615" name="Table 48369261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674120620" name="Text Box 67412061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1873708064" name="Table 1873708063"/>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mn-lt"/>
                          <a:ea typeface="+mn-ea"/>
                          <a:cs typeface="+mn-cs"/>
                        </a:rPr>
                        <a:t>Controle</a:t>
                      </a:r>
                      <a:endParaRPr lang="nl-NL" sz="1350" b="1" i="0" u="none" strike="noStrike" cap="none" spc="0">
                        <a:solidFill>
                          <a:srgbClr val="FF0000"/>
                        </a:solidFill>
                        <a:latin typeface="+mn-lt"/>
                        <a:ea typeface="+mn-ea"/>
                        <a:cs typeface="+mn-cs"/>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21843140" name="Text Box 121843139"/>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207567918" name="Right Arrow 207567917"/>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44757705" name="Right Arrow 144757704"/>
          <p:cNvSpPr/>
          <p:nvPr/>
        </p:nvSpPr>
        <p:spPr bwMode="auto">
          <a:xfrm rot="16199969">
            <a:off x="3139096" y="3673353"/>
            <a:ext cx="384612" cy="431600"/>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225747043" name="Right Arrow 122574704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4318664" name="Up-Down Arrow 4318663"/>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60010636" name="Curved Down Arrow 1960010635"/>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1317890239" name="Up-Down Arrow 1317890238"/>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04004081" name="Up-Down Arrow 604004080"/>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55753155" name="Up-Down Arrow 755753154"/>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13494114" name="Up-Down Arrow 1213494113"/>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63346319"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a:t>
            </a:r>
            <a:r>
              <a:rPr lang="nl-NL" sz="2400">
                <a:solidFill>
                  <a:srgbClr val="FF0000"/>
                </a:solidFill>
              </a:rPr>
              <a:t>behandelen als slaaf</a:t>
            </a:r>
            <a:endParaRPr lang="nl-NL" sz="2400">
              <a:solidFill>
                <a:srgbClr val="FF0000"/>
              </a:solidFill>
            </a:endParaRPr>
          </a:p>
        </p:txBody>
      </p:sp>
      <p:sp>
        <p:nvSpPr>
          <p:cNvPr id="1030037692" name="Right Arrow 1030037691"/>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797506387" name="Right Arrow 797506386"/>
          <p:cNvSpPr/>
          <p:nvPr/>
        </p:nvSpPr>
        <p:spPr bwMode="auto">
          <a:xfrm rot="16199969">
            <a:off x="5903693" y="3673353"/>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99597797"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737769427"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31083834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813068762" name="Elbow Connector 1832994307"/>
          <p:cNvCxnSpPr/>
          <p:nvPr/>
        </p:nvCxnSpPr>
        <p:spPr bwMode="auto">
          <a:xfrm flipH="1">
            <a:off x="6224562" y="1424124"/>
            <a:ext cx="1168315" cy="619587"/>
          </a:xfrm>
          <a:prstGeom prst="bentConnector5">
            <a:avLst>
              <a:gd name="adj1" fmla="val 187"/>
              <a:gd name="adj2" fmla="val -33674"/>
              <a:gd name="adj3" fmla="val 9991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921228819"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065642706"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4" name="Text Box 3"/>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97506387"/>
                                        </p:tgtEl>
                                        <p:attrNameLst>
                                          <p:attrName>style.visibility</p:attrName>
                                        </p:attrNameLst>
                                      </p:cBhvr>
                                      <p:to>
                                        <p:strVal val="visible"/>
                                      </p:to>
                                    </p:set>
                                    <p:animEffect transition="in" filter="fade">
                                      <p:cBhvr>
                                        <p:cTn id="7" dur="1000"/>
                                        <p:tgtEl>
                                          <p:spTgt spid="797506387"/>
                                        </p:tgtEl>
                                      </p:cBhvr>
                                    </p:animEffect>
                                    <p:anim calcmode="lin" valueType="num">
                                      <p:cBhvr>
                                        <p:cTn id="8" dur="1000" fill="hold"/>
                                        <p:tgtEl>
                                          <p:spTgt spid="797506387"/>
                                        </p:tgtEl>
                                        <p:attrNameLst>
                                          <p:attrName>ppt_x</p:attrName>
                                        </p:attrNameLst>
                                      </p:cBhvr>
                                      <p:tavLst>
                                        <p:tav tm="0">
                                          <p:val>
                                            <p:strVal val="#ppt_x"/>
                                          </p:val>
                                        </p:tav>
                                        <p:tav tm="100000">
                                          <p:val>
                                            <p:strVal val="#ppt_x"/>
                                          </p:val>
                                        </p:tav>
                                      </p:tavLst>
                                    </p:anim>
                                    <p:anim calcmode="lin" valueType="num">
                                      <p:cBhvr>
                                        <p:cTn id="9" dur="1000" fill="hold"/>
                                        <p:tgtEl>
                                          <p:spTgt spid="797506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480719025" name="Table 480719024"/>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76193420" name="Table 107619341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rPr lang="nl-NL"/>
                        <a:t>d</a:t>
                      </a:r>
                      <a:r>
                        <a:t>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867380030" name="Table 867380029"/>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413170578" name="Text Box 1413170577"/>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714594540" name="Table 714594539"/>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015229605" name="Text Box 1015229604"/>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851814059" name="Right Arrow 1851814058"/>
          <p:cNvSpPr/>
          <p:nvPr/>
        </p:nvSpPr>
        <p:spPr bwMode="auto">
          <a:xfrm rot="16199969">
            <a:off x="3135525" y="4982447"/>
            <a:ext cx="384613" cy="431601"/>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sp>
      <p:sp>
        <p:nvSpPr>
          <p:cNvPr id="1699117533" name="Right Arrow 1699117532"/>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63209553" name="Up-Down Arrow 363209552"/>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00691255" name="Curved Down Arrow 2100691254"/>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525816134" name="Up-Down Arrow 525816133"/>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131841279" name="Up-Down Arrow 213184127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94056004" name="Up-Down Arrow 894056003"/>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95823884" name="Up-Down Arrow 1095823883"/>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462367322"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mag niet meer denken ....</a:t>
            </a:r>
            <a:r>
              <a:rPr lang="nl-NL" sz="2400">
                <a:solidFill>
                  <a:srgbClr val="FF0000"/>
                </a:solidFill>
              </a:rPr>
              <a:t> is een dom dier</a:t>
            </a:r>
            <a:endParaRPr lang="nl-NL" sz="2400">
              <a:solidFill>
                <a:srgbClr val="FF0000"/>
              </a:solidFill>
            </a:endParaRPr>
          </a:p>
        </p:txBody>
      </p:sp>
      <p:sp>
        <p:nvSpPr>
          <p:cNvPr id="246020020" name="Right Arrow 246020019"/>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85056350" name="Right Arrow 1085056349"/>
          <p:cNvSpPr/>
          <p:nvPr/>
        </p:nvSpPr>
        <p:spPr bwMode="auto">
          <a:xfrm rot="16199969">
            <a:off x="5903693" y="3673353"/>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470539001"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636377305"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2033769815"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948389205" name="Elbow Connector 1832994307"/>
          <p:cNvCxnSpPr/>
          <p:nvPr/>
        </p:nvCxnSpPr>
        <p:spPr bwMode="auto">
          <a:xfrm flipH="1">
            <a:off x="6224562" y="1424124"/>
            <a:ext cx="1168315" cy="619587"/>
          </a:xfrm>
          <a:prstGeom prst="bentConnector5">
            <a:avLst>
              <a:gd name="adj1" fmla="val 187"/>
              <a:gd name="adj2" fmla="val -33674"/>
              <a:gd name="adj3" fmla="val 9991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996204033"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189511074"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1851814059"/>
                                        </p:tgtEl>
                                      </p:cBhvr>
                                    </p:animEffect>
                                    <p:anim calcmode="lin" valueType="num">
                                      <p:cBhvr>
                                        <p:cTn id="7" dur="2000"/>
                                        <p:tgtEl>
                                          <p:spTgt spid="185181405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1851814059"/>
                                        </p:tgtEl>
                                        <p:attrNameLst>
                                          <p:attrName>ppt_h</p:attrName>
                                        </p:attrNameLst>
                                      </p:cBhvr>
                                      <p:tavLst>
                                        <p:tav tm="0">
                                          <p:val>
                                            <p:strVal val="ppt_h"/>
                                          </p:val>
                                        </p:tav>
                                        <p:tav tm="100000">
                                          <p:val>
                                            <p:strVal val="ppt_h"/>
                                          </p:val>
                                        </p:tav>
                                      </p:tavLst>
                                    </p:anim>
                                    <p:set>
                                      <p:cBhvr>
                                        <p:cTn id="9" dur="1" fill="hold">
                                          <p:stCondLst>
                                            <p:cond delay="1999"/>
                                          </p:stCondLst>
                                        </p:cTn>
                                        <p:tgtEl>
                                          <p:spTgt spid="18518140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78692758" name="Table 78692757"/>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696875620" name="Table 1696875619"/>
          <p:cNvGraphicFramePr/>
          <p:nvPr/>
        </p:nvGraphicFramePr>
        <p:xfrm>
          <a:off x="2779711" y="4101702"/>
          <a:ext cx="8140698" cy="904239"/>
        </p:xfrm>
        <a:graphic>
          <a:graphicData uri="http://schemas.openxmlformats.org/drawingml/2006/table">
            <a:tbl>
              <a:tblPr bandRow="1">
                <a:tableStyleId>{7DF18680-E054-41AD-8BC1-D1AEF772440D}</a:tableStyleId>
              </a:tblPr>
              <a:tblGrid>
                <a:gridCol w="1354665"/>
                <a:gridCol w="1354665"/>
                <a:gridCol w="1354665"/>
                <a:gridCol w="1354665"/>
                <a:gridCol w="1354665"/>
                <a:gridCol w="1354665"/>
              </a:tblGrid>
              <a:tr h="297180">
                <a:tc>
                  <a:txBody>
                    <a:bodyPr/>
                    <a:p>
                      <a:pPr>
                        <a:defRPr/>
                      </a:pPr>
                      <a:r>
                        <a:rPr lang="nl-NL"/>
                        <a:t>d</a:t>
                      </a:r>
                      <a:r>
                        <a:t>eductie</a:t>
                      </a:r>
                    </a:p>
                  </a:txBody>
                  <a:tcPr/>
                </a:tc>
                <a:tc>
                  <a:txBody>
                    <a:bodyPr/>
                    <a:p>
                      <a:pPr>
                        <a:defRPr/>
                      </a:pPr>
                      <a:r>
                        <a:t>moraliteit</a:t>
                      </a:r>
                    </a:p>
                  </a:txBody>
                  <a:tcPr/>
                </a:tc>
                <a:tc>
                  <a:txBody>
                    <a:bodyPr/>
                    <a:p>
                      <a:pPr>
                        <a:defRPr/>
                      </a:pPr>
                      <a:r>
                        <a:t>empathie</a:t>
                      </a:r>
                    </a:p>
                  </a:txBody>
                  <a:tcPr/>
                </a:tc>
                <a:tc>
                  <a:txBody>
                    <a:bodyPr/>
                    <a:p>
                      <a:pPr>
                        <a:defRPr/>
                      </a:pPr>
                      <a:r>
                        <a:t>respect</a:t>
                      </a:r>
                    </a:p>
                  </a:txBody>
                  <a:tcPr/>
                </a:tc>
                <a:tc>
                  <a:txBody>
                    <a:bodyPr/>
                    <a:p>
                      <a:pPr>
                        <a:defRPr/>
                      </a:pPr>
                      <a:r>
                        <a:t>cultuur</a:t>
                      </a:r>
                    </a:p>
                  </a:txBody>
                  <a:tcPr/>
                </a:tc>
                <a:tc>
                  <a:txBody>
                    <a:bodyPr/>
                    <a:p>
                      <a:pPr>
                        <a:defRPr/>
                      </a:pPr>
                      <a:r>
                        <a:t>samenleven</a:t>
                      </a: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r h="297180">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c>
                  <a:txBody>
                    <a:bodyPr/>
                    <a:p>
                      <a:pPr>
                        <a:defRPr/>
                      </a:pPr>
                    </a:p>
                  </a:txBody>
                  <a:tcPr/>
                </a:tc>
              </a:tr>
            </a:tbl>
          </a:graphicData>
        </a:graphic>
      </p:graphicFrame>
      <p:graphicFrame>
        <p:nvGraphicFramePr>
          <p:cNvPr id="544691305" name="Table 544691304"/>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291426779" name="Text Box 1291426778"/>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692589443" name="Table 69258944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867278866" name="Text Box 867278865"/>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231376560" name="Right Arrow 1231376559"/>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54984748" name="Up-Down Arrow 1354984747"/>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72443922" name="Curved Down Arrow 572443921"/>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952318535" name="Up-Down Arrow 952318534"/>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16384106" name="Up-Down Arrow 1716384105"/>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08910446" name="Up-Down Arrow 1808910445"/>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42569538" name="Up-Down Arrow 1842569537"/>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69595235"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mag niet meer denken ....</a:t>
            </a:r>
            <a:r>
              <a:rPr lang="nl-NL" sz="2400">
                <a:solidFill>
                  <a:srgbClr val="FF0000"/>
                </a:solidFill>
              </a:rPr>
              <a:t> is ‘maar’ een ding</a:t>
            </a:r>
            <a:endParaRPr lang="nl-NL" sz="2400">
              <a:solidFill>
                <a:srgbClr val="FF0000"/>
              </a:solidFill>
            </a:endParaRPr>
          </a:p>
        </p:txBody>
      </p:sp>
      <p:sp>
        <p:nvSpPr>
          <p:cNvPr id="1137767571" name="Right Arrow 1137767570"/>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09010228" name="Right Arrow 509010227"/>
          <p:cNvSpPr/>
          <p:nvPr/>
        </p:nvSpPr>
        <p:spPr bwMode="auto">
          <a:xfrm rot="16199969">
            <a:off x="5903693" y="3673353"/>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793411396"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2051762791"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655522224"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386275247"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327384508"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612243446"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1696875620"/>
                                        </p:tgtEl>
                                      </p:cBhvr>
                                    </p:animEffect>
                                    <p:anim calcmode="lin" valueType="num">
                                      <p:cBhvr>
                                        <p:cTn id="7" dur="2000"/>
                                        <p:tgtEl>
                                          <p:spTgt spid="169687562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1696875620"/>
                                        </p:tgtEl>
                                        <p:attrNameLst>
                                          <p:attrName>ppt_h</p:attrName>
                                        </p:attrNameLst>
                                      </p:cBhvr>
                                      <p:tavLst>
                                        <p:tav tm="0">
                                          <p:val>
                                            <p:strVal val="ppt_h"/>
                                          </p:val>
                                        </p:tav>
                                        <p:tav tm="100000">
                                          <p:val>
                                            <p:strVal val="ppt_h"/>
                                          </p:val>
                                        </p:tav>
                                      </p:tavLst>
                                    </p:anim>
                                    <p:set>
                                      <p:cBhvr>
                                        <p:cTn id="9" dur="1" fill="hold">
                                          <p:stCondLst>
                                            <p:cond delay="1999"/>
                                          </p:stCondLst>
                                        </p:cTn>
                                        <p:tgtEl>
                                          <p:spTgt spid="16968756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00216616" name="Table 100216615"/>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217611143" name="Table 217611142"/>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425054361" name="Text Box 425054360"/>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661974976" name="Table 661974975"/>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974904272" name="Text Box 1974904271"/>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510806988" name="Right Arrow 510806987"/>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7290206" name="Up-Down Arrow 137290205"/>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025421909" name="Curved Down Arrow 1025421908"/>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746561110" name="Up-Down Arrow 746561109"/>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356356577" name="Up-Down Arrow 356356576"/>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103245690" name="Up-Down Arrow 1103245689"/>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737554363" name="Up-Down Arrow 1737554362"/>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548039" name="Subtitle 2"/>
          <p:cNvSpPr>
            <a:spLocks noGrp="1"/>
          </p:cNvSpPr>
          <p:nvPr>
            <p:ph type="subTitle" idx="1"/>
          </p:nvPr>
        </p:nvSpPr>
        <p:spPr bwMode="auto">
          <a:xfrm>
            <a:off x="2268572" y="699887"/>
            <a:ext cx="9144000" cy="58003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a:t>
            </a:r>
            <a:r>
              <a:rPr lang="nl-NL" sz="2400">
                <a:solidFill>
                  <a:srgbClr val="FF0000"/>
                </a:solidFill>
              </a:rPr>
              <a:t>kan</a:t>
            </a:r>
            <a:r>
              <a:rPr sz="2400">
                <a:solidFill>
                  <a:srgbClr val="FF0000"/>
                </a:solidFill>
              </a:rPr>
              <a:t> niet meer </a:t>
            </a:r>
            <a:r>
              <a:rPr lang="nl-NL" sz="2400">
                <a:solidFill>
                  <a:srgbClr val="FF0000"/>
                </a:solidFill>
              </a:rPr>
              <a:t>(voor zichzelf) </a:t>
            </a:r>
            <a:r>
              <a:rPr sz="2400">
                <a:solidFill>
                  <a:srgbClr val="FF0000"/>
                </a:solidFill>
              </a:rPr>
              <a:t>denken ....</a:t>
            </a:r>
            <a:endParaRPr sz="2400">
              <a:solidFill>
                <a:srgbClr val="FF0000"/>
              </a:solidFill>
            </a:endParaRPr>
          </a:p>
        </p:txBody>
      </p:sp>
      <p:sp>
        <p:nvSpPr>
          <p:cNvPr id="1483362473" name="Right Arrow 1483362472"/>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898032464" name="Right Arrow 1898032463"/>
          <p:cNvSpPr/>
          <p:nvPr/>
        </p:nvSpPr>
        <p:spPr bwMode="auto">
          <a:xfrm rot="16199969">
            <a:off x="5903693" y="3673353"/>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916356593" name="Text Box 1050405432"/>
          <p:cNvSpPr txBox="1"/>
          <p:nvPr/>
        </p:nvSpPr>
        <p:spPr bwMode="auto">
          <a:xfrm>
            <a:off x="-39552" y="4007047"/>
            <a:ext cx="2892331"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Ziels-wereld</a:t>
            </a:r>
            <a:r>
              <a:t>:</a:t>
            </a:r>
          </a:p>
          <a:p>
            <a:pPr>
              <a:defRPr/>
            </a:pPr>
            <a:r>
              <a:t>betekenisgevend concept</a:t>
            </a:r>
          </a:p>
        </p:txBody>
      </p:sp>
      <p:sp>
        <p:nvSpPr>
          <p:cNvPr id="736400491"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73341038"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159655648" name="Elbow Connector 1832994307"/>
          <p:cNvCxnSpPr/>
          <p:nvPr/>
        </p:nvCxnSpPr>
        <p:spPr bwMode="auto">
          <a:xfrm flipH="1">
            <a:off x="6224562" y="1424124"/>
            <a:ext cx="1168315" cy="619587"/>
          </a:xfrm>
          <a:prstGeom prst="bentConnector5">
            <a:avLst>
              <a:gd name="adj1" fmla="val 187"/>
              <a:gd name="adj2" fmla="val -33674"/>
              <a:gd name="adj3" fmla="val 99916"/>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807802055"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076261643"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916356593"/>
                                        </p:tgtEl>
                                      </p:cBhvr>
                                    </p:animEffect>
                                    <p:anim calcmode="lin" valueType="num">
                                      <p:cBhvr>
                                        <p:cTn id="7" dur="2000"/>
                                        <p:tgtEl>
                                          <p:spTgt spid="91635659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916356593"/>
                                        </p:tgtEl>
                                        <p:attrNameLst>
                                          <p:attrName>ppt_h</p:attrName>
                                        </p:attrNameLst>
                                      </p:cBhvr>
                                      <p:tavLst>
                                        <p:tav tm="0">
                                          <p:val>
                                            <p:strVal val="ppt_h"/>
                                          </p:val>
                                        </p:tav>
                                        <p:tav tm="100000">
                                          <p:val>
                                            <p:strVal val="ppt_h"/>
                                          </p:val>
                                        </p:tav>
                                      </p:tavLst>
                                    </p:anim>
                                    <p:set>
                                      <p:cBhvr>
                                        <p:cTn id="9" dur="1" fill="hold">
                                          <p:stCondLst>
                                            <p:cond delay="1999"/>
                                          </p:stCondLst>
                                        </p:cTn>
                                        <p:tgtEl>
                                          <p:spTgt spid="91635659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bg>
      <p:bgPr>
        <a:blipFill>
          <a:blip r:embed="rId1">
            <a:alphaModFix amt="13000"/>
          </a:blip>
          <a:stretch>
            <a:fillRect/>
          </a:stretch>
        </a:blipFill>
        <a:effectLst/>
      </p:bgPr>
    </p:bg>
    <p:spTree>
      <p:nvGrpSpPr>
        <p:cNvPr id="1" name=""/>
        <p:cNvGrpSpPr/>
        <p:nvPr/>
      </p:nvGrpSpPr>
      <p:grpSpPr bwMode="auto">
        <a:xfrm>
          <a:off x="0" y="0"/>
          <a:ext cx="0" cy="0"/>
          <a:chOff x="0" y="0"/>
          <a:chExt cx="0" cy="0"/>
        </a:xfrm>
      </p:grpSpPr>
      <p:graphicFrame>
        <p:nvGraphicFramePr>
          <p:cNvPr id="1538664610" name="Table 1538664609"/>
          <p:cNvGraphicFramePr/>
          <p:nvPr/>
        </p:nvGraphicFramePr>
        <p:xfrm>
          <a:off x="2776140" y="5437584"/>
          <a:ext cx="8140699" cy="904239"/>
        </p:xfrm>
        <a:graphic>
          <a:graphicData uri="http://schemas.openxmlformats.org/drawingml/2006/table">
            <a:tbl>
              <a:tblPr bandRow="1">
                <a:tableStyleId>{93296810-A885-4BE3-A3E7-6D5BEEA58F35}</a:tableStyleId>
              </a:tblPr>
              <a:tblGrid>
                <a:gridCol w="1354666"/>
                <a:gridCol w="1354666"/>
                <a:gridCol w="1354666"/>
                <a:gridCol w="1354666"/>
                <a:gridCol w="1354666"/>
                <a:gridCol w="1354666"/>
              </a:tblGrid>
              <a:tr h="297180">
                <a:tc>
                  <a:txBody>
                    <a:bodyPr/>
                    <a:p>
                      <a:pPr>
                        <a:defRPr/>
                      </a:pPr>
                      <a:r>
                        <a:t>Gebeurtenis</a:t>
                      </a:r>
                    </a:p>
                  </a:txBody>
                  <a:tcPr/>
                </a:tc>
                <a:tc>
                  <a:txBody>
                    <a:bodyPr/>
                    <a:p>
                      <a:pPr>
                        <a:defRPr/>
                      </a:pPr>
                      <a:r>
                        <a:t>vertrouwen</a:t>
                      </a:r>
                    </a:p>
                  </a:txBody>
                  <a:tcPr/>
                </a:tc>
                <a:tc>
                  <a:txBody>
                    <a:bodyPr/>
                    <a:p>
                      <a:pPr>
                        <a:defRPr/>
                      </a:pPr>
                      <a:r>
                        <a:t>mens</a:t>
                      </a:r>
                    </a:p>
                  </a:txBody>
                  <a:tcPr/>
                </a:tc>
                <a:tc>
                  <a:txBody>
                    <a:bodyPr/>
                    <a:p>
                      <a:pPr>
                        <a:defRPr/>
                      </a:pPr>
                      <a:r>
                        <a:t>leven</a:t>
                      </a:r>
                    </a:p>
                  </a:txBody>
                  <a:tcPr/>
                </a:tc>
                <a:tc>
                  <a:txBody>
                    <a:bodyPr/>
                    <a:p>
                      <a:pPr>
                        <a:defRPr/>
                      </a:pPr>
                    </a:p>
                  </a:txBody>
                  <a:tcPr/>
                </a:tc>
                <a:tc>
                  <a:txBody>
                    <a:bodyPr/>
                    <a:p>
                      <a:pPr>
                        <a:defRPr/>
                      </a:pPr>
                    </a:p>
                  </a:txBody>
                  <a:tcPr/>
                </a:tc>
              </a:tr>
              <a:tr h="297180">
                <a:tc>
                  <a:txBody>
                    <a:bodyPr/>
                    <a:p>
                      <a:pPr>
                        <a:defRPr/>
                      </a:pPr>
                      <a:r>
                        <a:t>quantum</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energie</a:t>
                      </a:r>
                      <a:endParaRPr lang="nl-NL" sz="1350" b="0" i="0" u="none" strike="noStrike" cap="none" spc="0">
                        <a:solidFill>
                          <a:schemeClr val="dk1"/>
                        </a:solidFill>
                        <a:latin typeface="Arial" panose="020B0604020202020204"/>
                        <a:ea typeface="Arial" panose="020B0604020202020204"/>
                        <a:cs typeface="Arial" panose="020B0604020202020204"/>
                      </a:endParaRPr>
                    </a:p>
                  </a:txBody>
                  <a:tcPr/>
                </a:tc>
                <a:tc>
                  <a:txBody>
                    <a:bodyPr/>
                    <a:p>
                      <a:pPr>
                        <a:defRPr/>
                      </a:pPr>
                    </a:p>
                  </a:txBody>
                  <a:tcPr/>
                </a:tc>
                <a:tc>
                  <a:txBody>
                    <a:bodyPr/>
                    <a:p>
                      <a:pPr>
                        <a:defRPr/>
                      </a:pPr>
                      <a:r>
                        <a:t>afhankelijk</a:t>
                      </a:r>
                    </a:p>
                  </a:txBody>
                  <a:tcPr/>
                </a:tc>
                <a:tc>
                  <a:txBody>
                    <a:bodyPr/>
                    <a:p>
                      <a:pPr>
                        <a:defRPr/>
                      </a:pPr>
                    </a:p>
                  </a:txBody>
                  <a:tcPr/>
                </a:tc>
                <a:tc>
                  <a:txBody>
                    <a:bodyPr/>
                    <a:p>
                      <a:pPr>
                        <a:defRPr/>
                      </a:pPr>
                    </a:p>
                  </a:txBody>
                  <a:tcPr/>
                </a:tc>
              </a:tr>
              <a:tr h="297180">
                <a:tc>
                  <a:txBody>
                    <a:bodyPr/>
                    <a:p>
                      <a:pPr>
                        <a:defRPr/>
                      </a:pPr>
                      <a:r>
                        <a:t>dynamiek</a:t>
                      </a:r>
                    </a:p>
                  </a:txBody>
                  <a:tcPr/>
                </a:tc>
                <a:tc>
                  <a:txBody>
                    <a:bodyPr/>
                    <a:p>
                      <a:pPr>
                        <a:defRPr/>
                      </a:pPr>
                    </a:p>
                  </a:txBody>
                  <a:tcPr/>
                </a:tc>
                <a:tc>
                  <a:txBody>
                    <a:bodyPr/>
                    <a:p>
                      <a:pPr>
                        <a:defRPr/>
                      </a:pPr>
                    </a:p>
                  </a:txBody>
                  <a:tcPr/>
                </a:tc>
                <a:tc>
                  <a:txBody>
                    <a:bodyPr/>
                    <a:p>
                      <a:pPr>
                        <a:defRPr/>
                      </a:pPr>
                      <a:r>
                        <a:t>Heel zijn</a:t>
                      </a:r>
                    </a:p>
                  </a:txBody>
                  <a:tcPr/>
                </a:tc>
                <a:tc>
                  <a:txBody>
                    <a:bodyPr/>
                    <a:p>
                      <a:pPr>
                        <a:defRPr/>
                      </a:pPr>
                    </a:p>
                  </a:txBody>
                  <a:tcPr/>
                </a:tc>
                <a:tc>
                  <a:txBody>
                    <a:bodyPr/>
                    <a:p>
                      <a:pPr>
                        <a:defRPr/>
                      </a:pPr>
                    </a:p>
                  </a:txBody>
                  <a:tcPr/>
                </a:tc>
              </a:tr>
            </a:tbl>
          </a:graphicData>
        </a:graphic>
      </p:graphicFrame>
      <p:graphicFrame>
        <p:nvGraphicFramePr>
          <p:cNvPr id="1031911239" name="Table 1031911238"/>
          <p:cNvGraphicFramePr/>
          <p:nvPr/>
        </p:nvGraphicFramePr>
        <p:xfrm>
          <a:off x="2779711" y="1449585"/>
          <a:ext cx="8140698" cy="904239"/>
        </p:xfrm>
        <a:graphic>
          <a:graphicData uri="http://schemas.openxmlformats.org/drawingml/2006/table">
            <a:tbl>
              <a:tblPr bandRow="1">
                <a:tableStyleId>{21E4AEA4-8DFA-4A89-87EB-49C32662AFE0}</a:tableStyleId>
              </a:tblPr>
              <a:tblGrid>
                <a:gridCol w="1354665"/>
                <a:gridCol w="1354665"/>
                <a:gridCol w="1354665"/>
                <a:gridCol w="1354665"/>
                <a:gridCol w="1354665"/>
                <a:gridCol w="1354665"/>
              </a:tblGrid>
              <a:tr h="297180">
                <a:tc>
                  <a:txBody>
                    <a:bodyPr/>
                    <a:p>
                      <a:pPr>
                        <a:defRPr/>
                      </a:pPr>
                      <a:r>
                        <a:t>abductie</a:t>
                      </a:r>
                    </a:p>
                  </a:txBody>
                  <a:tcPr/>
                </a:tc>
                <a:tc>
                  <a:txBody>
                    <a:bodyPr/>
                    <a:p>
                      <a:pPr>
                        <a:defRPr/>
                      </a:pPr>
                      <a:r>
                        <a:t>dualiteit</a:t>
                      </a:r>
                    </a:p>
                  </a:txBody>
                  <a:tcPr/>
                </a:tc>
                <a:tc>
                  <a:txBody>
                    <a:bodyPr/>
                    <a:p>
                      <a:pPr>
                        <a:defRPr/>
                      </a:pPr>
                      <a:r>
                        <a:rPr lang="nl-NL" sz="1350" b="0" i="0" u="none" strike="noStrike" cap="none" spc="0">
                          <a:solidFill>
                            <a:schemeClr val="dk1"/>
                          </a:solidFill>
                          <a:latin typeface="+mn-lt"/>
                          <a:ea typeface="+mn-ea"/>
                          <a:cs typeface="+mn-cs"/>
                        </a:rPr>
                        <a:t>psyche</a:t>
                      </a:r>
                      <a:endParaRPr lang="nl-NL" sz="1350" b="0" i="0" u="none" strike="noStrike" cap="none" spc="0">
                        <a:solidFill>
                          <a:schemeClr val="dk1"/>
                        </a:solidFill>
                        <a:latin typeface="+mn-lt"/>
                        <a:ea typeface="+mn-ea"/>
                        <a:cs typeface="+mn-cs"/>
                      </a:endParaR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parasiteren</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c>
                  <a:txBody>
                    <a:bodyPr/>
                    <a:p>
                      <a:pPr>
                        <a:defRPr/>
                      </a:pPr>
                      <a:r>
                        <a:t>conflict</a:t>
                      </a:r>
                    </a:p>
                  </a:txBody>
                  <a:tcPr/>
                </a:tc>
                <a:tc>
                  <a:txBody>
                    <a:bodyPr/>
                    <a:p>
                      <a:pPr>
                        <a:defRPr/>
                      </a:pPr>
                      <a:r>
                        <a:t>chaos</a:t>
                      </a:r>
                    </a:p>
                  </a:txBody>
                  <a:tcPr/>
                </a:tc>
              </a:tr>
              <a:tr h="297180">
                <a:tc>
                  <a:txBody>
                    <a:bodyPr/>
                    <a:p>
                      <a:pPr>
                        <a:defRPr/>
                      </a:pPr>
                      <a:r>
                        <a:t>positief</a:t>
                      </a:r>
                    </a:p>
                  </a:txBody>
                  <a:tcPr>
                    <a:solidFill>
                      <a:schemeClr val="accent6">
                        <a:lumMod val="20000"/>
                        <a:lumOff val="80000"/>
                      </a:schemeClr>
                    </a:solidFill>
                  </a:tcPr>
                </a:tc>
                <a:tc>
                  <a:txBody>
                    <a:bodyPr/>
                    <a:p>
                      <a:pPr>
                        <a:defRPr/>
                      </a:pPr>
                      <a:r>
                        <a:t>vertrouwen</a:t>
                      </a:r>
                    </a:p>
                  </a:txBody>
                  <a:tcPr>
                    <a:solidFill>
                      <a:schemeClr val="accent6">
                        <a:lumMod val="20000"/>
                        <a:lumOff val="80000"/>
                      </a:schemeClr>
                    </a:solidFill>
                  </a:tcPr>
                </a:tc>
                <a:tc>
                  <a:txBody>
                    <a:bodyPr/>
                    <a:p>
                      <a:pPr>
                        <a:defRPr/>
                      </a:pPr>
                      <a:r>
                        <a:t>persoon</a:t>
                      </a:r>
                    </a:p>
                  </a:txBody>
                  <a:tcPr>
                    <a:solidFill>
                      <a:schemeClr val="accent6">
                        <a:lumMod val="20000"/>
                        <a:lumOff val="80000"/>
                      </a:schemeClr>
                    </a:solidFill>
                  </a:tcPr>
                </a:tc>
                <a:tc>
                  <a:txBody>
                    <a:bodyPr/>
                    <a:p>
                      <a:pPr>
                        <a:defRPr/>
                      </a:pPr>
                      <a:r>
                        <a:t>determinent</a:t>
                      </a:r>
                    </a:p>
                  </a:txBody>
                  <a:tcPr>
                    <a:solidFill>
                      <a:schemeClr val="accent6">
                        <a:lumMod val="20000"/>
                        <a:lumOff val="80000"/>
                      </a:schemeClr>
                    </a:solidFill>
                  </a:tcPr>
                </a:tc>
                <a:tc>
                  <a:txBody>
                    <a:bodyPr/>
                    <a:p>
                      <a:pPr>
                        <a:defRPr/>
                      </a:pPr>
                    </a:p>
                  </a:txBody>
                  <a:tcPr>
                    <a:solidFill>
                      <a:schemeClr val="accent6">
                        <a:lumMod val="20000"/>
                        <a:lumOff val="80000"/>
                      </a:schemeClr>
                    </a:solidFill>
                  </a:tcPr>
                </a:tc>
                <a:tc>
                  <a:txBody>
                    <a:bodyPr/>
                    <a:p>
                      <a:pPr>
                        <a:defRPr/>
                      </a:pPr>
                    </a:p>
                  </a:txBody>
                  <a:tcPr>
                    <a:solidFill>
                      <a:schemeClr val="accent6">
                        <a:lumMod val="20000"/>
                        <a:lumOff val="80000"/>
                      </a:schemeClr>
                    </a:solidFill>
                  </a:tcPr>
                </a:tc>
              </a:tr>
              <a:tr h="297180">
                <a:tc>
                  <a:txBody>
                    <a:bodyPr/>
                    <a:p>
                      <a:pPr>
                        <a:defRPr/>
                      </a:pPr>
                      <a:r>
                        <a:rPr>
                          <a:solidFill>
                            <a:srgbClr val="FFFF00"/>
                          </a:solidFill>
                        </a:rPr>
                        <a:t>negatief</a:t>
                      </a:r>
                      <a:endParaRPr>
                        <a:solidFill>
                          <a:srgbClr val="FFFF00"/>
                        </a:solidFill>
                      </a:endParaRPr>
                    </a:p>
                  </a:txBody>
                  <a:tcPr>
                    <a:solidFill>
                      <a:srgbClr val="C00000"/>
                    </a:solidFill>
                  </a:tcPr>
                </a:tc>
                <a:tc>
                  <a:txBody>
                    <a:bodyPr/>
                    <a:p>
                      <a:pPr>
                        <a:defRPr/>
                      </a:pPr>
                      <a:r>
                        <a:rPr>
                          <a:solidFill>
                            <a:srgbClr val="FFFF00"/>
                          </a:solidFill>
                        </a:rPr>
                        <a:t>wantrouwen</a:t>
                      </a:r>
                      <a:endParaRPr>
                        <a:solidFill>
                          <a:srgbClr val="FFFF00"/>
                        </a:solidFill>
                      </a:endParaRPr>
                    </a:p>
                  </a:txBody>
                  <a:tcPr>
                    <a:solidFill>
                      <a:srgbClr val="C00000"/>
                    </a:solidFill>
                  </a:tcPr>
                </a:tc>
                <a:tc>
                  <a:txBody>
                    <a:bodyPr/>
                    <a:p>
                      <a:pPr>
                        <a:defRPr/>
                      </a:pPr>
                      <a:r>
                        <a:rPr>
                          <a:solidFill>
                            <a:srgbClr val="FFFF00"/>
                          </a:solidFill>
                        </a:rPr>
                        <a:t>trustee/slaaf</a:t>
                      </a:r>
                      <a:endParaRPr>
                        <a:solidFill>
                          <a:srgbClr val="FFFF00"/>
                        </a:solidFill>
                      </a:endParaRPr>
                    </a:p>
                  </a:txBody>
                  <a:tcPr>
                    <a:solidFill>
                      <a:srgbClr val="C00000"/>
                    </a:solidFill>
                  </a:tcPr>
                </a:tc>
                <a:tc>
                  <a:txBody>
                    <a:bodyPr/>
                    <a:p>
                      <a:pPr>
                        <a:defRPr/>
                      </a:pPr>
                      <a:r>
                        <a:rPr>
                          <a:solidFill>
                            <a:srgbClr val="FFFF00"/>
                          </a:solidFill>
                        </a:rPr>
                        <a:t>indeterminent</a:t>
                      </a: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c>
                  <a:txBody>
                    <a:bodyPr/>
                    <a:p>
                      <a:pPr>
                        <a:defRPr/>
                      </a:pPr>
                      <a:endParaRPr>
                        <a:solidFill>
                          <a:srgbClr val="FFFF00"/>
                        </a:solidFill>
                      </a:endParaRPr>
                    </a:p>
                  </a:txBody>
                  <a:tcPr>
                    <a:solidFill>
                      <a:srgbClr val="C00000"/>
                    </a:solidFill>
                  </a:tcPr>
                </a:tc>
              </a:tr>
            </a:tbl>
          </a:graphicData>
        </a:graphic>
      </p:graphicFrame>
      <p:sp>
        <p:nvSpPr>
          <p:cNvPr id="131152170" name="Text Box 131152169"/>
          <p:cNvSpPr txBox="1"/>
          <p:nvPr/>
        </p:nvSpPr>
        <p:spPr bwMode="auto">
          <a:xfrm>
            <a:off x="-43123" y="5342929"/>
            <a:ext cx="2690786" cy="64044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t>Zijns-wereld:</a:t>
            </a:r>
          </a:p>
          <a:p>
            <a:pPr>
              <a:defRPr/>
            </a:pPr>
            <a:r>
              <a:t>ervaren</a:t>
            </a:r>
          </a:p>
        </p:txBody>
      </p:sp>
      <p:graphicFrame>
        <p:nvGraphicFramePr>
          <p:cNvPr id="235191443" name="Table 235191442"/>
          <p:cNvGraphicFramePr/>
          <p:nvPr/>
        </p:nvGraphicFramePr>
        <p:xfrm>
          <a:off x="2783282" y="2792609"/>
          <a:ext cx="8140698" cy="904239"/>
        </p:xfrm>
        <a:graphic>
          <a:graphicData uri="http://schemas.openxmlformats.org/drawingml/2006/table">
            <a:tbl>
              <a:tblPr bandRow="1">
                <a:tableStyleId>{8A107856-5554-42FB-B03E-39F5DBC370BA}</a:tableStyleId>
              </a:tblPr>
              <a:tblGrid>
                <a:gridCol w="1354665"/>
                <a:gridCol w="1354665"/>
                <a:gridCol w="1354665"/>
                <a:gridCol w="1354665"/>
                <a:gridCol w="1354665"/>
                <a:gridCol w="1354665"/>
              </a:tblGrid>
              <a:tr h="297180">
                <a:tc>
                  <a:txBody>
                    <a:bodyPr/>
                    <a:p>
                      <a:pPr>
                        <a:defRPr/>
                      </a:pPr>
                      <a:r>
                        <a:t>inductie</a:t>
                      </a:r>
                    </a:p>
                  </a:txBody>
                  <a:tcPr/>
                </a:tc>
                <a:tc>
                  <a:txBody>
                    <a:bodyPr/>
                    <a:p>
                      <a:pPr>
                        <a:defRPr/>
                      </a:pPr>
                      <a:r>
                        <a:rPr>
                          <a:solidFill>
                            <a:schemeClr val="tx1"/>
                          </a:solidFill>
                        </a:rPr>
                        <a:t>Woord is waar</a:t>
                      </a:r>
                      <a:endParaRPr>
                        <a:solidFill>
                          <a:schemeClr val="tx1"/>
                        </a:solidFill>
                      </a:endParaRPr>
                    </a:p>
                  </a:txBody>
                  <a:tcPr/>
                </a:tc>
                <a:tc>
                  <a:txBody>
                    <a:bodyPr/>
                    <a:p>
                      <a:pPr>
                        <a:defRPr/>
                      </a:pPr>
                      <a:r>
                        <a:t>hierarchie</a:t>
                      </a:r>
                    </a:p>
                  </a:txBody>
                  <a:tcPr/>
                </a:tc>
                <a:tc>
                  <a:txBody>
                    <a:bodyPr/>
                    <a:p>
                      <a:pPr>
                        <a:defRPr/>
                      </a:pPr>
                      <a:r>
                        <a:t>verdeel</a:t>
                      </a:r>
                    </a:p>
                  </a:txBody>
                  <a:tcPr/>
                </a:tc>
                <a:tc>
                  <a:txBody>
                    <a:bodyPr/>
                    <a:p>
                      <a:pPr>
                        <a:defRPr/>
                      </a:pPr>
                      <a:r>
                        <a:t>beschaving</a:t>
                      </a:r>
                    </a:p>
                  </a:txBody>
                  <a:tcPr/>
                </a:tc>
                <a:tc>
                  <a:txBody>
                    <a:bodyPr/>
                    <a:p>
                      <a:pPr>
                        <a:defRPr/>
                      </a:pPr>
                      <a:r>
                        <a:rPr b="1">
                          <a:solidFill>
                            <a:srgbClr val="00B050"/>
                          </a:solidFill>
                        </a:rPr>
                        <a:t>Vertrouwen</a:t>
                      </a:r>
                      <a:endParaRPr b="1">
                        <a:solidFill>
                          <a:srgbClr val="00B050"/>
                        </a:solidFill>
                      </a:endParaRPr>
                    </a:p>
                  </a:txBody>
                  <a:tcPr/>
                </a:tc>
              </a:tr>
              <a:tr h="297180">
                <a:tc>
                  <a:txBody>
                    <a:bodyPr/>
                    <a:p>
                      <a:pPr>
                        <a:defRPr/>
                      </a:pPr>
                      <a:r>
                        <a:t>inzicht</a:t>
                      </a:r>
                    </a:p>
                  </a:txBody>
                  <a:tcPr/>
                </a:tc>
                <a:tc>
                  <a:txBody>
                    <a:bodyPr/>
                    <a:p>
                      <a:pPr>
                        <a:defRPr/>
                      </a:pPr>
                      <a:r>
                        <a:rPr lang="nl-NL" sz="1350" b="0" i="0" u="none" strike="noStrike" cap="none" spc="0">
                          <a:solidFill>
                            <a:srgbClr val="FF0000"/>
                          </a:solidFill>
                          <a:latin typeface="+mn-lt"/>
                          <a:ea typeface="+mn-ea"/>
                          <a:cs typeface="+mn-cs"/>
                        </a:rPr>
                        <a:t>determinent</a:t>
                      </a:r>
                      <a:endParaRPr lang="nl-NL" sz="1350" b="0" i="0" u="none" strike="noStrike" cap="none" spc="0">
                        <a:solidFill>
                          <a:srgbClr val="FF0000"/>
                        </a:solidFill>
                        <a:latin typeface="+mn-lt"/>
                        <a:ea typeface="+mn-ea"/>
                        <a:cs typeface="+mn-cs"/>
                      </a:endParaRPr>
                    </a:p>
                  </a:txBody>
                  <a:tcPr/>
                </a:tc>
                <a:tc>
                  <a:txBody>
                    <a:bodyPr/>
                    <a:p>
                      <a:pPr>
                        <a:defRPr/>
                      </a:pPr>
                    </a:p>
                  </a:txBody>
                  <a:tcPr/>
                </a:tc>
                <a:tc>
                  <a:txBody>
                    <a:bodyPr/>
                    <a:p>
                      <a:pPr>
                        <a:defRPr/>
                      </a:pPr>
                    </a:p>
                  </a:txBody>
                  <a:tcPr/>
                </a:tc>
                <a:tc>
                  <a:txBody>
                    <a:bodyPr/>
                    <a:p>
                      <a:pPr>
                        <a:defRPr/>
                      </a:pPr>
                    </a:p>
                  </a:txBody>
                  <a:tcPr/>
                </a:tc>
                <a:tc>
                  <a:txBody>
                    <a:bodyPr/>
                    <a:p>
                      <a:pPr>
                        <a:defRPr/>
                      </a:pPr>
                      <a:r>
                        <a:rPr lang="nl-NL" sz="1350" b="1" i="0" u="none" strike="noStrike" cap="none" spc="0">
                          <a:solidFill>
                            <a:srgbClr val="FF0000"/>
                          </a:solidFill>
                          <a:latin typeface="Arial" panose="020B0604020202020204"/>
                          <a:ea typeface="Arial" panose="020B0604020202020204"/>
                          <a:cs typeface="Arial" panose="020B0604020202020204"/>
                        </a:rPr>
                        <a:t>Controle</a:t>
                      </a:r>
                      <a:endParaRPr lang="nl-NL" sz="1350" b="1" i="0" u="none" strike="noStrike" cap="none" spc="0">
                        <a:solidFill>
                          <a:srgbClr val="FF0000"/>
                        </a:solidFill>
                        <a:latin typeface="Arial" panose="020B0604020202020204"/>
                        <a:ea typeface="Arial" panose="020B0604020202020204"/>
                        <a:cs typeface="Arial" panose="020B0604020202020204"/>
                      </a:endParaRPr>
                    </a:p>
                  </a:txBody>
                  <a:tcPr/>
                </a:tc>
              </a:tr>
              <a:tr h="297180">
                <a:tc>
                  <a:txBody>
                    <a:bodyPr/>
                    <a:p>
                      <a:pPr>
                        <a:defRPr/>
                      </a:pPr>
                      <a:r>
                        <a:t>begrip</a:t>
                      </a:r>
                    </a:p>
                  </a:txBody>
                  <a:tcPr/>
                </a:tc>
                <a:tc>
                  <a:txBody>
                    <a:bodyPr/>
                    <a:p>
                      <a:pPr>
                        <a:defRPr/>
                      </a:pPr>
                      <a:r>
                        <a:t>EEN verhaal</a:t>
                      </a:r>
                    </a:p>
                  </a:txBody>
                  <a:tcPr/>
                </a:tc>
                <a:tc>
                  <a:txBody>
                    <a:bodyPr/>
                    <a:p>
                      <a:pPr>
                        <a:defRPr/>
                      </a:pPr>
                      <a:r>
                        <a:t>meester/slaaf</a:t>
                      </a:r>
                    </a:p>
                  </a:txBody>
                  <a:tcPr/>
                </a:tc>
                <a:tc>
                  <a:txBody>
                    <a:bodyPr/>
                    <a:p>
                      <a:pPr>
                        <a:defRPr/>
                      </a:pPr>
                      <a:r>
                        <a:rPr lang="nl-NL" sz="1350" b="0" i="0" u="none" strike="noStrike" cap="none" spc="0">
                          <a:solidFill>
                            <a:schemeClr val="dk1"/>
                          </a:solidFill>
                          <a:latin typeface="Arial" panose="020B0604020202020204"/>
                          <a:ea typeface="Arial" panose="020B0604020202020204"/>
                          <a:cs typeface="Arial" panose="020B0604020202020204"/>
                        </a:rPr>
                        <a:t>heers</a:t>
                      </a:r>
                      <a:endParaRPr sz="1350"/>
                    </a:p>
                  </a:txBody>
                  <a:tcPr/>
                </a:tc>
                <a:tc>
                  <a:txBody>
                    <a:bodyPr/>
                    <a:p>
                      <a:pPr>
                        <a:defRPr/>
                      </a:pPr>
                    </a:p>
                  </a:txBody>
                  <a:tcPr/>
                </a:tc>
                <a:tc>
                  <a:txBody>
                    <a:bodyPr/>
                    <a:p>
                      <a:pPr>
                        <a:defRPr/>
                      </a:pPr>
                      <a:r>
                        <a:rPr b="1">
                          <a:solidFill>
                            <a:srgbClr val="FF0000"/>
                          </a:solidFill>
                        </a:rPr>
                        <a:t>KERK</a:t>
                      </a:r>
                      <a:endParaRPr>
                        <a:solidFill>
                          <a:srgbClr val="FF0000"/>
                        </a:solidFill>
                      </a:endParaRPr>
                    </a:p>
                  </a:txBody>
                  <a:tcPr/>
                </a:tc>
              </a:tr>
            </a:tbl>
          </a:graphicData>
        </a:graphic>
      </p:graphicFrame>
      <p:sp>
        <p:nvSpPr>
          <p:cNvPr id="1706634968" name="Text Box 1706634967"/>
          <p:cNvSpPr txBox="1"/>
          <p:nvPr/>
        </p:nvSpPr>
        <p:spPr bwMode="auto">
          <a:xfrm>
            <a:off x="-35982" y="2745580"/>
            <a:ext cx="2713465" cy="645159"/>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a:t>Definitie</a:t>
            </a:r>
            <a:r>
              <a:t>-wereld</a:t>
            </a:r>
            <a:r>
              <a:t>:</a:t>
            </a:r>
          </a:p>
          <a:p>
            <a:pPr>
              <a:defRPr/>
            </a:pPr>
            <a:r>
              <a:rPr>
                <a:solidFill>
                  <a:srgbClr val="FF0000"/>
                </a:solidFill>
              </a:rPr>
              <a:t>Kennis </a:t>
            </a:r>
            <a:r>
              <a:t>is </a:t>
            </a:r>
            <a:r>
              <a:rPr>
                <a:solidFill>
                  <a:srgbClr val="FF0000"/>
                </a:solidFill>
              </a:rPr>
              <a:t>macht</a:t>
            </a:r>
            <a:r>
              <a:t> concept</a:t>
            </a:r>
          </a:p>
        </p:txBody>
      </p:sp>
      <p:sp>
        <p:nvSpPr>
          <p:cNvPr id="1296913255" name="Right Arrow 1296913254"/>
          <p:cNvSpPr/>
          <p:nvPr/>
        </p:nvSpPr>
        <p:spPr bwMode="auto">
          <a:xfrm rot="16199969">
            <a:off x="3139096" y="2333901"/>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681039612" name="Up-Down Arrow 681039611"/>
          <p:cNvSpPr/>
          <p:nvPr/>
        </p:nvSpPr>
        <p:spPr bwMode="auto">
          <a:xfrm rot="10799989">
            <a:off x="4577173" y="2346997"/>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258119139" name="Curved Down Arrow 1258119138"/>
          <p:cNvSpPr/>
          <p:nvPr/>
        </p:nvSpPr>
        <p:spPr bwMode="auto">
          <a:xfrm rot="5399976">
            <a:off x="10120613" y="4166269"/>
            <a:ext cx="2845020" cy="1252565"/>
          </a:xfrm>
          <a:prstGeom prst="curvedDownArrow">
            <a:avLst>
              <a:gd name="adj1" fmla="val 25000"/>
              <a:gd name="adj2" fmla="val 49875"/>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sp>
      <p:sp>
        <p:nvSpPr>
          <p:cNvPr id="80296916" name="Up-Down Arrow 80296915"/>
          <p:cNvSpPr/>
          <p:nvPr/>
        </p:nvSpPr>
        <p:spPr bwMode="auto">
          <a:xfrm rot="10799989">
            <a:off x="5920198" y="232080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48902249" name="Up-Down Arrow 248902248"/>
          <p:cNvSpPr/>
          <p:nvPr/>
        </p:nvSpPr>
        <p:spPr bwMode="auto">
          <a:xfrm rot="10799989">
            <a:off x="7322754" y="2354140"/>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358682653" name="Up-Down Arrow 1358682652"/>
          <p:cNvSpPr/>
          <p:nvPr/>
        </p:nvSpPr>
        <p:spPr bwMode="auto">
          <a:xfrm rot="10799989">
            <a:off x="8606248" y="2327946"/>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848602579" name="Up-Down Arrow 848602578"/>
          <p:cNvSpPr/>
          <p:nvPr/>
        </p:nvSpPr>
        <p:spPr bwMode="auto">
          <a:xfrm rot="10799989">
            <a:off x="10068336" y="2301753"/>
            <a:ext cx="384612" cy="431600"/>
          </a:xfrm>
          <a:prstGeom prst="upDown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586766037" name="Subtitle 2"/>
          <p:cNvSpPr>
            <a:spLocks noGrp="1"/>
          </p:cNvSpPr>
          <p:nvPr>
            <p:ph type="subTitle" idx="1"/>
          </p:nvPr>
        </p:nvSpPr>
        <p:spPr bwMode="auto">
          <a:xfrm>
            <a:off x="2268572" y="699887"/>
            <a:ext cx="9144000" cy="580031"/>
          </a:xfrm>
        </p:spPr>
        <p:txBody>
          <a:bodyPr>
            <a:normAutofit/>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a:defRPr/>
            </a:pPr>
            <a:r>
              <a:rPr sz="2400">
                <a:solidFill>
                  <a:srgbClr val="FF0000"/>
                </a:solidFill>
              </a:rPr>
              <a:t>De mens </a:t>
            </a:r>
            <a:r>
              <a:rPr lang="nl-NL" sz="2400">
                <a:solidFill>
                  <a:srgbClr val="FF0000"/>
                </a:solidFill>
              </a:rPr>
              <a:t>kan geen betekenis meer geven, alleen meedenken</a:t>
            </a:r>
            <a:r>
              <a:rPr sz="2400">
                <a:solidFill>
                  <a:srgbClr val="FF0000"/>
                </a:solidFill>
              </a:rPr>
              <a:t>....</a:t>
            </a:r>
            <a:endParaRPr sz="2400">
              <a:solidFill>
                <a:srgbClr val="FF0000"/>
              </a:solidFill>
            </a:endParaRPr>
          </a:p>
        </p:txBody>
      </p:sp>
      <p:sp>
        <p:nvSpPr>
          <p:cNvPr id="1456616422" name="Right Arrow 1456616421"/>
          <p:cNvSpPr/>
          <p:nvPr/>
        </p:nvSpPr>
        <p:spPr bwMode="auto">
          <a:xfrm rot="16199969">
            <a:off x="5896704" y="4982447"/>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1980913728" name="Right Arrow 1980913727"/>
          <p:cNvSpPr/>
          <p:nvPr/>
        </p:nvSpPr>
        <p:spPr bwMode="auto">
          <a:xfrm rot="16199969">
            <a:off x="5903693" y="3673353"/>
            <a:ext cx="384612" cy="431600"/>
          </a:xfrm>
          <a:prstGeom prst="rightArrow">
            <a:avLst>
              <a:gd name="adj1" fmla="val 50000"/>
              <a:gd name="adj2" fmla="val 50000"/>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sp>
      <p:sp>
        <p:nvSpPr>
          <p:cNvPr id="2" name="Text Box 1"/>
          <p:cNvSpPr txBox="1"/>
          <p:nvPr/>
        </p:nvSpPr>
        <p:spPr bwMode="auto">
          <a:xfrm>
            <a:off x="10968990" y="2932430"/>
            <a:ext cx="1143000" cy="368300"/>
          </a:xfrm>
          <a:prstGeom prst="rect">
            <a:avLst/>
          </a:prstGeom>
          <a:noFill/>
        </p:spPr>
        <p:txBody>
          <a:bodyPr wrap="square" rtlCol="0">
            <a:spAutoFit/>
          </a:bodyPr>
          <a:p>
            <a:pPr>
              <a:defRPr/>
            </a:pPr>
            <a:r>
              <a:rPr lang="nl-NL" b="1">
                <a:gradFill>
                  <a:gsLst>
                    <a:gs pos="0">
                      <a:srgbClr val="7B32B2"/>
                    </a:gs>
                    <a:gs pos="100000">
                      <a:srgbClr val="401A5D"/>
                    </a:gs>
                  </a:gsLst>
                  <a:lin ang="5400000" scaled="0"/>
                </a:gradFill>
              </a:rPr>
              <a:t>Schuld</a:t>
            </a:r>
            <a:endParaRPr lang="nl-NL" b="1">
              <a:gradFill>
                <a:gsLst>
                  <a:gs pos="0">
                    <a:srgbClr val="7B32B2"/>
                  </a:gs>
                  <a:gs pos="100000">
                    <a:srgbClr val="401A5D"/>
                  </a:gs>
                </a:gsLst>
                <a:lin ang="5400000" scaled="0"/>
              </a:gradFill>
            </a:endParaRPr>
          </a:p>
        </p:txBody>
      </p:sp>
      <p:sp>
        <p:nvSpPr>
          <p:cNvPr id="3" name="Text Box 2"/>
          <p:cNvSpPr txBox="1"/>
          <p:nvPr/>
        </p:nvSpPr>
        <p:spPr bwMode="auto">
          <a:xfrm>
            <a:off x="10968990" y="5152390"/>
            <a:ext cx="1143000" cy="368300"/>
          </a:xfrm>
          <a:prstGeom prst="rect">
            <a:avLst/>
          </a:prstGeom>
          <a:noFill/>
        </p:spPr>
        <p:txBody>
          <a:bodyPr wrap="square" rtlCol="0">
            <a:spAutoFit/>
          </a:bodyPr>
          <a:p>
            <a:pPr>
              <a:defRPr/>
            </a:pPr>
            <a:r>
              <a:rPr lang="nl-NL" b="1">
                <a:solidFill>
                  <a:srgbClr val="FF0000"/>
                </a:solidFill>
              </a:rPr>
              <a:t>Angst</a:t>
            </a:r>
            <a:endParaRPr lang="nl-NL" b="1">
              <a:solidFill>
                <a:srgbClr val="FF0000"/>
              </a:solidFill>
            </a:endParaRPr>
          </a:p>
        </p:txBody>
      </p:sp>
      <p:sp>
        <p:nvSpPr>
          <p:cNvPr id="1279389441" name="Text Box 4"/>
          <p:cNvSpPr txBox="1"/>
          <p:nvPr/>
        </p:nvSpPr>
        <p:spPr bwMode="auto">
          <a:xfrm>
            <a:off x="10920408" y="1718643"/>
            <a:ext cx="1292841" cy="366119"/>
          </a:xfrm>
          <a:prstGeom prst="rect">
            <a:avLst/>
          </a:prstGeom>
          <a:noFill/>
        </p:spPr>
        <p:txBody>
          <a:bodyPr wrap="square" rtlCol="0">
            <a:spAutoFit/>
          </a:bodyPr>
          <a:p>
            <a:pPr>
              <a:defRPr/>
            </a:pPr>
            <a:r>
              <a:rPr lang="nl-NL" b="1">
                <a:ln>
                  <a:solidFill>
                    <a:schemeClr val="accent5"/>
                  </a:solidFill>
                </a:ln>
                <a:solidFill>
                  <a:srgbClr val="FFFF00"/>
                </a:solidFill>
              </a:rPr>
              <a:t>De belofte</a:t>
            </a:r>
            <a:endParaRPr lang="nl-NL" b="1">
              <a:ln>
                <a:solidFill>
                  <a:schemeClr val="accent5"/>
                </a:solidFill>
              </a:ln>
              <a:solidFill>
                <a:srgbClr val="FFFF00"/>
              </a:solidFill>
            </a:endParaRPr>
          </a:p>
        </p:txBody>
      </p:sp>
      <p:sp>
        <p:nvSpPr>
          <p:cNvPr id="1347126999" name="Text Box 4"/>
          <p:cNvSpPr txBox="1"/>
          <p:nvPr/>
        </p:nvSpPr>
        <p:spPr bwMode="auto">
          <a:xfrm>
            <a:off x="10934094" y="1408664"/>
            <a:ext cx="1299321" cy="366119"/>
          </a:xfrm>
          <a:prstGeom prst="rect">
            <a:avLst/>
          </a:prstGeom>
          <a:noFill/>
        </p:spPr>
        <p:txBody>
          <a:bodyPr wrap="square" rtlCol="0">
            <a:spAutoFit/>
          </a:bodyPr>
          <a:p>
            <a:pPr>
              <a:defRPr/>
            </a:pPr>
            <a:r>
              <a:rPr lang="nl-NL" b="1">
                <a:ln>
                  <a:solidFill>
                    <a:schemeClr val="accent5"/>
                  </a:solidFill>
                </a:ln>
                <a:solidFill>
                  <a:srgbClr val="FFFF00"/>
                </a:solidFill>
              </a:rPr>
              <a:t>Het Spel</a:t>
            </a:r>
            <a:endParaRPr lang="nl-NL" b="1">
              <a:ln>
                <a:solidFill>
                  <a:schemeClr val="accent5"/>
                </a:solidFill>
              </a:ln>
              <a:solidFill>
                <a:srgbClr val="FFFF00"/>
              </a:solidFill>
            </a:endParaRPr>
          </a:p>
        </p:txBody>
      </p:sp>
      <p:cxnSp>
        <p:nvCxnSpPr>
          <p:cNvPr id="382431952" name="Elbow Connector 1832994307"/>
          <p:cNvCxnSpPr/>
          <p:nvPr/>
        </p:nvCxnSpPr>
        <p:spPr bwMode="auto">
          <a:xfrm flipH="1">
            <a:off x="6224562" y="1424124"/>
            <a:ext cx="1168315" cy="619587"/>
          </a:xfrm>
          <a:prstGeom prst="bentConnector5">
            <a:avLst>
              <a:gd name="adj1" fmla="val 187"/>
              <a:gd name="adj2" fmla="val -33674"/>
              <a:gd name="adj3" fmla="val 100242"/>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1893630196" name="Elbow Connector 58932124"/>
          <p:cNvCxnSpPr/>
          <p:nvPr/>
        </p:nvCxnSpPr>
        <p:spPr bwMode="auto">
          <a:xfrm flipH="1">
            <a:off x="2473173" y="1424124"/>
            <a:ext cx="4919706" cy="619587"/>
          </a:xfrm>
          <a:prstGeom prst="bentConnector5">
            <a:avLst>
              <a:gd name="adj1" fmla="val 187"/>
              <a:gd name="adj2" fmla="val -33674"/>
              <a:gd name="adj3" fmla="val 99984"/>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cxnSp>
        <p:nvCxnSpPr>
          <p:cNvPr id="466054357" name="Elbow Connector 2104417424"/>
          <p:cNvCxnSpPr/>
          <p:nvPr/>
        </p:nvCxnSpPr>
        <p:spPr bwMode="auto">
          <a:xfrm flipH="1">
            <a:off x="5087109" y="1424124"/>
            <a:ext cx="2305769" cy="619587"/>
          </a:xfrm>
          <a:prstGeom prst="bentConnector5">
            <a:avLst>
              <a:gd name="adj1" fmla="val 187"/>
              <a:gd name="adj2" fmla="val -33674"/>
              <a:gd name="adj3" fmla="val 99977"/>
            </a:avLst>
          </a:prstGeom>
          <a:ln w="38099" cap="flat" cmpd="sng" algn="ctr">
            <a:solidFill>
              <a:srgbClr val="C00000"/>
            </a:solidFill>
            <a:prstDash val="solid"/>
            <a:miter lim="800000"/>
            <a:tailEnd type="arrow" len="med"/>
          </a:ln>
        </p:spPr>
        <p:style>
          <a:lnRef idx="1">
            <a:schemeClr val="accent1">
              <a:shade val="50000"/>
            </a:schemeClr>
          </a:lnRef>
          <a:fillRef idx="0">
            <a:schemeClr val="accent1"/>
          </a:fillRef>
          <a:effectRef idx="0">
            <a:schemeClr val="accent1"/>
          </a:effectRef>
          <a:fontRef idx="minor">
            <a:schemeClr val="tx1"/>
          </a:fontRef>
        </p:style>
      </p:cxnSp>
      <p:sp>
        <p:nvSpPr>
          <p:cNvPr id="344770954" name="Title 1"/>
          <p:cNvSpPr>
            <a:spLocks noGrp="1"/>
          </p:cNvSpPr>
          <p:nvPr/>
        </p:nvSpPr>
        <p:spPr bwMode="auto">
          <a:xfrm>
            <a:off x="240665" y="5080"/>
            <a:ext cx="11880215" cy="809625"/>
          </a:xfrm>
        </p:spPr>
        <p:txBody>
          <a:bodyPr vertOverflow="overflow" horzOverflow="overflow" vert="horz" wrap="square" lIns="91440" tIns="45720" rIns="91440" bIns="45720" numCol="1" spcCol="0" rtlCol="0" fromWordArt="0" anchor="b" anchorCtr="0" forceAA="0" upright="0" compatLnSpc="0">
            <a:normAutofit fontScale="80000" lnSpcReduction="4000"/>
          </a:bodyPr>
          <a:lstStyle>
            <a:lvl1pPr algn="ctr" defTabSz="685800">
              <a:lnSpc>
                <a:spcPct val="90000"/>
              </a:lnSpc>
              <a:spcBef>
                <a:spcPts val="0"/>
              </a:spcBef>
              <a:buNone/>
              <a:defRPr sz="4500">
                <a:solidFill>
                  <a:schemeClr val="tx1"/>
                </a:solidFill>
                <a:latin typeface="+mj-lt"/>
                <a:ea typeface="+mj-ea"/>
                <a:cs typeface="+mj-cs"/>
              </a:defRPr>
            </a:lvl1pPr>
          </a:lstStyle>
          <a:p>
            <a:pPr>
              <a:defRPr/>
            </a:pPr>
            <a:r>
              <a:rPr lang="nl-NL">
                <a:solidFill>
                  <a:srgbClr val="0070C0"/>
                </a:solidFill>
                <a:latin typeface="Arial Black" panose="020B0A04020102020204"/>
                <a:ea typeface="Arial Black" panose="020B0A04020102020204"/>
                <a:cs typeface="Arial Black" panose="020B0A04020102020204"/>
              </a:rPr>
              <a:t>De Levensvonk</a:t>
            </a:r>
            <a:r>
              <a:rPr lang="nl-NL">
                <a:solidFill>
                  <a:schemeClr val="tx1"/>
                </a:solidFill>
                <a:latin typeface="Arial Black" panose="020B0A04020102020204"/>
                <a:ea typeface="Arial Black" panose="020B0A04020102020204"/>
                <a:cs typeface="Arial Black" panose="020B0A04020102020204"/>
              </a:rPr>
              <a:t> versus </a:t>
            </a:r>
            <a:r>
              <a:rPr lang="nl-NL">
                <a:solidFill>
                  <a:srgbClr val="C00000"/>
                </a:solidFill>
                <a:latin typeface="Arial Black" panose="020B0A04020102020204"/>
                <a:ea typeface="Arial Black" panose="020B0A04020102020204"/>
                <a:cs typeface="Arial Black" panose="020B0A04020102020204"/>
              </a:rPr>
              <a:t>de </a:t>
            </a:r>
            <a:r>
              <a:rPr lang="nl-NL" sz="4500" b="0" i="0" u="none" strike="noStrike" cap="none" spc="0">
                <a:solidFill>
                  <a:srgbClr val="C00000"/>
                </a:solidFill>
                <a:latin typeface="Arial Black" panose="020B0A04020102020204"/>
                <a:ea typeface="Arial Black" panose="020B0A04020102020204"/>
                <a:cs typeface="Arial Black" panose="020B0A04020102020204"/>
              </a:rPr>
              <a:t>mentale </a:t>
            </a:r>
            <a:r>
              <a:rPr lang="nl-NL">
                <a:solidFill>
                  <a:srgbClr val="C00000"/>
                </a:solidFill>
                <a:latin typeface="Arial Black" panose="020B0A04020102020204"/>
                <a:ea typeface="Arial Black" panose="020B0A04020102020204"/>
                <a:cs typeface="Arial Black" panose="020B0A04020102020204"/>
              </a:rPr>
              <a:t>Parasiet</a:t>
            </a:r>
            <a:r>
              <a:rPr lang="nl-NL">
                <a:solidFill>
                  <a:srgbClr val="C00000"/>
                </a:solidFill>
              </a:rPr>
              <a:t> </a:t>
            </a:r>
            <a:r>
              <a:rPr lang="nl-NL"/>
              <a:t>                                   </a:t>
            </a:r>
            <a:endParaRPr lang="nl-NL"/>
          </a:p>
        </p:txBody>
      </p:sp>
      <p:sp>
        <p:nvSpPr>
          <p:cNvPr id="146981538" name="Text Box 4"/>
          <p:cNvSpPr txBox="1"/>
          <p:nvPr/>
        </p:nvSpPr>
        <p:spPr bwMode="auto">
          <a:xfrm>
            <a:off x="115569" y="2007234"/>
            <a:ext cx="2800434" cy="366119"/>
          </a:xfrm>
          <a:prstGeom prst="rect">
            <a:avLst/>
          </a:prstGeom>
          <a:noFill/>
        </p:spPr>
        <p:txBody>
          <a:bodyPr wrap="square" rtlCol="0">
            <a:spAutoFit/>
          </a:bodyPr>
          <a:p>
            <a:pPr>
              <a:defRPr/>
            </a:pPr>
            <a:r>
              <a:rPr lang="nl-NL" b="1">
                <a:ln>
                  <a:solidFill>
                    <a:schemeClr val="accent5"/>
                  </a:solidFill>
                </a:ln>
                <a:solidFill>
                  <a:srgbClr val="FF0000"/>
                </a:solidFill>
              </a:rPr>
              <a:t>De verzwegen waarheid</a:t>
            </a:r>
            <a:endParaRPr lang="nl-NL" b="1">
              <a:ln>
                <a:solidFill>
                  <a:schemeClr val="accent5"/>
                </a:solidFill>
              </a:ln>
              <a:solidFill>
                <a:srgbClr val="FF0000"/>
              </a:solidFill>
            </a:endParaRPr>
          </a:p>
        </p:txBody>
      </p:sp>
      <p:sp>
        <p:nvSpPr>
          <p:cNvPr id="1048443214" name="Text Box 1048443213"/>
          <p:cNvSpPr txBox="1"/>
          <p:nvPr/>
        </p:nvSpPr>
        <p:spPr bwMode="auto">
          <a:xfrm>
            <a:off x="-35982" y="1406125"/>
            <a:ext cx="3003989" cy="645160"/>
          </a:xfrm>
          <a:prstGeom prst="rect">
            <a:avLst/>
          </a:prstGeom>
          <a:noFill/>
        </p:spPr>
        <p:txBody>
          <a:bodyPr vertOverflow="overflow" horzOverflow="overflow" vert="horz" wrap="square" lIns="91440" tIns="45720" rIns="91440" bIns="45720" numCol="1" spcCol="0" rtlCol="0" fromWordArt="0" anchor="t" anchorCtr="0" forceAA="0" upright="0" compatLnSpc="0">
            <a:spAutoFit/>
          </a:bodyPr>
          <a:p>
            <a:pPr>
              <a:defRPr/>
            </a:pPr>
            <a:r>
              <a:rPr lang="nl-NL" sz="1800" b="0" i="0" u="none" strike="noStrike" cap="none" spc="0">
                <a:solidFill>
                  <a:schemeClr val="tx1"/>
                </a:solidFill>
                <a:latin typeface="Arial" panose="020B0604020202020204"/>
                <a:ea typeface="Arial" panose="020B0604020202020204"/>
                <a:cs typeface="Arial" panose="020B0604020202020204"/>
              </a:rPr>
              <a:t>Machts</a:t>
            </a:r>
            <a:r>
              <a:t>-wereld</a:t>
            </a:r>
            <a:r>
              <a:t>:</a:t>
            </a:r>
          </a:p>
          <a:p>
            <a:pPr>
              <a:defRPr/>
            </a:pPr>
            <a:r>
              <a:rPr>
                <a:solidFill>
                  <a:srgbClr val="FF0000"/>
                </a:solidFill>
              </a:rPr>
              <a:t>betekenislo</a:t>
            </a:r>
            <a:r>
              <a:rPr lang="nl-NL">
                <a:solidFill>
                  <a:srgbClr val="FF0000"/>
                </a:solidFill>
              </a:rPr>
              <a:t>ze Leugens</a:t>
            </a:r>
            <a:r>
              <a:rPr>
                <a:solidFill>
                  <a:srgbClr val="FF0000"/>
                </a:solidFill>
              </a:rPr>
              <a:t>                </a:t>
            </a:r>
            <a:endParaRPr>
              <a:solidFill>
                <a:srgbClr val="FF0000"/>
              </a:solidFill>
            </a:endParaRPr>
          </a:p>
        </p:txBody>
      </p:sp>
      <p:sp>
        <p:nvSpPr>
          <p:cNvPr id="6" name="Text Box 5"/>
          <p:cNvSpPr txBox="1"/>
          <p:nvPr/>
        </p:nvSpPr>
        <p:spPr bwMode="auto">
          <a:xfrm>
            <a:off x="10566400" y="1992630"/>
            <a:ext cx="1760220" cy="477520"/>
          </a:xfrm>
          <a:prstGeom prst="rect">
            <a:avLst/>
          </a:prstGeom>
          <a:noFill/>
        </p:spPr>
        <p:txBody>
          <a:bodyPr wrap="square" rtlCol="0">
            <a:noAutofit/>
          </a:bodyPr>
          <a:p>
            <a:pPr>
              <a:defRPr/>
            </a:pPr>
            <a:r>
              <a:rPr lang="nl-NL" b="1">
                <a:ln>
                  <a:solidFill>
                    <a:schemeClr val="accent5"/>
                  </a:solidFill>
                </a:ln>
                <a:solidFill>
                  <a:srgbClr val="FF0000"/>
                </a:solidFill>
              </a:rPr>
              <a:t>Geschiedenis</a:t>
            </a:r>
            <a:endParaRPr lang="nl-NL" b="1">
              <a:ln>
                <a:solidFill>
                  <a:schemeClr val="accent5"/>
                </a:solidFill>
              </a:ln>
              <a:solidFill>
                <a:srgbClr val="FF0000"/>
              </a:solidFill>
            </a:endParaRPr>
          </a:p>
        </p:txBody>
      </p:sp>
    </p:spTree>
  </p:cSld>
  <p:clrMapOvr>
    <a:masterClrMapping/>
  </p:clrMapOvr>
  <mc:AlternateContent xmlns:mc="http://schemas.openxmlformats.org/markup-compatibility/2006">
    <mc:Choice xmlns:p14="http://schemas.microsoft.com/office/powerpoint/2010/main" Requires="p14">
      <p:transition p14:dur="200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grpId="0" nodeType="clickEffect">
                                  <p:stCondLst>
                                    <p:cond delay="0"/>
                                  </p:stCondLst>
                                  <p:childTnLst>
                                    <p:animEffect transition="out" filter="fade">
                                      <p:cBhvr>
                                        <p:cTn id="6" dur="2000"/>
                                        <p:tgtEl>
                                          <p:spTgt spid="1980913728"/>
                                        </p:tgtEl>
                                      </p:cBhvr>
                                    </p:animEffect>
                                    <p:anim calcmode="lin" valueType="num">
                                      <p:cBhvr>
                                        <p:cTn id="7" dur="2000"/>
                                        <p:tgtEl>
                                          <p:spTgt spid="1980913728"/>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1980913728"/>
                                        </p:tgtEl>
                                        <p:attrNameLst>
                                          <p:attrName>ppt_h</p:attrName>
                                        </p:attrNameLst>
                                      </p:cBhvr>
                                      <p:tavLst>
                                        <p:tav tm="0">
                                          <p:val>
                                            <p:strVal val="ppt_h"/>
                                          </p:val>
                                        </p:tav>
                                        <p:tav tm="100000">
                                          <p:val>
                                            <p:strVal val="ppt_h"/>
                                          </p:val>
                                        </p:tav>
                                      </p:tavLst>
                                    </p:anim>
                                    <p:set>
                                      <p:cBhvr>
                                        <p:cTn id="9" dur="1" fill="hold">
                                          <p:stCondLst>
                                            <p:cond delay="1999"/>
                                          </p:stCondLst>
                                        </p:cTn>
                                        <p:tgtEl>
                                          <p:spTgt spid="1980913728"/>
                                        </p:tgtEl>
                                        <p:attrNameLst>
                                          <p:attrName>style.visibility</p:attrName>
                                        </p:attrNameLst>
                                      </p:cBhvr>
                                      <p:to>
                                        <p:strVal val="hidden"/>
                                      </p:to>
                                    </p:set>
                                  </p:childTnLst>
                                </p:cTn>
                              </p:par>
                              <p:par>
                                <p:cTn id="10" presetID="45" presetClass="exit" presetSubtype="0" fill="hold" grpId="0" nodeType="withEffect">
                                  <p:stCondLst>
                                    <p:cond delay="0"/>
                                  </p:stCondLst>
                                  <p:childTnLst>
                                    <p:animEffect transition="out" filter="fade">
                                      <p:cBhvr>
                                        <p:cTn id="11" dur="2000"/>
                                        <p:tgtEl>
                                          <p:spTgt spid="1456616422"/>
                                        </p:tgtEl>
                                      </p:cBhvr>
                                    </p:animEffect>
                                    <p:anim calcmode="lin" valueType="num">
                                      <p:cBhvr>
                                        <p:cTn id="12" dur="2000"/>
                                        <p:tgtEl>
                                          <p:spTgt spid="145661642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 dur="2000"/>
                                        <p:tgtEl>
                                          <p:spTgt spid="1456616422"/>
                                        </p:tgtEl>
                                        <p:attrNameLst>
                                          <p:attrName>ppt_h</p:attrName>
                                        </p:attrNameLst>
                                      </p:cBhvr>
                                      <p:tavLst>
                                        <p:tav tm="0">
                                          <p:val>
                                            <p:strVal val="ppt_h"/>
                                          </p:val>
                                        </p:tav>
                                        <p:tav tm="100000">
                                          <p:val>
                                            <p:strVal val="ppt_h"/>
                                          </p:val>
                                        </p:tav>
                                      </p:tavLst>
                                    </p:anim>
                                    <p:set>
                                      <p:cBhvr>
                                        <p:cTn id="14" dur="1" fill="hold">
                                          <p:stCondLst>
                                            <p:cond delay="1999"/>
                                          </p:stCondLst>
                                        </p:cTn>
                                        <p:tgtEl>
                                          <p:spTgt spid="14566164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Blank">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Arial"/>
        <a:ea typeface="Arial"/>
        <a:cs typeface="Arial"/>
      </a:majorFont>
      <a:minorFont>
        <a:latin typeface="Arial"/>
        <a:ea typeface="Arial"/>
        <a:cs typeface="Arial"/>
      </a:minorFont>
    </a:fontScheme>
    <a:fmtScheme name="Office Theme">
      <a:fillStyleLst>
        <a:solidFill>
          <a:schemeClr val="phClr"/>
        </a:solidFill>
        <a:gradFill>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effectStyle>
      </a:effectStyleLst>
      <a:bgFillStyleLst>
        <a:solidFill>
          <a:schemeClr val="phClr"/>
        </a:solidFill>
        <a:solidFill>
          <a:schemeClr val="phClr">
            <a:tint val="95000"/>
            <a:satMod val="170000"/>
          </a:schemeClr>
        </a:solidFill>
        <a:gradFill>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Blank">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
      <a:majorFont>
        <a:latin typeface="Arial"/>
        <a:ea typeface="Arial"/>
        <a:cs typeface="Arial"/>
      </a:majorFont>
      <a:minorFont>
        <a:latin typeface="Arial"/>
        <a:ea typeface="Arial"/>
        <a:cs typeface="Arial"/>
      </a:minorFont>
    </a:fontScheme>
    <a:fmtScheme name="Office Theme">
      <a:fillStyleLst>
        <a:solidFill>
          <a:schemeClr val="phClr"/>
        </a:solidFill>
        <a:gradFill>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effectStyle>
      </a:effectStyleLst>
      <a:bgFillStyleLst>
        <a:solidFill>
          <a:schemeClr val="phClr"/>
        </a:solidFill>
        <a:solidFill>
          <a:schemeClr val="phClr">
            <a:tint val="95000"/>
            <a:satMod val="170000"/>
          </a:schemeClr>
        </a:solidFill>
        <a:gradFill>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117325</Words>
  <Application>WPS Presentation</Application>
  <PresentationFormat>Widescreen</PresentationFormat>
  <Paragraphs>14999</Paragraphs>
  <Slides>274</Slides>
  <Notes>277</Notes>
  <HiddenSlides>0</HiddenSlides>
  <MMClips>2</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274</vt:i4>
      </vt:variant>
    </vt:vector>
  </HeadingPairs>
  <TitlesOfParts>
    <vt:vector size="284" baseType="lpstr">
      <vt:lpstr>Arial</vt:lpstr>
      <vt:lpstr>SimSun</vt:lpstr>
      <vt:lpstr>Wingdings</vt:lpstr>
      <vt:lpstr>Arial</vt:lpstr>
      <vt:lpstr>Arial Black</vt:lpstr>
      <vt:lpstr>Times New Roman</vt:lpstr>
      <vt:lpstr>Microsoft YaHei</vt:lpstr>
      <vt:lpstr>Arial Unicode MS</vt:lpstr>
      <vt:lpstr>Calibri</vt:lpstr>
      <vt:lpstr>Blank</vt:lpstr>
      <vt:lpstr>Voedingsbodem voor een nieuwe aarde</vt:lpstr>
      <vt:lpstr>Worden sprookjes werkelijkheid ....?</vt:lpstr>
      <vt:lpstr>PowerPoint 演示文稿</vt:lpstr>
      <vt:lpstr>Opbouw presentatie                                   </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Korte samenvatting...</vt:lpstr>
      <vt:lpstr>Het ik en mijn conceptuele vorm</vt:lpstr>
      <vt:lpstr>Droedelen is ...</vt:lpstr>
      <vt:lpstr>Naamgeving</vt:lpstr>
      <vt:lpstr>Wat was er het eerste ...?</vt:lpstr>
      <vt:lpstr>De eerste 2 geboden van de tien</vt:lpstr>
      <vt:lpstr>Concepten ... demonology</vt:lpstr>
      <vt:lpstr>Conceptuele werking</vt:lpstr>
      <vt:lpstr>Het zijn ...</vt:lpstr>
      <vt:lpstr>De Levensvonk                                     </vt:lpstr>
      <vt:lpstr>PowerPoint 演示文稿</vt:lpstr>
      <vt:lpstr>De Levensvonk                                     </vt:lpstr>
      <vt:lpstr>De Levensvonk                                     </vt:lpstr>
      <vt:lpstr>De Levensvonk                                     </vt:lpstr>
      <vt:lpstr>De Levensvonk                                     </vt:lpstr>
      <vt:lpstr>De Levensvonk                                     </vt:lpstr>
      <vt:lpstr>De Levensvonk                                     </vt:lpstr>
      <vt:lpstr>De Levensvonk                                     </vt:lpstr>
      <vt:lpstr>De Levensvonk                                     </vt:lpstr>
      <vt:lpstr>De Levensvonk                                     </vt:lpstr>
      <vt:lpstr>De Levensvonk                                     </vt:lpstr>
      <vt:lpstr>De Levensvonk                                     </vt:lpstr>
      <vt:lpstr>De Levensvonk                                     </vt:lpstr>
      <vt:lpstr>Conceptloze denkwijze: deductie</vt:lpstr>
      <vt:lpstr>De Levensvonk                                     </vt:lpstr>
      <vt:lpstr>De Levensvonk                                     </vt:lpstr>
      <vt:lpstr>De Levensvonk                                     </vt:lpstr>
      <vt:lpstr>De Levensvonk                                     </vt:lpstr>
      <vt:lpstr>De Levensvonk                                     </vt:lpstr>
      <vt:lpstr>De Levensvonk                                     </vt:lpstr>
      <vt:lpstr>De Levensvonk                                     </vt:lpstr>
      <vt:lpstr>De Levensvonk                                     </vt:lpstr>
      <vt:lpstr>De Levensvonk                                     </vt:lpstr>
      <vt:lpstr>De Levensvonk                                     </vt:lpstr>
      <vt:lpstr>Conceptuele denkwijze: inductie, het empirisch denken </vt:lpstr>
      <vt:lpstr>De Levensvonk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Conceptuele denkwijze: abductie (ontvoering of kaping)</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De mentale Parasiet – Zwarte Magie</vt:lpstr>
      <vt:lpstr>PowerPoint 演示文稿</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Menswerk – Witte Magie</vt:lpstr>
      <vt:lpstr>Transitie – Witte Magie</vt:lpstr>
      <vt:lpstr>Transitie – Witte Magie</vt:lpstr>
      <vt:lpstr>De vertrouwen constructie</vt:lpstr>
      <vt:lpstr>De vertrouwen constructie</vt:lpstr>
      <vt:lpstr>De vertrouwen constructie</vt:lpstr>
      <vt:lpstr>De vertrouwen constructie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De Herstelde vertrouwen constructie</vt:lpstr>
      <vt:lpstr>PowerPoint 演示文稿</vt:lpstr>
      <vt:lpstr>Hoe kunnen we dat doen .....</vt:lpstr>
      <vt:lpstr>De Vrije Geest principes ... </vt:lpstr>
      <vt:lpstr>De Vrije Geest principes ... volgens het heidendom, het sjamanisme, de wereldraad van kerken, het boeddhisme en de islam</vt:lpstr>
      <vt:lpstr>Het ik en de conceptuele maatschappij</vt:lpstr>
      <vt:lpstr>Aether-werk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Godswerk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Het herstel van de (natuurlijke) orde</vt:lpstr>
      <vt:lpstr>De bewustzijn-dimensies en haar raakvlakken.....</vt:lpstr>
      <vt:lpstr>De metafoor met de vijver ...</vt:lpstr>
      <vt:lpstr>De afspiegeling, interpretatie, van de buitenwereld ...</vt:lpstr>
      <vt:lpstr>Het negeren van de buitenwereld ...</vt:lpstr>
      <vt:lpstr>Het herstel van de orde ...</vt:lpstr>
      <vt:lpstr>Het herstel van de orde ...</vt:lpstr>
      <vt:lpstr>Het herstel van de orde ...</vt:lpstr>
      <vt:lpstr>Het herstel van de orde ...</vt:lpstr>
      <vt:lpstr>Het herstel van de orde ...</vt:lpstr>
      <vt:lpstr>Het herstel van de orde ...</vt:lpstr>
      <vt:lpstr>Het herstel van de orde ...</vt:lpstr>
      <vt:lpstr>Het herstel van de orde ...</vt:lpstr>
      <vt:lpstr>De orde is hersteld...</vt:lpstr>
      <vt:lpstr>De zaak Hettie</vt:lpstr>
      <vt:lpstr>De zaak Hettie: VANUIT DE ANGSTMODUS!!</vt:lpstr>
      <vt:lpstr>De zaak Hettie: UIT DE ANGSTMODUS!!</vt:lpstr>
      <vt:lpstr>Het ontstaan van de persoon: de fictieve wetenschap</vt:lpstr>
      <vt:lpstr>Het besturen van de wereld ...</vt:lpstr>
      <vt:lpstr>Hague Conference on Private International Law</vt:lpstr>
      <vt:lpstr>Handhavers van het Trust-systeem</vt:lpstr>
      <vt:lpstr>PowerPoint 演示文稿</vt:lpstr>
      <vt:lpstr>PowerPoint 演示文稿</vt:lpstr>
      <vt:lpstr>De abductieve Wereld orde</vt:lpstr>
      <vt:lpstr>Het Spel: de Rechtsstaat .....</vt:lpstr>
      <vt:lpstr>Het Spel: de Rechtsstaat .....</vt:lpstr>
      <vt:lpstr>Het Spel: de Rechtsstaat .....</vt:lpstr>
      <vt:lpstr>Het Spel: de Rechtsstaat .....</vt:lpstr>
      <vt:lpstr>Het volk – de Natie – de Staat en de stille “OORLOG”!</vt:lpstr>
      <vt:lpstr>PowerPoint 演示文稿</vt:lpstr>
      <vt:lpstr>PowerPoint 演示文稿</vt:lpstr>
      <vt:lpstr>PowerPoint 演示文稿</vt:lpstr>
      <vt:lpstr>PowerPoint 演示文稿</vt:lpstr>
      <vt:lpstr>PowerPoint 演示文稿</vt:lpstr>
      <vt:lpstr>PowerPoint 演示文稿</vt:lpstr>
      <vt:lpstr>L</vt:lpstr>
      <vt:lpstr>PowerPoint 演示文稿</vt:lpstr>
      <vt:lpstr>PowerPoint 演示文稿</vt:lpstr>
      <vt:lpstr>PowerPoint 演示文稿</vt:lpstr>
      <vt:lpstr>PowerPoint 演示文稿</vt:lpstr>
      <vt:lpstr>PowerPoint 演示文稿</vt:lpstr>
      <vt:lpstr>Voeding voor de Aether geest .....</vt:lpstr>
      <vt:lpstr>Stand van zaken .....</vt:lpstr>
      <vt:lpstr>Referentie materiaal .....</vt:lpstr>
      <vt:lpstr>Wordt vervolgd ...</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WPS_1697034604</cp:lastModifiedBy>
  <cp:revision>55</cp:revision>
  <dcterms:created xsi:type="dcterms:W3CDTF">2023-10-17T08:57:00Z</dcterms:created>
  <dcterms:modified xsi:type="dcterms:W3CDTF">2024-03-01T21:38:50Z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F375A677278E4AC28937C5BC019764D3_13</vt:lpwstr>
  </property>
  <property fmtid="{D5CDD505-2E9C-101B-9397-08002B2CF9AE}" pid="3" name="KSOProductBuildVer">
    <vt:lpwstr>1033-12.2.0.13489</vt:lpwstr>
  </property>
</Properties>
</file>